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88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A2312044010097MUTHAMILSELVICT-3Project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PA2312044010097MUTHAMILSELVICT-3Project/Dashboard2?:language=en-US&amp;publish=yes&amp;:sid=&amp;:display_count=n&amp;:origin=viz_share_link" TargetMode="External"/><Relationship Id="rId2" Type="http://schemas.openxmlformats.org/officeDocument/2006/relationships/hyperlink" Target="https://public.tableau.com/views/PA2312044010097MUTHAMILSELVICT-3Project/Dashboard1?:language=en-US&amp;publish=yes&amp;:sid=&amp;:display_count=n&amp;:origin=viz_share_lin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uthamilselvip/muthamilselv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4B48CEE3-C111-4EC2-8B59-A442A7D4D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PA2312044010097 MUTHAMILSELVI CT-3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28F6D315-3FDC-4D0B-BBCA-20E6B384C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5/12/2024 2:37:36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No. of Trophies Won">
            <a:extLst>
              <a:ext uri="{FF2B5EF4-FFF2-40B4-BE49-F238E27FC236}">
                <a16:creationId xmlns:a16="http://schemas.microsoft.com/office/drawing/2014/main" xmlns="" id="{81ECBBF9-C4CA-4DAB-81F1-79F82F64A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17"/>
            <a:ext cx="12192000" cy="59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Batsman">
            <a:extLst>
              <a:ext uri="{FF2B5EF4-FFF2-40B4-BE49-F238E27FC236}">
                <a16:creationId xmlns:a16="http://schemas.microsoft.com/office/drawing/2014/main" xmlns="" id="{A4232D16-2814-4E5A-A313-81120FEFC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58140"/>
            <a:ext cx="10782300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Bowler">
            <a:extLst>
              <a:ext uri="{FF2B5EF4-FFF2-40B4-BE49-F238E27FC236}">
                <a16:creationId xmlns:a16="http://schemas.microsoft.com/office/drawing/2014/main" xmlns="" id="{20142A0F-667C-4FC1-A7AD-B7460E2B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42900"/>
            <a:ext cx="107823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Orange Cap">
            <a:extLst>
              <a:ext uri="{FF2B5EF4-FFF2-40B4-BE49-F238E27FC236}">
                <a16:creationId xmlns:a16="http://schemas.microsoft.com/office/drawing/2014/main" xmlns="" id="{629FC268-507D-4508-9FFE-A76A842CE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20" y="2846070"/>
            <a:ext cx="2118360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urple Cap">
            <a:extLst>
              <a:ext uri="{FF2B5EF4-FFF2-40B4-BE49-F238E27FC236}">
                <a16:creationId xmlns:a16="http://schemas.microsoft.com/office/drawing/2014/main" xmlns="" id="{7AA6929F-01B7-4925-AA30-3883789D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20" y="2750820"/>
            <a:ext cx="2118360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xmlns="" id="{F17C710C-7DC3-4935-B40B-0E801E287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5">
            <a:extLst>
              <a:ext uri="{FF2B5EF4-FFF2-40B4-BE49-F238E27FC236}">
                <a16:creationId xmlns:a16="http://schemas.microsoft.com/office/drawing/2014/main" xmlns="" id="{F0401230-517C-447B-969B-97A12CEE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226"/>
            <a:ext cx="12192000" cy="54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4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xmlns="" id="{243CE5BF-458B-4C87-ACA0-CF9D3F6B0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3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2800" y="640080"/>
            <a:ext cx="965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DASHBOARD LINK:</a:t>
            </a:r>
            <a:endParaRPr lang="en-US" dirty="0">
              <a:hlinkClick r:id="rId2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://public.tableau.com/views/PA2312044010097MUTHAMILSELVICT-3Project/Dashboard1?:language=en-US&amp;publish=yes&amp;:sid=&amp;:display_count=n&amp;:</a:t>
            </a:r>
            <a:r>
              <a:rPr lang="en-US" dirty="0" smtClean="0">
                <a:hlinkClick r:id="rId2"/>
              </a:rPr>
              <a:t>origin=viz_share_link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https://public.tableau.com/views/PA2312044010097MUTHAMILSELVICT-3Project/Dashboard2?:language=en-US&amp;publish=yes&amp;:sid=&amp;:display_count=n&amp;:</a:t>
            </a:r>
            <a:r>
              <a:rPr lang="en-US" dirty="0" smtClean="0">
                <a:hlinkClick r:id="rId3"/>
              </a:rPr>
              <a:t>origin=viz_share_link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GITHUB LINK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github.com/muthamilselvip/muthamilselvi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7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Score">
            <a:extLst>
              <a:ext uri="{FF2B5EF4-FFF2-40B4-BE49-F238E27FC236}">
                <a16:creationId xmlns:a16="http://schemas.microsoft.com/office/drawing/2014/main" xmlns="" id="{C2FD0962-023A-4435-8233-FB6FDD1F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7" y="0"/>
            <a:ext cx="11686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Wicket Takers">
            <a:extLst>
              <a:ext uri="{FF2B5EF4-FFF2-40B4-BE49-F238E27FC236}">
                <a16:creationId xmlns:a16="http://schemas.microsoft.com/office/drawing/2014/main" xmlns="" id="{5F9776C0-8864-44D5-8128-CABB7230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8" y="0"/>
            <a:ext cx="10299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Strike Rates">
            <a:extLst>
              <a:ext uri="{FF2B5EF4-FFF2-40B4-BE49-F238E27FC236}">
                <a16:creationId xmlns:a16="http://schemas.microsoft.com/office/drawing/2014/main" xmlns="" id="{664FB03B-A0B1-4665-8438-9BD90A00B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3" y="0"/>
            <a:ext cx="1126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6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Economic Bowlers">
            <a:extLst>
              <a:ext uri="{FF2B5EF4-FFF2-40B4-BE49-F238E27FC236}">
                <a16:creationId xmlns:a16="http://schemas.microsoft.com/office/drawing/2014/main" xmlns="" id="{9D864880-4695-4894-B284-E2C3C234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85" y="0"/>
            <a:ext cx="670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Bowling Performance">
            <a:extLst>
              <a:ext uri="{FF2B5EF4-FFF2-40B4-BE49-F238E27FC236}">
                <a16:creationId xmlns:a16="http://schemas.microsoft.com/office/drawing/2014/main" xmlns="" id="{C9CD97A1-258B-4311-8A1F-472A3CAD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75" y="0"/>
            <a:ext cx="9301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8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Win Percentage">
            <a:extLst>
              <a:ext uri="{FF2B5EF4-FFF2-40B4-BE49-F238E27FC236}">
                <a16:creationId xmlns:a16="http://schemas.microsoft.com/office/drawing/2014/main" xmlns="" id="{1886C952-AA9F-456B-92DD-5F3EF82FA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339090"/>
            <a:ext cx="6126480" cy="61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Win % Home">
            <a:extLst>
              <a:ext uri="{FF2B5EF4-FFF2-40B4-BE49-F238E27FC236}">
                <a16:creationId xmlns:a16="http://schemas.microsoft.com/office/drawing/2014/main" xmlns="" id="{C10FFCAE-82AE-4411-8F0A-60804619A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339090"/>
            <a:ext cx="9418320" cy="61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Win% Away">
            <a:extLst>
              <a:ext uri="{FF2B5EF4-FFF2-40B4-BE49-F238E27FC236}">
                <a16:creationId xmlns:a16="http://schemas.microsoft.com/office/drawing/2014/main" xmlns="" id="{527F3669-7155-4A14-B8DF-39776062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0" y="339090"/>
            <a:ext cx="6637020" cy="61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PA2312044010097 MUTHAMILSELVI CT-3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PA2312044010097 MUTHAMILSELVI CT-3 Project</dc:title>
  <dc:creator>Admin</dc:creator>
  <cp:lastModifiedBy>Admin</cp:lastModifiedBy>
  <cp:revision>6</cp:revision>
  <dcterms:created xsi:type="dcterms:W3CDTF">2024-05-12T14:37:36Z</dcterms:created>
  <dcterms:modified xsi:type="dcterms:W3CDTF">2024-05-12T15:01:19Z</dcterms:modified>
</cp:coreProperties>
</file>