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7086916" cy="3148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 err="1">
                <a:latin typeface="Times New Roman"/>
                <a:cs typeface="Times New Roman"/>
              </a:rPr>
              <a:t>Studen</a:t>
            </a:r>
            <a:r>
              <a:rPr lang="en-IN" sz="2800" b="1" dirty="0">
                <a:latin typeface="Times New Roman"/>
                <a:cs typeface="Times New Roman"/>
              </a:rPr>
              <a:t>t name</a:t>
            </a:r>
            <a:r>
              <a:rPr lang="en-IN" sz="2800" b="1">
                <a:latin typeface="Times New Roman"/>
                <a:cs typeface="Times New Roman"/>
              </a:rPr>
              <a:t>: MUTHARASU M</a:t>
            </a:r>
            <a:endParaRPr lang="en-IN" sz="2800" b="1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latin typeface="Times New Roman"/>
                <a:cs typeface="Times New Roman"/>
              </a:rPr>
              <a:t>312200677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lang="en-IN" sz="2800" b="1" spc="-2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Mathesh Jai</cp:lastModifiedBy>
  <cp:revision>3</cp:revision>
  <dcterms:created xsi:type="dcterms:W3CDTF">2024-08-30T09:35:35Z</dcterms:created>
  <dcterms:modified xsi:type="dcterms:W3CDTF">2024-09-19T09:36:32Z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