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40002"/>
            <a:ext cx="5657850" cy="345863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6096000"/>
            <a:ext cx="484632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314450" cy="780203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7315201"/>
            <a:ext cx="5744765" cy="15578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137152"/>
            <a:ext cx="4601765" cy="21780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7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7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7327392"/>
            <a:ext cx="5829300" cy="79248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8128000"/>
            <a:ext cx="5829301" cy="812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508000"/>
            <a:ext cx="5829300" cy="65904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7327037"/>
            <a:ext cx="5829300" cy="792835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343650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" y="8128000"/>
            <a:ext cx="5829300" cy="81686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715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5715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3650" y="0"/>
            <a:ext cx="51435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3650" y="7315200"/>
            <a:ext cx="5143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1" y="7531947"/>
            <a:ext cx="411480" cy="528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7543C8-2851-40F3-BD6D-074B015373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999727" y="5505027"/>
            <a:ext cx="31563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952315" y="2301240"/>
            <a:ext cx="325119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0AB00D-F246-4651-9C32-4A8625D7A56B}" type="datetimeFigureOut">
              <a:rPr lang="en-US" smtClean="0"/>
              <a:t>6/27/2023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and welcome, my name is Naomi Mutheu Richard and I will be presenting to you the data analytics task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Recap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Analytics Team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Insights</a:t>
            </a:r>
          </a:p>
          <a:p>
            <a:r>
              <a:rPr lang="en-US" dirty="0" smtClean="0"/>
              <a:t>Summary</a:t>
            </a:r>
          </a:p>
          <a:p>
            <a:pPr marL="114300" indent="0">
              <a:buNone/>
            </a:pPr>
            <a:r>
              <a:rPr lang="en-US" dirty="0" smtClean="0"/>
              <a:t>Todays agenda will be as follows:</a:t>
            </a:r>
          </a:p>
          <a:p>
            <a:pPr marL="114300" indent="0">
              <a:buNone/>
            </a:pPr>
            <a:r>
              <a:rPr lang="en-US" dirty="0" smtClean="0"/>
              <a:t>1. We will recap the overall project to give a high level of understanding of the business problem  were tackling and the specific  requirements.</a:t>
            </a:r>
          </a:p>
          <a:p>
            <a:pPr marL="114300" indent="0">
              <a:buNone/>
            </a:pPr>
            <a:r>
              <a:rPr lang="en-US" dirty="0" smtClean="0"/>
              <a:t>2. We will dive into the specific problem we the Analytics </a:t>
            </a:r>
            <a:r>
              <a:rPr lang="en-US" dirty="0"/>
              <a:t>T</a:t>
            </a:r>
            <a:r>
              <a:rPr lang="en-US" dirty="0" smtClean="0"/>
              <a:t>eam we’ve been tackling.</a:t>
            </a:r>
          </a:p>
          <a:p>
            <a:pPr marL="114300" indent="0">
              <a:buNone/>
            </a:pPr>
            <a:r>
              <a:rPr lang="en-US" dirty="0" smtClean="0"/>
              <a:t>3. After the problem introduction, the team responsible for the  task will be introduced.</a:t>
            </a:r>
          </a:p>
          <a:p>
            <a:pPr marL="114300" indent="0">
              <a:buNone/>
            </a:pPr>
            <a:r>
              <a:rPr lang="en-US" dirty="0" smtClean="0"/>
              <a:t>4. The high level process that was followed to complete this task , to get a better understanding on how such problems are tackled.</a:t>
            </a:r>
          </a:p>
          <a:p>
            <a:pPr marL="114300" indent="0">
              <a:buNone/>
            </a:pPr>
            <a:r>
              <a:rPr lang="en-US" dirty="0" smtClean="0"/>
              <a:t>5.I will go over the results obtained, and elaborate further on our findings.</a:t>
            </a:r>
          </a:p>
          <a:p>
            <a:pPr marL="114300" indent="0">
              <a:buNone/>
            </a:pPr>
            <a:r>
              <a:rPr lang="en-US" dirty="0" smtClean="0"/>
              <a:t>To wrap up, I will summarize and open to any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 identify  trends  and  patterns  of sales 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 give insights about the purchase of different products and product category.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Which promotion name has the highest selling rate.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Give vouchers to customers who frequently  purchase the company’s products or have the highest  purchasing rate.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Using the data provided to us by the company’s data engineers , here are the insights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5715000" cy="1524000"/>
          </a:xfrm>
        </p:spPr>
        <p:txBody>
          <a:bodyPr/>
          <a:lstStyle/>
          <a:p>
            <a:r>
              <a:rPr lang="en-US" dirty="0" smtClean="0"/>
              <a:t>THE ANALYTICS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large set of experienced  data experts in Dynamic Data Company. But during this project only three were involved.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Katlyn Farouk – the Chief Data Officer who oversaw the process of the task being performed.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Markus Thompson – Senior Data Analyst, he lead the team in the task , in order to produce the best results for the you.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Naomi Mutheu – I was responsible for taking leadership, guidance and delivering  high quality insights from the raw datasets and giving data driven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Understanding – Understanding the data is very important , Business Acumen  is crucial to us as analysts in order to give the best insights.</a:t>
            </a:r>
          </a:p>
          <a:p>
            <a:endParaRPr lang="en-US" dirty="0"/>
          </a:p>
          <a:p>
            <a:r>
              <a:rPr lang="en-US" dirty="0" smtClean="0"/>
              <a:t>Data Cleaning –  Data is messy, its full of noise and information and the best way to find meaningful insights is by removing the noise and remaining with  information, using various methods</a:t>
            </a:r>
          </a:p>
          <a:p>
            <a:endParaRPr lang="en-US" dirty="0"/>
          </a:p>
          <a:p>
            <a:r>
              <a:rPr lang="en-US" dirty="0" smtClean="0"/>
              <a:t>Data Modelling-</a:t>
            </a:r>
            <a:r>
              <a:rPr lang="en-US" dirty="0"/>
              <a:t> process of generating and analyzing relations between different components of the enterprise </a:t>
            </a:r>
            <a:r>
              <a:rPr lang="en-US" dirty="0" smtClean="0"/>
              <a:t>data.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Data Analysis-we perform exploratory data analysis, example is use of descriptive statistics to uncover insights.</a:t>
            </a:r>
          </a:p>
          <a:p>
            <a:endParaRPr lang="en-US" dirty="0"/>
          </a:p>
          <a:p>
            <a:r>
              <a:rPr lang="en-US" dirty="0" smtClean="0"/>
              <a:t>Uncovering Insights- we visualize our findings, through charts, histograms, pie charts  and scatter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company should keep physical stores open , this is the channel generating the highest revenue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computer category should always be restocked, its the category generating the highest revenue, followed by cameras and </a:t>
            </a:r>
            <a:r>
              <a:rPr lang="en-US" dirty="0" smtClean="0"/>
              <a:t>camcorders.</a:t>
            </a:r>
          </a:p>
          <a:p>
            <a:endParaRPr lang="en-US" dirty="0"/>
          </a:p>
          <a:p>
            <a:r>
              <a:rPr lang="en-US" dirty="0"/>
              <a:t>South East zone is leading in producing the highest revenue</a:t>
            </a:r>
            <a:r>
              <a:rPr lang="en-US" dirty="0" smtClean="0"/>
              <a:t>. The </a:t>
            </a:r>
            <a:r>
              <a:rPr lang="en-US" dirty="0"/>
              <a:t>company should consider expanding more products in the South East Zone, marketing and advertising their products in the zone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Promotions are making headlines in the generating the company revenue, therefore they should be </a:t>
            </a:r>
            <a:r>
              <a:rPr lang="en-US"/>
              <a:t>done </a:t>
            </a:r>
            <a:r>
              <a:rPr lang="en-US" smtClean="0"/>
              <a:t>often.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471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DATA ANALYSIS</vt:lpstr>
      <vt:lpstr>Today’s agenda</vt:lpstr>
      <vt:lpstr>PROJECT RECAP</vt:lpstr>
      <vt:lpstr>THE ANALYTICS TEAM</vt:lpstr>
      <vt:lpstr>PROCESS</vt:lpstr>
      <vt:lpstr>Findings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ELIZABETH</dc:creator>
  <cp:lastModifiedBy>ELIZABETH</cp:lastModifiedBy>
  <cp:revision>11</cp:revision>
  <dcterms:created xsi:type="dcterms:W3CDTF">2023-06-27T15:22:43Z</dcterms:created>
  <dcterms:modified xsi:type="dcterms:W3CDTF">2023-06-27T16:16:11Z</dcterms:modified>
</cp:coreProperties>
</file>