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51"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6858000" cx="12192000"/>
  <p:notesSz cx="6858000" cy="9144000"/>
  <p:embeddedFontLst>
    <p:embeddedFont>
      <p:font typeface="Libre Franklin"/>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4" roundtripDataSignature="AMtx7mj55DYV92iuMbLYlpP8SoQ++u/v/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ibreFranklin-regular.fntdata"/><Relationship Id="rId11" Type="http://schemas.openxmlformats.org/officeDocument/2006/relationships/slide" Target="slides/slide5.xml"/><Relationship Id="rId22" Type="http://schemas.openxmlformats.org/officeDocument/2006/relationships/font" Target="fonts/LibreFranklin-italic.fntdata"/><Relationship Id="rId10" Type="http://schemas.openxmlformats.org/officeDocument/2006/relationships/slide" Target="slides/slide4.xml"/><Relationship Id="rId21" Type="http://schemas.openxmlformats.org/officeDocument/2006/relationships/font" Target="fonts/LibreFranklin-bold.fntdata"/><Relationship Id="rId13" Type="http://schemas.openxmlformats.org/officeDocument/2006/relationships/slide" Target="slides/slide7.xml"/><Relationship Id="rId24" Type="http://customschemas.google.com/relationships/presentationmetadata" Target="metadata"/><Relationship Id="rId12" Type="http://schemas.openxmlformats.org/officeDocument/2006/relationships/slide" Target="slides/slide6.xml"/><Relationship Id="rId23" Type="http://schemas.openxmlformats.org/officeDocument/2006/relationships/font" Target="fonts/LibreFranklin-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3.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7d677d79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g17d677d790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3" name="Shape 13"/>
        <p:cNvGrpSpPr/>
        <p:nvPr/>
      </p:nvGrpSpPr>
      <p:grpSpPr>
        <a:xfrm>
          <a:off x="0" y="0"/>
          <a:ext cx="0" cy="0"/>
          <a:chOff x="0" y="0"/>
          <a:chExt cx="0" cy="0"/>
        </a:xfrm>
      </p:grpSpPr>
      <p:sp>
        <p:nvSpPr>
          <p:cNvPr id="14" name="Google Shape;14;p16"/>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6"/>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2626"/>
              </a:buClr>
              <a:buSzPts val="8000"/>
              <a:buFont typeface="Bookman Old Style"/>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16"/>
          <p:cNvSpPr txBox="1"/>
          <p:nvPr>
            <p:ph idx="1" type="subTitle"/>
          </p:nvPr>
        </p:nvSpPr>
        <p:spPr>
          <a:xfrm>
            <a:off x="1100051" y="4645152"/>
            <a:ext cx="10058400" cy="1143000"/>
          </a:xfrm>
          <a:prstGeom prst="rect">
            <a:avLst/>
          </a:prstGeom>
          <a:noFill/>
          <a:ln>
            <a:noFill/>
          </a:ln>
        </p:spPr>
        <p:txBody>
          <a:bodyPr anchorCtr="0" anchor="t" bIns="45700" lIns="91425" spcFirstLastPara="1" rIns="91425" wrap="square" tIns="45700">
            <a:normAutofit/>
          </a:bodyPr>
          <a:lstStyle>
            <a:lvl1pPr lvl="0" algn="l">
              <a:lnSpc>
                <a:spcPct val="110000"/>
              </a:lnSpc>
              <a:spcBef>
                <a:spcPts val="1200"/>
              </a:spcBef>
              <a:spcAft>
                <a:spcPts val="0"/>
              </a:spcAft>
              <a:buSzPts val="2400"/>
              <a:buNone/>
              <a:defRPr sz="2400" cap="none">
                <a:solidFill>
                  <a:schemeClr val="dk1"/>
                </a:solidFill>
                <a:latin typeface="Libre Franklin"/>
                <a:ea typeface="Libre Franklin"/>
                <a:cs typeface="Libre Franklin"/>
                <a:sym typeface="Libre Franklin"/>
              </a:defRPr>
            </a:lvl1pPr>
            <a:lvl2pPr lvl="1" algn="ctr">
              <a:lnSpc>
                <a:spcPct val="100000"/>
              </a:lnSpc>
              <a:spcBef>
                <a:spcPts val="200"/>
              </a:spcBef>
              <a:spcAft>
                <a:spcPts val="0"/>
              </a:spcAft>
              <a:buClr>
                <a:srgbClr val="3F3F3F"/>
              </a:buClr>
              <a:buSzPts val="2400"/>
              <a:buNone/>
              <a:defRPr sz="2400"/>
            </a:lvl2pPr>
            <a:lvl3pPr lvl="2" algn="ctr">
              <a:lnSpc>
                <a:spcPct val="100000"/>
              </a:lnSpc>
              <a:spcBef>
                <a:spcPts val="400"/>
              </a:spcBef>
              <a:spcAft>
                <a:spcPts val="0"/>
              </a:spcAft>
              <a:buClr>
                <a:srgbClr val="3F3F3F"/>
              </a:buClr>
              <a:buSzPts val="2400"/>
              <a:buNone/>
              <a:defRPr sz="2400"/>
            </a:lvl3pPr>
            <a:lvl4pPr lvl="3" algn="ctr">
              <a:lnSpc>
                <a:spcPct val="100000"/>
              </a:lnSpc>
              <a:spcBef>
                <a:spcPts val="400"/>
              </a:spcBef>
              <a:spcAft>
                <a:spcPts val="0"/>
              </a:spcAft>
              <a:buClr>
                <a:srgbClr val="3F3F3F"/>
              </a:buClr>
              <a:buSzPts val="2000"/>
              <a:buNone/>
              <a:defRPr sz="2000"/>
            </a:lvl4pPr>
            <a:lvl5pPr lvl="4" algn="ctr">
              <a:lnSpc>
                <a:spcPct val="100000"/>
              </a:lnSpc>
              <a:spcBef>
                <a:spcPts val="400"/>
              </a:spcBef>
              <a:spcAft>
                <a:spcPts val="0"/>
              </a:spcAft>
              <a:buClr>
                <a:srgbClr val="3F3F3F"/>
              </a:buClr>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17" name="Google Shape;17;p16"/>
          <p:cNvCxnSpPr/>
          <p:nvPr/>
        </p:nvCxnSpPr>
        <p:spPr>
          <a:xfrm>
            <a:off x="1207658" y="4474741"/>
            <a:ext cx="9875520" cy="0"/>
          </a:xfrm>
          <a:prstGeom prst="straightConnector1">
            <a:avLst/>
          </a:prstGeom>
          <a:noFill/>
          <a:ln cap="flat" cmpd="sng" w="12700">
            <a:solidFill>
              <a:srgbClr val="3F3F3F"/>
            </a:solidFill>
            <a:prstDash val="solid"/>
            <a:round/>
            <a:headEnd len="sm" w="sm" type="none"/>
            <a:tailEnd len="sm" w="sm" type="none"/>
          </a:ln>
        </p:spPr>
      </p:cxnSp>
      <p:sp>
        <p:nvSpPr>
          <p:cNvPr id="18" name="Google Shape;18;p16"/>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6"/>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6"/>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83" name="Shape 83"/>
        <p:cNvGrpSpPr/>
        <p:nvPr/>
      </p:nvGrpSpPr>
      <p:grpSpPr>
        <a:xfrm>
          <a:off x="0" y="0"/>
          <a:ext cx="0" cy="0"/>
          <a:chOff x="0" y="0"/>
          <a:chExt cx="0" cy="0"/>
        </a:xfrm>
      </p:grpSpPr>
      <p:sp>
        <p:nvSpPr>
          <p:cNvPr id="84" name="Google Shape;84;p26"/>
          <p:cNvSpPr/>
          <p:nvPr/>
        </p:nvSpPr>
        <p:spPr>
          <a:xfrm>
            <a:off x="16" y="0"/>
            <a:ext cx="4654296" cy="68580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6"/>
          <p:cNvSpPr txBox="1"/>
          <p:nvPr>
            <p:ph type="title"/>
          </p:nvPr>
        </p:nvSpPr>
        <p:spPr>
          <a:xfrm>
            <a:off x="643466" y="786383"/>
            <a:ext cx="3517567" cy="20939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3600"/>
              <a:buFont typeface="Bookman Old Style"/>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26"/>
          <p:cNvSpPr txBox="1"/>
          <p:nvPr>
            <p:ph idx="1" type="body"/>
          </p:nvPr>
        </p:nvSpPr>
        <p:spPr>
          <a:xfrm>
            <a:off x="5458984" y="812799"/>
            <a:ext cx="5928344" cy="5294757"/>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7" name="Google Shape;87;p26"/>
          <p:cNvSpPr txBox="1"/>
          <p:nvPr>
            <p:ph idx="2" type="body"/>
          </p:nvPr>
        </p:nvSpPr>
        <p:spPr>
          <a:xfrm>
            <a:off x="643465" y="3043050"/>
            <a:ext cx="3517567" cy="3064505"/>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200"/>
              </a:spcBef>
              <a:spcAft>
                <a:spcPts val="0"/>
              </a:spcAft>
              <a:buSzPts val="1800"/>
              <a:buNone/>
              <a:defRPr sz="1800">
                <a:solidFill>
                  <a:srgbClr val="FFFFFF"/>
                </a:solidFill>
              </a:defRPr>
            </a:lvl1pPr>
            <a:lvl2pPr indent="-228600" lvl="1" marL="914400" algn="l">
              <a:lnSpc>
                <a:spcPct val="100000"/>
              </a:lnSpc>
              <a:spcBef>
                <a:spcPts val="200"/>
              </a:spcBef>
              <a:spcAft>
                <a:spcPts val="0"/>
              </a:spcAft>
              <a:buClr>
                <a:srgbClr val="3F3F3F"/>
              </a:buClr>
              <a:buSzPts val="1200"/>
              <a:buNone/>
              <a:defRPr sz="1200"/>
            </a:lvl2pPr>
            <a:lvl3pPr indent="-228600" lvl="2" marL="1371600" algn="l">
              <a:lnSpc>
                <a:spcPct val="100000"/>
              </a:lnSpc>
              <a:spcBef>
                <a:spcPts val="400"/>
              </a:spcBef>
              <a:spcAft>
                <a:spcPts val="0"/>
              </a:spcAft>
              <a:buClr>
                <a:srgbClr val="3F3F3F"/>
              </a:buClr>
              <a:buSzPts val="1000"/>
              <a:buNone/>
              <a:defRPr sz="1000"/>
            </a:lvl3pPr>
            <a:lvl4pPr indent="-228600" lvl="3" marL="1828800" algn="l">
              <a:lnSpc>
                <a:spcPct val="100000"/>
              </a:lnSpc>
              <a:spcBef>
                <a:spcPts val="400"/>
              </a:spcBef>
              <a:spcAft>
                <a:spcPts val="0"/>
              </a:spcAft>
              <a:buClr>
                <a:srgbClr val="3F3F3F"/>
              </a:buClr>
              <a:buSzPts val="900"/>
              <a:buNone/>
              <a:defRPr sz="900"/>
            </a:lvl4pPr>
            <a:lvl5pPr indent="-228600" lvl="4" marL="2286000" algn="l">
              <a:lnSpc>
                <a:spcPct val="100000"/>
              </a:lnSpc>
              <a:spcBef>
                <a:spcPts val="400"/>
              </a:spcBef>
              <a:spcAft>
                <a:spcPts val="0"/>
              </a:spcAft>
              <a:buClr>
                <a:srgbClr val="3F3F3F"/>
              </a:buClr>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8" name="Google Shape;88;p26"/>
          <p:cNvSpPr txBox="1"/>
          <p:nvPr>
            <p:ph idx="10" type="dt"/>
          </p:nvPr>
        </p:nvSpPr>
        <p:spPr>
          <a:xfrm>
            <a:off x="643464" y="6446520"/>
            <a:ext cx="351756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6"/>
          <p:cNvSpPr txBox="1"/>
          <p:nvPr>
            <p:ph idx="11" type="ftr"/>
          </p:nvPr>
        </p:nvSpPr>
        <p:spPr>
          <a:xfrm>
            <a:off x="5458983" y="6446520"/>
            <a:ext cx="533401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6"/>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b="0" i="0" sz="800" u="none" cap="none" strike="noStrike">
                <a:solidFill>
                  <a:schemeClr val="dk2"/>
                </a:solidFill>
                <a:latin typeface="Libre Franklin"/>
                <a:ea typeface="Libre Franklin"/>
                <a:cs typeface="Libre Franklin"/>
                <a:sym typeface="Libre Franklin"/>
              </a:defRPr>
            </a:lvl1pPr>
            <a:lvl2pPr indent="0" lvl="1" marL="0" algn="l">
              <a:spcBef>
                <a:spcPts val="0"/>
              </a:spcBef>
              <a:buNone/>
              <a:defRPr b="0" i="0" sz="800" u="none" cap="none" strike="noStrike">
                <a:solidFill>
                  <a:schemeClr val="dk2"/>
                </a:solidFill>
                <a:latin typeface="Libre Franklin"/>
                <a:ea typeface="Libre Franklin"/>
                <a:cs typeface="Libre Franklin"/>
                <a:sym typeface="Libre Franklin"/>
              </a:defRPr>
            </a:lvl2pPr>
            <a:lvl3pPr indent="0" lvl="2" marL="0" algn="l">
              <a:spcBef>
                <a:spcPts val="0"/>
              </a:spcBef>
              <a:buNone/>
              <a:defRPr b="0" i="0" sz="800" u="none" cap="none" strike="noStrike">
                <a:solidFill>
                  <a:schemeClr val="dk2"/>
                </a:solidFill>
                <a:latin typeface="Libre Franklin"/>
                <a:ea typeface="Libre Franklin"/>
                <a:cs typeface="Libre Franklin"/>
                <a:sym typeface="Libre Franklin"/>
              </a:defRPr>
            </a:lvl3pPr>
            <a:lvl4pPr indent="0" lvl="3" marL="0" algn="l">
              <a:spcBef>
                <a:spcPts val="0"/>
              </a:spcBef>
              <a:buNone/>
              <a:defRPr b="0" i="0" sz="800" u="none" cap="none" strike="noStrike">
                <a:solidFill>
                  <a:schemeClr val="dk2"/>
                </a:solidFill>
                <a:latin typeface="Libre Franklin"/>
                <a:ea typeface="Libre Franklin"/>
                <a:cs typeface="Libre Franklin"/>
                <a:sym typeface="Libre Franklin"/>
              </a:defRPr>
            </a:lvl4pPr>
            <a:lvl5pPr indent="0" lvl="4" marL="0" algn="l">
              <a:spcBef>
                <a:spcPts val="0"/>
              </a:spcBef>
              <a:buNone/>
              <a:defRPr b="0" i="0" sz="800" u="none" cap="none" strike="noStrike">
                <a:solidFill>
                  <a:schemeClr val="dk2"/>
                </a:solidFill>
                <a:latin typeface="Libre Franklin"/>
                <a:ea typeface="Libre Franklin"/>
                <a:cs typeface="Libre Franklin"/>
                <a:sym typeface="Libre Franklin"/>
              </a:defRPr>
            </a:lvl5pPr>
            <a:lvl6pPr indent="0" lvl="5" marL="0" algn="l">
              <a:spcBef>
                <a:spcPts val="0"/>
              </a:spcBef>
              <a:buNone/>
              <a:defRPr b="0" i="0" sz="800" u="none" cap="none" strike="noStrike">
                <a:solidFill>
                  <a:schemeClr val="dk2"/>
                </a:solidFill>
                <a:latin typeface="Libre Franklin"/>
                <a:ea typeface="Libre Franklin"/>
                <a:cs typeface="Libre Franklin"/>
                <a:sym typeface="Libre Franklin"/>
              </a:defRPr>
            </a:lvl6pPr>
            <a:lvl7pPr indent="0" lvl="6" marL="0" algn="l">
              <a:spcBef>
                <a:spcPts val="0"/>
              </a:spcBef>
              <a:buNone/>
              <a:defRPr b="0" i="0" sz="800" u="none" cap="none" strike="noStrike">
                <a:solidFill>
                  <a:schemeClr val="dk2"/>
                </a:solidFill>
                <a:latin typeface="Libre Franklin"/>
                <a:ea typeface="Libre Franklin"/>
                <a:cs typeface="Libre Franklin"/>
                <a:sym typeface="Libre Franklin"/>
              </a:defRPr>
            </a:lvl7pPr>
            <a:lvl8pPr indent="0" lvl="7" marL="0" algn="l">
              <a:spcBef>
                <a:spcPts val="0"/>
              </a:spcBef>
              <a:buNone/>
              <a:defRPr b="0" i="0" sz="800" u="none" cap="none" strike="noStrike">
                <a:solidFill>
                  <a:schemeClr val="dk2"/>
                </a:solidFill>
                <a:latin typeface="Libre Franklin"/>
                <a:ea typeface="Libre Franklin"/>
                <a:cs typeface="Libre Franklin"/>
                <a:sym typeface="Libre Franklin"/>
              </a:defRPr>
            </a:lvl8pPr>
            <a:lvl9pPr indent="0" lvl="8" marL="0" algn="l">
              <a:spcBef>
                <a:spcPts val="0"/>
              </a:spcBef>
              <a:buNone/>
              <a:defRPr b="0" i="0" sz="800" u="none" cap="none" strike="noStrike">
                <a:solidFill>
                  <a:schemeClr val="dk2"/>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91" name="Shape 91"/>
        <p:cNvGrpSpPr/>
        <p:nvPr/>
      </p:nvGrpSpPr>
      <p:grpSpPr>
        <a:xfrm>
          <a:off x="0" y="0"/>
          <a:ext cx="0" cy="0"/>
          <a:chOff x="0" y="0"/>
          <a:chExt cx="0" cy="0"/>
        </a:xfrm>
      </p:grpSpPr>
      <p:sp>
        <p:nvSpPr>
          <p:cNvPr id="92" name="Google Shape;92;p27"/>
          <p:cNvSpPr/>
          <p:nvPr/>
        </p:nvSpPr>
        <p:spPr>
          <a:xfrm>
            <a:off x="0" y="4578350"/>
            <a:ext cx="12188825" cy="227965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7"/>
          <p:cNvSpPr/>
          <p:nvPr>
            <p:ph idx="2" type="pic"/>
          </p:nvPr>
        </p:nvSpPr>
        <p:spPr>
          <a:xfrm>
            <a:off x="15" y="0"/>
            <a:ext cx="12191985" cy="4578350"/>
          </a:xfrm>
          <a:prstGeom prst="rect">
            <a:avLst/>
          </a:prstGeom>
          <a:solidFill>
            <a:srgbClr val="D8D8D8"/>
          </a:solidFill>
          <a:ln>
            <a:noFill/>
          </a:ln>
        </p:spPr>
      </p:sp>
      <p:sp>
        <p:nvSpPr>
          <p:cNvPr id="94" name="Google Shape;94;p27"/>
          <p:cNvSpPr txBox="1"/>
          <p:nvPr>
            <p:ph type="title"/>
          </p:nvPr>
        </p:nvSpPr>
        <p:spPr>
          <a:xfrm>
            <a:off x="1097279" y="4799362"/>
            <a:ext cx="10113645" cy="743682"/>
          </a:xfrm>
          <a:prstGeom prst="rect">
            <a:avLst/>
          </a:prstGeom>
          <a:noFill/>
          <a:ln>
            <a:noFill/>
          </a:ln>
        </p:spPr>
        <p:txBody>
          <a:bodyPr anchorCtr="0" anchor="b" bIns="0" lIns="91425" spcFirstLastPara="1" rIns="91425" wrap="square" tIns="0">
            <a:noAutofit/>
          </a:bodyPr>
          <a:lstStyle>
            <a:lvl1pPr lvl="0" algn="l">
              <a:lnSpc>
                <a:spcPct val="90000"/>
              </a:lnSpc>
              <a:spcBef>
                <a:spcPts val="0"/>
              </a:spcBef>
              <a:spcAft>
                <a:spcPts val="0"/>
              </a:spcAft>
              <a:buClr>
                <a:srgbClr val="FFFFFF"/>
              </a:buClr>
              <a:buSzPts val="3600"/>
              <a:buFont typeface="Bookman Old Style"/>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27"/>
          <p:cNvSpPr txBox="1"/>
          <p:nvPr>
            <p:ph idx="1" type="body"/>
          </p:nvPr>
        </p:nvSpPr>
        <p:spPr>
          <a:xfrm>
            <a:off x="1097279" y="5715000"/>
            <a:ext cx="10113264" cy="609600"/>
          </a:xfrm>
          <a:prstGeom prst="rect">
            <a:avLst/>
          </a:prstGeom>
          <a:noFill/>
          <a:ln>
            <a:noFill/>
          </a:ln>
        </p:spPr>
        <p:txBody>
          <a:bodyPr anchorCtr="0" anchor="t" bIns="0" lIns="91425" spcFirstLastPara="1" rIns="91425" wrap="square" tIns="0">
            <a:normAutofit/>
          </a:bodyPr>
          <a:lstStyle>
            <a:lvl1pPr indent="-228600" lvl="0" marL="457200" algn="l">
              <a:lnSpc>
                <a:spcPct val="110000"/>
              </a:lnSpc>
              <a:spcBef>
                <a:spcPts val="0"/>
              </a:spcBef>
              <a:spcAft>
                <a:spcPts val="0"/>
              </a:spcAft>
              <a:buSzPts val="1800"/>
              <a:buNone/>
              <a:defRPr sz="1800">
                <a:solidFill>
                  <a:srgbClr val="FFFFFF"/>
                </a:solidFill>
              </a:defRPr>
            </a:lvl1pPr>
            <a:lvl2pPr indent="-228600" lvl="1" marL="914400" algn="l">
              <a:lnSpc>
                <a:spcPct val="100000"/>
              </a:lnSpc>
              <a:spcBef>
                <a:spcPts val="600"/>
              </a:spcBef>
              <a:spcAft>
                <a:spcPts val="0"/>
              </a:spcAft>
              <a:buClr>
                <a:srgbClr val="3F3F3F"/>
              </a:buClr>
              <a:buSzPts val="1200"/>
              <a:buNone/>
              <a:defRPr sz="1200"/>
            </a:lvl2pPr>
            <a:lvl3pPr indent="-228600" lvl="2" marL="1371600" algn="l">
              <a:lnSpc>
                <a:spcPct val="100000"/>
              </a:lnSpc>
              <a:spcBef>
                <a:spcPts val="400"/>
              </a:spcBef>
              <a:spcAft>
                <a:spcPts val="0"/>
              </a:spcAft>
              <a:buClr>
                <a:srgbClr val="3F3F3F"/>
              </a:buClr>
              <a:buSzPts val="1000"/>
              <a:buNone/>
              <a:defRPr sz="1000"/>
            </a:lvl3pPr>
            <a:lvl4pPr indent="-228600" lvl="3" marL="1828800" algn="l">
              <a:lnSpc>
                <a:spcPct val="100000"/>
              </a:lnSpc>
              <a:spcBef>
                <a:spcPts val="400"/>
              </a:spcBef>
              <a:spcAft>
                <a:spcPts val="0"/>
              </a:spcAft>
              <a:buClr>
                <a:srgbClr val="3F3F3F"/>
              </a:buClr>
              <a:buSzPts val="900"/>
              <a:buNone/>
              <a:defRPr sz="900"/>
            </a:lvl4pPr>
            <a:lvl5pPr indent="-228600" lvl="4" marL="2286000" algn="l">
              <a:lnSpc>
                <a:spcPct val="100000"/>
              </a:lnSpc>
              <a:spcBef>
                <a:spcPts val="400"/>
              </a:spcBef>
              <a:spcAft>
                <a:spcPts val="0"/>
              </a:spcAft>
              <a:buClr>
                <a:srgbClr val="3F3F3F"/>
              </a:buClr>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96" name="Google Shape;96;p27"/>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7"/>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7"/>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7" name="Shape 107"/>
        <p:cNvGrpSpPr/>
        <p:nvPr/>
      </p:nvGrpSpPr>
      <p:grpSpPr>
        <a:xfrm>
          <a:off x="0" y="0"/>
          <a:ext cx="0" cy="0"/>
          <a:chOff x="0" y="0"/>
          <a:chExt cx="0" cy="0"/>
        </a:xfrm>
      </p:grpSpPr>
      <p:sp>
        <p:nvSpPr>
          <p:cNvPr id="108" name="Google Shape;108;p2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EFEFE"/>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20"/>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FEFEFE"/>
              </a:buClr>
              <a:buSzPts val="1800"/>
              <a:buChar char="◦"/>
              <a:defRPr/>
            </a:lvl2pPr>
            <a:lvl3pPr indent="-342900" lvl="2" marL="1371600" algn="l">
              <a:lnSpc>
                <a:spcPct val="100000"/>
              </a:lnSpc>
              <a:spcBef>
                <a:spcPts val="400"/>
              </a:spcBef>
              <a:spcAft>
                <a:spcPts val="0"/>
              </a:spcAft>
              <a:buClr>
                <a:srgbClr val="FEFEFE"/>
              </a:buClr>
              <a:buSzPts val="1800"/>
              <a:buChar char="◦"/>
              <a:defRPr/>
            </a:lvl3pPr>
            <a:lvl4pPr indent="-342900" lvl="3" marL="1828800" algn="l">
              <a:lnSpc>
                <a:spcPct val="100000"/>
              </a:lnSpc>
              <a:spcBef>
                <a:spcPts val="400"/>
              </a:spcBef>
              <a:spcAft>
                <a:spcPts val="0"/>
              </a:spcAft>
              <a:buClr>
                <a:srgbClr val="FEFEFE"/>
              </a:buClr>
              <a:buSzPts val="1800"/>
              <a:buChar char="◦"/>
              <a:defRPr/>
            </a:lvl4pPr>
            <a:lvl5pPr indent="-342900" lvl="4" marL="2286000" algn="l">
              <a:lnSpc>
                <a:spcPct val="100000"/>
              </a:lnSpc>
              <a:spcBef>
                <a:spcPts val="400"/>
              </a:spcBef>
              <a:spcAft>
                <a:spcPts val="0"/>
              </a:spcAft>
              <a:buClr>
                <a:srgbClr val="FEFEFE"/>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10" name="Google Shape;110;p20"/>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20"/>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0"/>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8"/>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4" name="Google Shape;24;p18"/>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8"/>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8"/>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5" name="Shape 35"/>
        <p:cNvGrpSpPr/>
        <p:nvPr/>
      </p:nvGrpSpPr>
      <p:grpSpPr>
        <a:xfrm>
          <a:off x="0" y="0"/>
          <a:ext cx="0" cy="0"/>
          <a:chOff x="0" y="0"/>
          <a:chExt cx="0" cy="0"/>
        </a:xfrm>
      </p:grpSpPr>
      <p:sp>
        <p:nvSpPr>
          <p:cNvPr id="36" name="Google Shape;36;p1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7"/>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8" name="Google Shape;38;p17"/>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7"/>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7"/>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41" name="Shape 41"/>
        <p:cNvGrpSpPr/>
        <p:nvPr/>
      </p:nvGrpSpPr>
      <p:grpSpPr>
        <a:xfrm>
          <a:off x="0" y="0"/>
          <a:ext cx="0" cy="0"/>
          <a:chOff x="0" y="0"/>
          <a:chExt cx="0" cy="0"/>
        </a:xfrm>
      </p:grpSpPr>
      <p:sp>
        <p:nvSpPr>
          <p:cNvPr id="42" name="Google Shape;42;p15"/>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15"/>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2626"/>
              </a:buClr>
              <a:buSzPts val="8000"/>
              <a:buFont typeface="Bookman Old Style"/>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5"/>
          <p:cNvSpPr txBox="1"/>
          <p:nvPr>
            <p:ph idx="1" type="subTitle"/>
          </p:nvPr>
        </p:nvSpPr>
        <p:spPr>
          <a:xfrm>
            <a:off x="1100051" y="4645152"/>
            <a:ext cx="10058400" cy="1143000"/>
          </a:xfrm>
          <a:prstGeom prst="rect">
            <a:avLst/>
          </a:prstGeom>
          <a:noFill/>
          <a:ln>
            <a:noFill/>
          </a:ln>
        </p:spPr>
        <p:txBody>
          <a:bodyPr anchorCtr="0" anchor="t" bIns="45700" lIns="91425" spcFirstLastPara="1" rIns="91425" wrap="square" tIns="45700">
            <a:normAutofit/>
          </a:bodyPr>
          <a:lstStyle>
            <a:lvl1pPr lvl="0" algn="l">
              <a:lnSpc>
                <a:spcPct val="110000"/>
              </a:lnSpc>
              <a:spcBef>
                <a:spcPts val="1200"/>
              </a:spcBef>
              <a:spcAft>
                <a:spcPts val="0"/>
              </a:spcAft>
              <a:buSzPts val="2400"/>
              <a:buNone/>
              <a:defRPr sz="2400" cap="none">
                <a:solidFill>
                  <a:schemeClr val="dk1"/>
                </a:solidFill>
                <a:latin typeface="Libre Franklin"/>
                <a:ea typeface="Libre Franklin"/>
                <a:cs typeface="Libre Franklin"/>
                <a:sym typeface="Libre Franklin"/>
              </a:defRPr>
            </a:lvl1pPr>
            <a:lvl2pPr lvl="1" algn="ctr">
              <a:lnSpc>
                <a:spcPct val="100000"/>
              </a:lnSpc>
              <a:spcBef>
                <a:spcPts val="200"/>
              </a:spcBef>
              <a:spcAft>
                <a:spcPts val="0"/>
              </a:spcAft>
              <a:buClr>
                <a:srgbClr val="3F3F3F"/>
              </a:buClr>
              <a:buSzPts val="2400"/>
              <a:buNone/>
              <a:defRPr sz="2400"/>
            </a:lvl2pPr>
            <a:lvl3pPr lvl="2" algn="ctr">
              <a:lnSpc>
                <a:spcPct val="100000"/>
              </a:lnSpc>
              <a:spcBef>
                <a:spcPts val="400"/>
              </a:spcBef>
              <a:spcAft>
                <a:spcPts val="0"/>
              </a:spcAft>
              <a:buClr>
                <a:srgbClr val="3F3F3F"/>
              </a:buClr>
              <a:buSzPts val="2400"/>
              <a:buNone/>
              <a:defRPr sz="2400"/>
            </a:lvl3pPr>
            <a:lvl4pPr lvl="3" algn="ctr">
              <a:lnSpc>
                <a:spcPct val="100000"/>
              </a:lnSpc>
              <a:spcBef>
                <a:spcPts val="400"/>
              </a:spcBef>
              <a:spcAft>
                <a:spcPts val="0"/>
              </a:spcAft>
              <a:buClr>
                <a:srgbClr val="3F3F3F"/>
              </a:buClr>
              <a:buSzPts val="2000"/>
              <a:buNone/>
              <a:defRPr sz="2000"/>
            </a:lvl4pPr>
            <a:lvl5pPr lvl="4" algn="ctr">
              <a:lnSpc>
                <a:spcPct val="100000"/>
              </a:lnSpc>
              <a:spcBef>
                <a:spcPts val="400"/>
              </a:spcBef>
              <a:spcAft>
                <a:spcPts val="0"/>
              </a:spcAft>
              <a:buClr>
                <a:srgbClr val="3F3F3F"/>
              </a:buClr>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45" name="Google Shape;45;p15"/>
          <p:cNvCxnSpPr/>
          <p:nvPr/>
        </p:nvCxnSpPr>
        <p:spPr>
          <a:xfrm>
            <a:off x="1207658" y="4474741"/>
            <a:ext cx="9875520" cy="0"/>
          </a:xfrm>
          <a:prstGeom prst="straightConnector1">
            <a:avLst/>
          </a:prstGeom>
          <a:noFill/>
          <a:ln cap="flat" cmpd="sng" w="12700">
            <a:solidFill>
              <a:srgbClr val="3F3F3F"/>
            </a:solidFill>
            <a:prstDash val="solid"/>
            <a:round/>
            <a:headEnd len="sm" w="sm" type="none"/>
            <a:tailEnd len="sm" w="sm" type="none"/>
          </a:ln>
        </p:spPr>
      </p:cxnSp>
      <p:sp>
        <p:nvSpPr>
          <p:cNvPr id="46" name="Google Shape;46;p15"/>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5"/>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5"/>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49" name="Shape 49"/>
        <p:cNvGrpSpPr/>
        <p:nvPr/>
      </p:nvGrpSpPr>
      <p:grpSpPr>
        <a:xfrm>
          <a:off x="0" y="0"/>
          <a:ext cx="0" cy="0"/>
          <a:chOff x="0" y="0"/>
          <a:chExt cx="0" cy="0"/>
        </a:xfrm>
      </p:grpSpPr>
      <p:sp>
        <p:nvSpPr>
          <p:cNvPr id="50" name="Google Shape;50;p21"/>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1"/>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2626"/>
              </a:buClr>
              <a:buSzPts val="8000"/>
              <a:buFont typeface="Bookman Old Style"/>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21"/>
          <p:cNvSpPr txBox="1"/>
          <p:nvPr>
            <p:ph idx="1" type="body"/>
          </p:nvPr>
        </p:nvSpPr>
        <p:spPr>
          <a:xfrm>
            <a:off x="1097280" y="4663440"/>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200"/>
              </a:spcBef>
              <a:spcAft>
                <a:spcPts val="0"/>
              </a:spcAft>
              <a:buSzPts val="2400"/>
              <a:buNone/>
              <a:defRPr sz="2400" cap="none">
                <a:solidFill>
                  <a:schemeClr val="dk1"/>
                </a:solidFill>
                <a:latin typeface="Libre Franklin"/>
                <a:ea typeface="Libre Franklin"/>
                <a:cs typeface="Libre Franklin"/>
                <a:sym typeface="Libre Franklin"/>
              </a:defRPr>
            </a:lvl1pPr>
            <a:lvl2pPr indent="-228600" lvl="1" marL="914400" algn="l">
              <a:lnSpc>
                <a:spcPct val="100000"/>
              </a:lnSpc>
              <a:spcBef>
                <a:spcPts val="200"/>
              </a:spcBef>
              <a:spcAft>
                <a:spcPts val="0"/>
              </a:spcAft>
              <a:buClr>
                <a:srgbClr val="888888"/>
              </a:buClr>
              <a:buSzPts val="1800"/>
              <a:buNone/>
              <a:defRPr sz="1800">
                <a:solidFill>
                  <a:srgbClr val="888888"/>
                </a:solidFill>
              </a:defRPr>
            </a:lvl2pPr>
            <a:lvl3pPr indent="-228600" lvl="2" marL="1371600" algn="l">
              <a:lnSpc>
                <a:spcPct val="100000"/>
              </a:lnSpc>
              <a:spcBef>
                <a:spcPts val="400"/>
              </a:spcBef>
              <a:spcAft>
                <a:spcPts val="0"/>
              </a:spcAft>
              <a:buClr>
                <a:srgbClr val="888888"/>
              </a:buClr>
              <a:buSzPts val="1600"/>
              <a:buNone/>
              <a:defRPr sz="1600">
                <a:solidFill>
                  <a:srgbClr val="888888"/>
                </a:solidFill>
              </a:defRPr>
            </a:lvl3pPr>
            <a:lvl4pPr indent="-228600" lvl="3" marL="1828800" algn="l">
              <a:lnSpc>
                <a:spcPct val="100000"/>
              </a:lnSpc>
              <a:spcBef>
                <a:spcPts val="400"/>
              </a:spcBef>
              <a:spcAft>
                <a:spcPts val="0"/>
              </a:spcAft>
              <a:buClr>
                <a:srgbClr val="888888"/>
              </a:buClr>
              <a:buSzPts val="1400"/>
              <a:buNone/>
              <a:defRPr sz="1400">
                <a:solidFill>
                  <a:srgbClr val="888888"/>
                </a:solidFill>
              </a:defRPr>
            </a:lvl4pPr>
            <a:lvl5pPr indent="-228600" lvl="4" marL="2286000" algn="l">
              <a:lnSpc>
                <a:spcPct val="100000"/>
              </a:lnSpc>
              <a:spcBef>
                <a:spcPts val="400"/>
              </a:spcBef>
              <a:spcAft>
                <a:spcPts val="0"/>
              </a:spcAft>
              <a:buClr>
                <a:srgbClr val="888888"/>
              </a:buClr>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cxnSp>
        <p:nvCxnSpPr>
          <p:cNvPr id="53" name="Google Shape;53;p21"/>
          <p:cNvCxnSpPr/>
          <p:nvPr/>
        </p:nvCxnSpPr>
        <p:spPr>
          <a:xfrm>
            <a:off x="1207658" y="4485132"/>
            <a:ext cx="9875520" cy="0"/>
          </a:xfrm>
          <a:prstGeom prst="straightConnector1">
            <a:avLst/>
          </a:prstGeom>
          <a:noFill/>
          <a:ln cap="flat" cmpd="sng" w="12700">
            <a:solidFill>
              <a:srgbClr val="3F3F3F"/>
            </a:solidFill>
            <a:prstDash val="solid"/>
            <a:round/>
            <a:headEnd len="sm" w="sm" type="none"/>
            <a:tailEnd len="sm" w="sm" type="none"/>
          </a:ln>
        </p:spPr>
      </p:cxnSp>
      <p:sp>
        <p:nvSpPr>
          <p:cNvPr id="54" name="Google Shape;54;p21"/>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1"/>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1"/>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7" name="Shape 57"/>
        <p:cNvGrpSpPr/>
        <p:nvPr/>
      </p:nvGrpSpPr>
      <p:grpSpPr>
        <a:xfrm>
          <a:off x="0" y="0"/>
          <a:ext cx="0" cy="0"/>
          <a:chOff x="0" y="0"/>
          <a:chExt cx="0" cy="0"/>
        </a:xfrm>
      </p:grpSpPr>
      <p:sp>
        <p:nvSpPr>
          <p:cNvPr id="58" name="Google Shape;58;p2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22"/>
          <p:cNvSpPr txBox="1"/>
          <p:nvPr>
            <p:ph idx="1" type="body"/>
          </p:nvPr>
        </p:nvSpPr>
        <p:spPr>
          <a:xfrm>
            <a:off x="1097280" y="2120900"/>
            <a:ext cx="4639736" cy="3748193"/>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0" name="Google Shape;60;p22"/>
          <p:cNvSpPr txBox="1"/>
          <p:nvPr>
            <p:ph idx="2" type="body"/>
          </p:nvPr>
        </p:nvSpPr>
        <p:spPr>
          <a:xfrm>
            <a:off x="6515944" y="2120900"/>
            <a:ext cx="4639736" cy="3748194"/>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1" name="Google Shape;61;p22"/>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2"/>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2"/>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4" name="Shape 64"/>
        <p:cNvGrpSpPr/>
        <p:nvPr/>
      </p:nvGrpSpPr>
      <p:grpSpPr>
        <a:xfrm>
          <a:off x="0" y="0"/>
          <a:ext cx="0" cy="0"/>
          <a:chOff x="0" y="0"/>
          <a:chExt cx="0" cy="0"/>
        </a:xfrm>
      </p:grpSpPr>
      <p:sp>
        <p:nvSpPr>
          <p:cNvPr id="65" name="Google Shape;65;p2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23"/>
          <p:cNvSpPr txBox="1"/>
          <p:nvPr>
            <p:ph idx="1" type="body"/>
          </p:nvPr>
        </p:nvSpPr>
        <p:spPr>
          <a:xfrm>
            <a:off x="1097280" y="2057400"/>
            <a:ext cx="4639736"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110000"/>
              </a:lnSpc>
              <a:spcBef>
                <a:spcPts val="1200"/>
              </a:spcBef>
              <a:spcAft>
                <a:spcPts val="0"/>
              </a:spcAft>
              <a:buSzPts val="2000"/>
              <a:buNone/>
              <a:defRPr b="0" sz="2000" cap="none">
                <a:solidFill>
                  <a:schemeClr val="dk1"/>
                </a:solidFill>
              </a:defRPr>
            </a:lvl1pPr>
            <a:lvl2pPr indent="-228600" lvl="1" marL="914400" algn="l">
              <a:lnSpc>
                <a:spcPct val="100000"/>
              </a:lnSpc>
              <a:spcBef>
                <a:spcPts val="200"/>
              </a:spcBef>
              <a:spcAft>
                <a:spcPts val="0"/>
              </a:spcAft>
              <a:buClr>
                <a:srgbClr val="3F3F3F"/>
              </a:buClr>
              <a:buSzPts val="2000"/>
              <a:buNone/>
              <a:defRPr b="1" sz="2000"/>
            </a:lvl2pPr>
            <a:lvl3pPr indent="-228600" lvl="2" marL="1371600" algn="l">
              <a:lnSpc>
                <a:spcPct val="100000"/>
              </a:lnSpc>
              <a:spcBef>
                <a:spcPts val="400"/>
              </a:spcBef>
              <a:spcAft>
                <a:spcPts val="0"/>
              </a:spcAft>
              <a:buClr>
                <a:srgbClr val="3F3F3F"/>
              </a:buClr>
              <a:buSzPts val="1800"/>
              <a:buNone/>
              <a:defRPr b="1" sz="1800"/>
            </a:lvl3pPr>
            <a:lvl4pPr indent="-228600" lvl="3" marL="1828800" algn="l">
              <a:lnSpc>
                <a:spcPct val="100000"/>
              </a:lnSpc>
              <a:spcBef>
                <a:spcPts val="400"/>
              </a:spcBef>
              <a:spcAft>
                <a:spcPts val="0"/>
              </a:spcAft>
              <a:buClr>
                <a:srgbClr val="3F3F3F"/>
              </a:buClr>
              <a:buSzPts val="1600"/>
              <a:buNone/>
              <a:defRPr b="1" sz="1600"/>
            </a:lvl4pPr>
            <a:lvl5pPr indent="-228600" lvl="4" marL="2286000" algn="l">
              <a:lnSpc>
                <a:spcPct val="100000"/>
              </a:lnSpc>
              <a:spcBef>
                <a:spcPts val="400"/>
              </a:spcBef>
              <a:spcAft>
                <a:spcPts val="0"/>
              </a:spcAft>
              <a:buClr>
                <a:srgbClr val="3F3F3F"/>
              </a:buClr>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67" name="Google Shape;67;p23"/>
          <p:cNvSpPr txBox="1"/>
          <p:nvPr>
            <p:ph idx="2" type="body"/>
          </p:nvPr>
        </p:nvSpPr>
        <p:spPr>
          <a:xfrm>
            <a:off x="1097280" y="2958274"/>
            <a:ext cx="4639736" cy="2910821"/>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8" name="Google Shape;68;p23"/>
          <p:cNvSpPr txBox="1"/>
          <p:nvPr>
            <p:ph idx="3" type="body"/>
          </p:nvPr>
        </p:nvSpPr>
        <p:spPr>
          <a:xfrm>
            <a:off x="6515944" y="2057400"/>
            <a:ext cx="4639736"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110000"/>
              </a:lnSpc>
              <a:spcBef>
                <a:spcPts val="1200"/>
              </a:spcBef>
              <a:spcAft>
                <a:spcPts val="0"/>
              </a:spcAft>
              <a:buSzPts val="2000"/>
              <a:buNone/>
              <a:defRPr b="0" sz="2000" cap="none">
                <a:solidFill>
                  <a:schemeClr val="dk1"/>
                </a:solidFill>
              </a:defRPr>
            </a:lvl1pPr>
            <a:lvl2pPr indent="-228600" lvl="1" marL="914400" algn="l">
              <a:lnSpc>
                <a:spcPct val="100000"/>
              </a:lnSpc>
              <a:spcBef>
                <a:spcPts val="200"/>
              </a:spcBef>
              <a:spcAft>
                <a:spcPts val="0"/>
              </a:spcAft>
              <a:buClr>
                <a:srgbClr val="3F3F3F"/>
              </a:buClr>
              <a:buSzPts val="2000"/>
              <a:buNone/>
              <a:defRPr b="1" sz="2000"/>
            </a:lvl2pPr>
            <a:lvl3pPr indent="-228600" lvl="2" marL="1371600" algn="l">
              <a:lnSpc>
                <a:spcPct val="100000"/>
              </a:lnSpc>
              <a:spcBef>
                <a:spcPts val="400"/>
              </a:spcBef>
              <a:spcAft>
                <a:spcPts val="0"/>
              </a:spcAft>
              <a:buClr>
                <a:srgbClr val="3F3F3F"/>
              </a:buClr>
              <a:buSzPts val="1800"/>
              <a:buNone/>
              <a:defRPr b="1" sz="1800"/>
            </a:lvl3pPr>
            <a:lvl4pPr indent="-228600" lvl="3" marL="1828800" algn="l">
              <a:lnSpc>
                <a:spcPct val="100000"/>
              </a:lnSpc>
              <a:spcBef>
                <a:spcPts val="400"/>
              </a:spcBef>
              <a:spcAft>
                <a:spcPts val="0"/>
              </a:spcAft>
              <a:buClr>
                <a:srgbClr val="3F3F3F"/>
              </a:buClr>
              <a:buSzPts val="1600"/>
              <a:buNone/>
              <a:defRPr b="1" sz="1600"/>
            </a:lvl4pPr>
            <a:lvl5pPr indent="-228600" lvl="4" marL="2286000" algn="l">
              <a:lnSpc>
                <a:spcPct val="100000"/>
              </a:lnSpc>
              <a:spcBef>
                <a:spcPts val="400"/>
              </a:spcBef>
              <a:spcAft>
                <a:spcPts val="0"/>
              </a:spcAft>
              <a:buClr>
                <a:srgbClr val="3F3F3F"/>
              </a:buClr>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69" name="Google Shape;69;p23"/>
          <p:cNvSpPr txBox="1"/>
          <p:nvPr>
            <p:ph idx="4" type="body"/>
          </p:nvPr>
        </p:nvSpPr>
        <p:spPr>
          <a:xfrm>
            <a:off x="6515944" y="2958273"/>
            <a:ext cx="4639736" cy="2910821"/>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0" name="Google Shape;70;p23"/>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3"/>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3"/>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 name="Shape 73"/>
        <p:cNvGrpSpPr/>
        <p:nvPr/>
      </p:nvGrpSpPr>
      <p:grpSpPr>
        <a:xfrm>
          <a:off x="0" y="0"/>
          <a:ext cx="0" cy="0"/>
          <a:chOff x="0" y="0"/>
          <a:chExt cx="0" cy="0"/>
        </a:xfrm>
      </p:grpSpPr>
      <p:sp>
        <p:nvSpPr>
          <p:cNvPr id="74" name="Google Shape;74;p2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24"/>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4"/>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4"/>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78" name="Shape 78"/>
        <p:cNvGrpSpPr/>
        <p:nvPr/>
      </p:nvGrpSpPr>
      <p:grpSpPr>
        <a:xfrm>
          <a:off x="0" y="0"/>
          <a:ext cx="0" cy="0"/>
          <a:chOff x="0" y="0"/>
          <a:chExt cx="0" cy="0"/>
        </a:xfrm>
      </p:grpSpPr>
      <p:sp>
        <p:nvSpPr>
          <p:cNvPr id="79" name="Google Shape;79;p25"/>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5"/>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5"/>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5"/>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10" Type="http://schemas.openxmlformats.org/officeDocument/2006/relationships/theme" Target="../theme/theme1.xml"/><Relationship Id="rId9" Type="http://schemas.openxmlformats.org/officeDocument/2006/relationships/slideLayout" Target="../slideLayouts/slideLayout11.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4"/>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rgbClr val="3F3F3F"/>
              </a:buClr>
              <a:buSzPts val="4700"/>
              <a:buFont typeface="Bookman Old Style"/>
              <a:buNone/>
              <a:defRPr b="0" i="0" sz="4700" u="none" cap="none" strike="noStrike">
                <a:solidFill>
                  <a:srgbClr val="3F3F3F"/>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4"/>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49250" lvl="0" marL="457200" marR="0" rtl="0" algn="l">
              <a:lnSpc>
                <a:spcPct val="110000"/>
              </a:lnSpc>
              <a:spcBef>
                <a:spcPts val="1200"/>
              </a:spcBef>
              <a:spcAft>
                <a:spcPts val="0"/>
              </a:spcAft>
              <a:buClr>
                <a:schemeClr val="accent1"/>
              </a:buClr>
              <a:buSzPts val="1900"/>
              <a:buFont typeface="Calibri"/>
              <a:buChar char=" "/>
              <a:defRPr b="0" i="0" sz="1900" u="none" cap="none" strike="noStrike">
                <a:solidFill>
                  <a:srgbClr val="3F3F3F"/>
                </a:solidFill>
                <a:latin typeface="Libre Franklin"/>
                <a:ea typeface="Libre Franklin"/>
                <a:cs typeface="Libre Franklin"/>
                <a:sym typeface="Libre Franklin"/>
              </a:defRPr>
            </a:lvl1pPr>
            <a:lvl2pPr indent="-336550" lvl="1" marL="914400" marR="0" rtl="0" algn="l">
              <a:lnSpc>
                <a:spcPct val="100000"/>
              </a:lnSpc>
              <a:spcBef>
                <a:spcPts val="200"/>
              </a:spcBef>
              <a:spcAft>
                <a:spcPts val="0"/>
              </a:spcAft>
              <a:buClr>
                <a:srgbClr val="3F3F3F"/>
              </a:buClr>
              <a:buSzPts val="1700"/>
              <a:buFont typeface="Calibri"/>
              <a:buChar char="◦"/>
              <a:defRPr b="0" i="0" sz="1700" u="none" cap="none" strike="noStrike">
                <a:solidFill>
                  <a:srgbClr val="3F3F3F"/>
                </a:solidFill>
                <a:latin typeface="Libre Franklin"/>
                <a:ea typeface="Libre Franklin"/>
                <a:cs typeface="Libre Franklin"/>
                <a:sym typeface="Libre Franklin"/>
              </a:defRPr>
            </a:lvl2pPr>
            <a:lvl3pPr indent="-311150" lvl="2" marL="1371600" marR="0" rtl="0" algn="l">
              <a:lnSpc>
                <a:spcPct val="100000"/>
              </a:lnSpc>
              <a:spcBef>
                <a:spcPts val="400"/>
              </a:spcBef>
              <a:spcAft>
                <a:spcPts val="0"/>
              </a:spcAft>
              <a:buClr>
                <a:srgbClr val="3F3F3F"/>
              </a:buClr>
              <a:buSzPts val="1300"/>
              <a:buFont typeface="Calibri"/>
              <a:buChar char="◦"/>
              <a:defRPr b="0" i="0" sz="1300" u="none" cap="none" strike="noStrike">
                <a:solidFill>
                  <a:srgbClr val="3F3F3F"/>
                </a:solidFill>
                <a:latin typeface="Libre Franklin"/>
                <a:ea typeface="Libre Franklin"/>
                <a:cs typeface="Libre Franklin"/>
                <a:sym typeface="Libre Franklin"/>
              </a:defRPr>
            </a:lvl3pPr>
            <a:lvl4pPr indent="-311150" lvl="3" marL="1828800" marR="0" rtl="0" algn="l">
              <a:lnSpc>
                <a:spcPct val="100000"/>
              </a:lnSpc>
              <a:spcBef>
                <a:spcPts val="400"/>
              </a:spcBef>
              <a:spcAft>
                <a:spcPts val="0"/>
              </a:spcAft>
              <a:buClr>
                <a:srgbClr val="3F3F3F"/>
              </a:buClr>
              <a:buSzPts val="1300"/>
              <a:buFont typeface="Calibri"/>
              <a:buChar char="◦"/>
              <a:defRPr b="0" i="0" sz="1300" u="none" cap="none" strike="noStrike">
                <a:solidFill>
                  <a:srgbClr val="3F3F3F"/>
                </a:solidFill>
                <a:latin typeface="Libre Franklin"/>
                <a:ea typeface="Libre Franklin"/>
                <a:cs typeface="Libre Franklin"/>
                <a:sym typeface="Libre Franklin"/>
              </a:defRPr>
            </a:lvl4pPr>
            <a:lvl5pPr indent="-311150" lvl="4" marL="2286000" marR="0" rtl="0" algn="l">
              <a:lnSpc>
                <a:spcPct val="100000"/>
              </a:lnSpc>
              <a:spcBef>
                <a:spcPts val="400"/>
              </a:spcBef>
              <a:spcAft>
                <a:spcPts val="0"/>
              </a:spcAft>
              <a:buClr>
                <a:srgbClr val="3F3F3F"/>
              </a:buClr>
              <a:buSzPts val="1300"/>
              <a:buFont typeface="Calibri"/>
              <a:buChar char="◦"/>
              <a:defRPr b="0" i="0" sz="1300" u="none" cap="none" strike="noStrike">
                <a:solidFill>
                  <a:srgbClr val="3F3F3F"/>
                </a:solidFill>
                <a:latin typeface="Libre Franklin"/>
                <a:ea typeface="Libre Franklin"/>
                <a:cs typeface="Libre Franklin"/>
                <a:sym typeface="Libre Franklin"/>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9pPr>
          </a:lstStyle>
          <a:p/>
        </p:txBody>
      </p:sp>
      <p:sp>
        <p:nvSpPr>
          <p:cNvPr id="9" name="Google Shape;9;p14"/>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800" u="none" cap="none" strike="noStrike">
                <a:solidFill>
                  <a:srgbClr val="FFFFF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0" name="Google Shape;10;p14"/>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800" u="none" cap="none" strike="noStrike">
                <a:solidFill>
                  <a:srgbClr val="FFFFF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1" name="Google Shape;11;p14"/>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800" u="none" cap="none" strike="noStrike">
                <a:solidFill>
                  <a:srgbClr val="FFFFFF"/>
                </a:solidFill>
                <a:latin typeface="Libre Franklin"/>
                <a:ea typeface="Libre Franklin"/>
                <a:cs typeface="Libre Franklin"/>
                <a:sym typeface="Libre Franklin"/>
              </a:defRPr>
            </a:lvl1pPr>
            <a:lvl2pPr indent="0" lvl="1" marL="0" marR="0" rtl="0" algn="l">
              <a:spcBef>
                <a:spcPts val="0"/>
              </a:spcBef>
              <a:buNone/>
              <a:defRPr b="0" i="0" sz="800" u="none" cap="none" strike="noStrike">
                <a:solidFill>
                  <a:srgbClr val="FFFFFF"/>
                </a:solidFill>
                <a:latin typeface="Libre Franklin"/>
                <a:ea typeface="Libre Franklin"/>
                <a:cs typeface="Libre Franklin"/>
                <a:sym typeface="Libre Franklin"/>
              </a:defRPr>
            </a:lvl2pPr>
            <a:lvl3pPr indent="0" lvl="2" marL="0" marR="0" rtl="0" algn="l">
              <a:spcBef>
                <a:spcPts val="0"/>
              </a:spcBef>
              <a:buNone/>
              <a:defRPr b="0" i="0" sz="800" u="none" cap="none" strike="noStrike">
                <a:solidFill>
                  <a:srgbClr val="FFFFFF"/>
                </a:solidFill>
                <a:latin typeface="Libre Franklin"/>
                <a:ea typeface="Libre Franklin"/>
                <a:cs typeface="Libre Franklin"/>
                <a:sym typeface="Libre Franklin"/>
              </a:defRPr>
            </a:lvl3pPr>
            <a:lvl4pPr indent="0" lvl="3" marL="0" marR="0" rtl="0" algn="l">
              <a:spcBef>
                <a:spcPts val="0"/>
              </a:spcBef>
              <a:buNone/>
              <a:defRPr b="0" i="0" sz="800" u="none" cap="none" strike="noStrike">
                <a:solidFill>
                  <a:srgbClr val="FFFFFF"/>
                </a:solidFill>
                <a:latin typeface="Libre Franklin"/>
                <a:ea typeface="Libre Franklin"/>
                <a:cs typeface="Libre Franklin"/>
                <a:sym typeface="Libre Franklin"/>
              </a:defRPr>
            </a:lvl4pPr>
            <a:lvl5pPr indent="0" lvl="4" marL="0" marR="0" rtl="0" algn="l">
              <a:spcBef>
                <a:spcPts val="0"/>
              </a:spcBef>
              <a:buNone/>
              <a:defRPr b="0" i="0" sz="800" u="none" cap="none" strike="noStrike">
                <a:solidFill>
                  <a:srgbClr val="FFFFFF"/>
                </a:solidFill>
                <a:latin typeface="Libre Franklin"/>
                <a:ea typeface="Libre Franklin"/>
                <a:cs typeface="Libre Franklin"/>
                <a:sym typeface="Libre Franklin"/>
              </a:defRPr>
            </a:lvl5pPr>
            <a:lvl6pPr indent="0" lvl="5" marL="0" marR="0" rtl="0" algn="l">
              <a:spcBef>
                <a:spcPts val="0"/>
              </a:spcBef>
              <a:buNone/>
              <a:defRPr b="0" i="0" sz="800" u="none" cap="none" strike="noStrike">
                <a:solidFill>
                  <a:srgbClr val="FFFFFF"/>
                </a:solidFill>
                <a:latin typeface="Libre Franklin"/>
                <a:ea typeface="Libre Franklin"/>
                <a:cs typeface="Libre Franklin"/>
                <a:sym typeface="Libre Franklin"/>
              </a:defRPr>
            </a:lvl6pPr>
            <a:lvl7pPr indent="0" lvl="6" marL="0" marR="0" rtl="0" algn="l">
              <a:spcBef>
                <a:spcPts val="0"/>
              </a:spcBef>
              <a:buNone/>
              <a:defRPr b="0" i="0" sz="800" u="none" cap="none" strike="noStrike">
                <a:solidFill>
                  <a:srgbClr val="FFFFFF"/>
                </a:solidFill>
                <a:latin typeface="Libre Franklin"/>
                <a:ea typeface="Libre Franklin"/>
                <a:cs typeface="Libre Franklin"/>
                <a:sym typeface="Libre Franklin"/>
              </a:defRPr>
            </a:lvl7pPr>
            <a:lvl8pPr indent="0" lvl="7" marL="0" marR="0" rtl="0" algn="l">
              <a:spcBef>
                <a:spcPts val="0"/>
              </a:spcBef>
              <a:buNone/>
              <a:defRPr b="0" i="0" sz="800" u="none" cap="none" strike="noStrike">
                <a:solidFill>
                  <a:srgbClr val="FFFFFF"/>
                </a:solidFill>
                <a:latin typeface="Libre Franklin"/>
                <a:ea typeface="Libre Franklin"/>
                <a:cs typeface="Libre Franklin"/>
                <a:sym typeface="Libre Franklin"/>
              </a:defRPr>
            </a:lvl8pPr>
            <a:lvl9pPr indent="0" lvl="8" marL="0" marR="0" rtl="0" algn="l">
              <a:spcBef>
                <a:spcPts val="0"/>
              </a:spcBef>
              <a:buNone/>
              <a:defRPr b="0" i="0" sz="800" u="none" cap="none" strike="noStrike">
                <a:solidFill>
                  <a:srgbClr val="FFFFFF"/>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cxnSp>
        <p:nvCxnSpPr>
          <p:cNvPr id="12" name="Google Shape;12;p14"/>
          <p:cNvCxnSpPr/>
          <p:nvPr/>
        </p:nvCxnSpPr>
        <p:spPr>
          <a:xfrm>
            <a:off x="1193532" y="1897380"/>
            <a:ext cx="9966960" cy="0"/>
          </a:xfrm>
          <a:prstGeom prst="straightConnector1">
            <a:avLst/>
          </a:prstGeom>
          <a:noFill/>
          <a:ln cap="flat" cmpd="sng" w="12700">
            <a:solidFill>
              <a:srgbClr val="3F3F3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 name="Shape 27"/>
        <p:cNvGrpSpPr/>
        <p:nvPr/>
      </p:nvGrpSpPr>
      <p:grpSpPr>
        <a:xfrm>
          <a:off x="0" y="0"/>
          <a:ext cx="0" cy="0"/>
          <a:chOff x="0" y="0"/>
          <a:chExt cx="0" cy="0"/>
        </a:xfrm>
      </p:grpSpPr>
      <p:sp>
        <p:nvSpPr>
          <p:cNvPr id="28" name="Google Shape;28;p13"/>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rgbClr val="3F3F3F"/>
              </a:buClr>
              <a:buSzPts val="4700"/>
              <a:buFont typeface="Bookman Old Style"/>
              <a:buNone/>
              <a:defRPr b="0" i="0" sz="4700" u="none" cap="none" strike="noStrike">
                <a:solidFill>
                  <a:srgbClr val="3F3F3F"/>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0" name="Google Shape;30;p13"/>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49250" lvl="0" marL="457200" marR="0" rtl="0" algn="l">
              <a:lnSpc>
                <a:spcPct val="110000"/>
              </a:lnSpc>
              <a:spcBef>
                <a:spcPts val="1200"/>
              </a:spcBef>
              <a:spcAft>
                <a:spcPts val="0"/>
              </a:spcAft>
              <a:buClr>
                <a:schemeClr val="accent1"/>
              </a:buClr>
              <a:buSzPts val="1900"/>
              <a:buFont typeface="Calibri"/>
              <a:buChar char=" "/>
              <a:defRPr b="0" i="0" sz="1900" u="none" cap="none" strike="noStrike">
                <a:solidFill>
                  <a:srgbClr val="3F3F3F"/>
                </a:solidFill>
                <a:latin typeface="Libre Franklin"/>
                <a:ea typeface="Libre Franklin"/>
                <a:cs typeface="Libre Franklin"/>
                <a:sym typeface="Libre Franklin"/>
              </a:defRPr>
            </a:lvl1pPr>
            <a:lvl2pPr indent="-336550" lvl="1" marL="914400" marR="0" rtl="0" algn="l">
              <a:lnSpc>
                <a:spcPct val="100000"/>
              </a:lnSpc>
              <a:spcBef>
                <a:spcPts val="200"/>
              </a:spcBef>
              <a:spcAft>
                <a:spcPts val="0"/>
              </a:spcAft>
              <a:buClr>
                <a:srgbClr val="3F3F3F"/>
              </a:buClr>
              <a:buSzPts val="1700"/>
              <a:buFont typeface="Calibri"/>
              <a:buChar char="◦"/>
              <a:defRPr b="0" i="0" sz="1700" u="none" cap="none" strike="noStrike">
                <a:solidFill>
                  <a:srgbClr val="3F3F3F"/>
                </a:solidFill>
                <a:latin typeface="Libre Franklin"/>
                <a:ea typeface="Libre Franklin"/>
                <a:cs typeface="Libre Franklin"/>
                <a:sym typeface="Libre Franklin"/>
              </a:defRPr>
            </a:lvl2pPr>
            <a:lvl3pPr indent="-311150" lvl="2" marL="1371600" marR="0" rtl="0" algn="l">
              <a:lnSpc>
                <a:spcPct val="100000"/>
              </a:lnSpc>
              <a:spcBef>
                <a:spcPts val="400"/>
              </a:spcBef>
              <a:spcAft>
                <a:spcPts val="0"/>
              </a:spcAft>
              <a:buClr>
                <a:srgbClr val="3F3F3F"/>
              </a:buClr>
              <a:buSzPts val="1300"/>
              <a:buFont typeface="Calibri"/>
              <a:buChar char="◦"/>
              <a:defRPr b="0" i="0" sz="1300" u="none" cap="none" strike="noStrike">
                <a:solidFill>
                  <a:srgbClr val="3F3F3F"/>
                </a:solidFill>
                <a:latin typeface="Libre Franklin"/>
                <a:ea typeface="Libre Franklin"/>
                <a:cs typeface="Libre Franklin"/>
                <a:sym typeface="Libre Franklin"/>
              </a:defRPr>
            </a:lvl3pPr>
            <a:lvl4pPr indent="-311150" lvl="3" marL="1828800" marR="0" rtl="0" algn="l">
              <a:lnSpc>
                <a:spcPct val="100000"/>
              </a:lnSpc>
              <a:spcBef>
                <a:spcPts val="400"/>
              </a:spcBef>
              <a:spcAft>
                <a:spcPts val="0"/>
              </a:spcAft>
              <a:buClr>
                <a:srgbClr val="3F3F3F"/>
              </a:buClr>
              <a:buSzPts val="1300"/>
              <a:buFont typeface="Calibri"/>
              <a:buChar char="◦"/>
              <a:defRPr b="0" i="0" sz="1300" u="none" cap="none" strike="noStrike">
                <a:solidFill>
                  <a:srgbClr val="3F3F3F"/>
                </a:solidFill>
                <a:latin typeface="Libre Franklin"/>
                <a:ea typeface="Libre Franklin"/>
                <a:cs typeface="Libre Franklin"/>
                <a:sym typeface="Libre Franklin"/>
              </a:defRPr>
            </a:lvl4pPr>
            <a:lvl5pPr indent="-311150" lvl="4" marL="2286000" marR="0" rtl="0" algn="l">
              <a:lnSpc>
                <a:spcPct val="100000"/>
              </a:lnSpc>
              <a:spcBef>
                <a:spcPts val="400"/>
              </a:spcBef>
              <a:spcAft>
                <a:spcPts val="0"/>
              </a:spcAft>
              <a:buClr>
                <a:srgbClr val="3F3F3F"/>
              </a:buClr>
              <a:buSzPts val="1300"/>
              <a:buFont typeface="Calibri"/>
              <a:buChar char="◦"/>
              <a:defRPr b="0" i="0" sz="1300" u="none" cap="none" strike="noStrike">
                <a:solidFill>
                  <a:srgbClr val="3F3F3F"/>
                </a:solidFill>
                <a:latin typeface="Libre Franklin"/>
                <a:ea typeface="Libre Franklin"/>
                <a:cs typeface="Libre Franklin"/>
                <a:sym typeface="Libre Franklin"/>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9pPr>
          </a:lstStyle>
          <a:p/>
        </p:txBody>
      </p:sp>
      <p:sp>
        <p:nvSpPr>
          <p:cNvPr id="31" name="Google Shape;31;p13"/>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800" u="none" cap="none" strike="noStrike">
                <a:solidFill>
                  <a:srgbClr val="FFFFF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2" name="Google Shape;32;p13"/>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800" u="none" cap="none" strike="noStrike">
                <a:solidFill>
                  <a:srgbClr val="FFFFF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13"/>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800" u="none" cap="none" strike="noStrike">
                <a:solidFill>
                  <a:srgbClr val="FFFFFF"/>
                </a:solidFill>
                <a:latin typeface="Libre Franklin"/>
                <a:ea typeface="Libre Franklin"/>
                <a:cs typeface="Libre Franklin"/>
                <a:sym typeface="Libre Franklin"/>
              </a:defRPr>
            </a:lvl1pPr>
            <a:lvl2pPr indent="0" lvl="1" marL="0" marR="0" rtl="0" algn="l">
              <a:spcBef>
                <a:spcPts val="0"/>
              </a:spcBef>
              <a:buNone/>
              <a:defRPr b="0" i="0" sz="800" u="none" cap="none" strike="noStrike">
                <a:solidFill>
                  <a:srgbClr val="FFFFFF"/>
                </a:solidFill>
                <a:latin typeface="Libre Franklin"/>
                <a:ea typeface="Libre Franklin"/>
                <a:cs typeface="Libre Franklin"/>
                <a:sym typeface="Libre Franklin"/>
              </a:defRPr>
            </a:lvl2pPr>
            <a:lvl3pPr indent="0" lvl="2" marL="0" marR="0" rtl="0" algn="l">
              <a:spcBef>
                <a:spcPts val="0"/>
              </a:spcBef>
              <a:buNone/>
              <a:defRPr b="0" i="0" sz="800" u="none" cap="none" strike="noStrike">
                <a:solidFill>
                  <a:srgbClr val="FFFFFF"/>
                </a:solidFill>
                <a:latin typeface="Libre Franklin"/>
                <a:ea typeface="Libre Franklin"/>
                <a:cs typeface="Libre Franklin"/>
                <a:sym typeface="Libre Franklin"/>
              </a:defRPr>
            </a:lvl3pPr>
            <a:lvl4pPr indent="0" lvl="3" marL="0" marR="0" rtl="0" algn="l">
              <a:spcBef>
                <a:spcPts val="0"/>
              </a:spcBef>
              <a:buNone/>
              <a:defRPr b="0" i="0" sz="800" u="none" cap="none" strike="noStrike">
                <a:solidFill>
                  <a:srgbClr val="FFFFFF"/>
                </a:solidFill>
                <a:latin typeface="Libre Franklin"/>
                <a:ea typeface="Libre Franklin"/>
                <a:cs typeface="Libre Franklin"/>
                <a:sym typeface="Libre Franklin"/>
              </a:defRPr>
            </a:lvl4pPr>
            <a:lvl5pPr indent="0" lvl="4" marL="0" marR="0" rtl="0" algn="l">
              <a:spcBef>
                <a:spcPts val="0"/>
              </a:spcBef>
              <a:buNone/>
              <a:defRPr b="0" i="0" sz="800" u="none" cap="none" strike="noStrike">
                <a:solidFill>
                  <a:srgbClr val="FFFFFF"/>
                </a:solidFill>
                <a:latin typeface="Libre Franklin"/>
                <a:ea typeface="Libre Franklin"/>
                <a:cs typeface="Libre Franklin"/>
                <a:sym typeface="Libre Franklin"/>
              </a:defRPr>
            </a:lvl5pPr>
            <a:lvl6pPr indent="0" lvl="5" marL="0" marR="0" rtl="0" algn="l">
              <a:spcBef>
                <a:spcPts val="0"/>
              </a:spcBef>
              <a:buNone/>
              <a:defRPr b="0" i="0" sz="800" u="none" cap="none" strike="noStrike">
                <a:solidFill>
                  <a:srgbClr val="FFFFFF"/>
                </a:solidFill>
                <a:latin typeface="Libre Franklin"/>
                <a:ea typeface="Libre Franklin"/>
                <a:cs typeface="Libre Franklin"/>
                <a:sym typeface="Libre Franklin"/>
              </a:defRPr>
            </a:lvl6pPr>
            <a:lvl7pPr indent="0" lvl="6" marL="0" marR="0" rtl="0" algn="l">
              <a:spcBef>
                <a:spcPts val="0"/>
              </a:spcBef>
              <a:buNone/>
              <a:defRPr b="0" i="0" sz="800" u="none" cap="none" strike="noStrike">
                <a:solidFill>
                  <a:srgbClr val="FFFFFF"/>
                </a:solidFill>
                <a:latin typeface="Libre Franklin"/>
                <a:ea typeface="Libre Franklin"/>
                <a:cs typeface="Libre Franklin"/>
                <a:sym typeface="Libre Franklin"/>
              </a:defRPr>
            </a:lvl7pPr>
            <a:lvl8pPr indent="0" lvl="7" marL="0" marR="0" rtl="0" algn="l">
              <a:spcBef>
                <a:spcPts val="0"/>
              </a:spcBef>
              <a:buNone/>
              <a:defRPr b="0" i="0" sz="800" u="none" cap="none" strike="noStrike">
                <a:solidFill>
                  <a:srgbClr val="FFFFFF"/>
                </a:solidFill>
                <a:latin typeface="Libre Franklin"/>
                <a:ea typeface="Libre Franklin"/>
                <a:cs typeface="Libre Franklin"/>
                <a:sym typeface="Libre Franklin"/>
              </a:defRPr>
            </a:lvl8pPr>
            <a:lvl9pPr indent="0" lvl="8" marL="0" marR="0" rtl="0" algn="l">
              <a:spcBef>
                <a:spcPts val="0"/>
              </a:spcBef>
              <a:buNone/>
              <a:defRPr b="0" i="0" sz="800" u="none" cap="none" strike="noStrike">
                <a:solidFill>
                  <a:srgbClr val="FFFFFF"/>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cxnSp>
        <p:nvCxnSpPr>
          <p:cNvPr id="34" name="Google Shape;34;p13"/>
          <p:cNvCxnSpPr/>
          <p:nvPr/>
        </p:nvCxnSpPr>
        <p:spPr>
          <a:xfrm>
            <a:off x="1193532" y="1897380"/>
            <a:ext cx="9966960" cy="0"/>
          </a:xfrm>
          <a:prstGeom prst="straightConnector1">
            <a:avLst/>
          </a:prstGeom>
          <a:noFill/>
          <a:ln cap="flat" cmpd="sng" w="12700">
            <a:solidFill>
              <a:srgbClr val="3F3F3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9" name="Shape 99"/>
        <p:cNvGrpSpPr/>
        <p:nvPr/>
      </p:nvGrpSpPr>
      <p:grpSpPr>
        <a:xfrm>
          <a:off x="0" y="0"/>
          <a:ext cx="0" cy="0"/>
          <a:chOff x="0" y="0"/>
          <a:chExt cx="0" cy="0"/>
        </a:xfrm>
      </p:grpSpPr>
      <p:sp>
        <p:nvSpPr>
          <p:cNvPr id="100" name="Google Shape;100;p19"/>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rgbClr val="FEFEFE"/>
              </a:buClr>
              <a:buSzPts val="4700"/>
              <a:buFont typeface="Bookman Old Style"/>
              <a:buNone/>
              <a:defRPr b="0" i="0" sz="4700" u="none" cap="none" strike="noStrike">
                <a:solidFill>
                  <a:srgbClr val="FEFEFE"/>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2" name="Google Shape;102;p19"/>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49250" lvl="0" marL="457200" marR="0" rtl="0" algn="l">
              <a:lnSpc>
                <a:spcPct val="110000"/>
              </a:lnSpc>
              <a:spcBef>
                <a:spcPts val="1200"/>
              </a:spcBef>
              <a:spcAft>
                <a:spcPts val="0"/>
              </a:spcAft>
              <a:buClr>
                <a:schemeClr val="accent1"/>
              </a:buClr>
              <a:buSzPts val="1900"/>
              <a:buFont typeface="Calibri"/>
              <a:buChar char=" "/>
              <a:defRPr b="0" i="0" sz="1900" u="none" cap="none" strike="noStrike">
                <a:solidFill>
                  <a:srgbClr val="FEFEFE"/>
                </a:solidFill>
                <a:latin typeface="Libre Franklin"/>
                <a:ea typeface="Libre Franklin"/>
                <a:cs typeface="Libre Franklin"/>
                <a:sym typeface="Libre Franklin"/>
              </a:defRPr>
            </a:lvl1pPr>
            <a:lvl2pPr indent="-336550" lvl="1" marL="914400" marR="0" rtl="0" algn="l">
              <a:lnSpc>
                <a:spcPct val="100000"/>
              </a:lnSpc>
              <a:spcBef>
                <a:spcPts val="200"/>
              </a:spcBef>
              <a:spcAft>
                <a:spcPts val="0"/>
              </a:spcAft>
              <a:buClr>
                <a:srgbClr val="FEFEFE"/>
              </a:buClr>
              <a:buSzPts val="1700"/>
              <a:buFont typeface="Calibri"/>
              <a:buChar char="◦"/>
              <a:defRPr b="0" i="0" sz="1700" u="none" cap="none" strike="noStrike">
                <a:solidFill>
                  <a:srgbClr val="FEFEFE"/>
                </a:solidFill>
                <a:latin typeface="Libre Franklin"/>
                <a:ea typeface="Libre Franklin"/>
                <a:cs typeface="Libre Franklin"/>
                <a:sym typeface="Libre Franklin"/>
              </a:defRPr>
            </a:lvl2pPr>
            <a:lvl3pPr indent="-311150" lvl="2" marL="1371600" marR="0" rtl="0" algn="l">
              <a:lnSpc>
                <a:spcPct val="100000"/>
              </a:lnSpc>
              <a:spcBef>
                <a:spcPts val="400"/>
              </a:spcBef>
              <a:spcAft>
                <a:spcPts val="0"/>
              </a:spcAft>
              <a:buClr>
                <a:srgbClr val="FEFEFE"/>
              </a:buClr>
              <a:buSzPts val="1300"/>
              <a:buFont typeface="Calibri"/>
              <a:buChar char="◦"/>
              <a:defRPr b="0" i="0" sz="1300" u="none" cap="none" strike="noStrike">
                <a:solidFill>
                  <a:srgbClr val="FEFEFE"/>
                </a:solidFill>
                <a:latin typeface="Libre Franklin"/>
                <a:ea typeface="Libre Franklin"/>
                <a:cs typeface="Libre Franklin"/>
                <a:sym typeface="Libre Franklin"/>
              </a:defRPr>
            </a:lvl3pPr>
            <a:lvl4pPr indent="-311150" lvl="3" marL="1828800" marR="0" rtl="0" algn="l">
              <a:lnSpc>
                <a:spcPct val="100000"/>
              </a:lnSpc>
              <a:spcBef>
                <a:spcPts val="400"/>
              </a:spcBef>
              <a:spcAft>
                <a:spcPts val="0"/>
              </a:spcAft>
              <a:buClr>
                <a:srgbClr val="FEFEFE"/>
              </a:buClr>
              <a:buSzPts val="1300"/>
              <a:buFont typeface="Calibri"/>
              <a:buChar char="◦"/>
              <a:defRPr b="0" i="0" sz="1300" u="none" cap="none" strike="noStrike">
                <a:solidFill>
                  <a:srgbClr val="FEFEFE"/>
                </a:solidFill>
                <a:latin typeface="Libre Franklin"/>
                <a:ea typeface="Libre Franklin"/>
                <a:cs typeface="Libre Franklin"/>
                <a:sym typeface="Libre Franklin"/>
              </a:defRPr>
            </a:lvl4pPr>
            <a:lvl5pPr indent="-311150" lvl="4" marL="2286000" marR="0" rtl="0" algn="l">
              <a:lnSpc>
                <a:spcPct val="100000"/>
              </a:lnSpc>
              <a:spcBef>
                <a:spcPts val="400"/>
              </a:spcBef>
              <a:spcAft>
                <a:spcPts val="0"/>
              </a:spcAft>
              <a:buClr>
                <a:srgbClr val="FEFEFE"/>
              </a:buClr>
              <a:buSzPts val="1300"/>
              <a:buFont typeface="Calibri"/>
              <a:buChar char="◦"/>
              <a:defRPr b="0" i="0" sz="1300" u="none" cap="none" strike="noStrike">
                <a:solidFill>
                  <a:srgbClr val="FEFEFE"/>
                </a:solidFill>
                <a:latin typeface="Libre Franklin"/>
                <a:ea typeface="Libre Franklin"/>
                <a:cs typeface="Libre Franklin"/>
                <a:sym typeface="Libre Franklin"/>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FEFEFE"/>
                </a:solidFill>
                <a:latin typeface="Libre Franklin"/>
                <a:ea typeface="Libre Franklin"/>
                <a:cs typeface="Libre Franklin"/>
                <a:sym typeface="Libre Franklin"/>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FEFEFE"/>
                </a:solidFill>
                <a:latin typeface="Libre Franklin"/>
                <a:ea typeface="Libre Franklin"/>
                <a:cs typeface="Libre Franklin"/>
                <a:sym typeface="Libre Franklin"/>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FEFEFE"/>
                </a:solidFill>
                <a:latin typeface="Libre Franklin"/>
                <a:ea typeface="Libre Franklin"/>
                <a:cs typeface="Libre Franklin"/>
                <a:sym typeface="Libre Franklin"/>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FEFEFE"/>
                </a:solidFill>
                <a:latin typeface="Libre Franklin"/>
                <a:ea typeface="Libre Franklin"/>
                <a:cs typeface="Libre Franklin"/>
                <a:sym typeface="Libre Franklin"/>
              </a:defRPr>
            </a:lvl9pPr>
          </a:lstStyle>
          <a:p/>
        </p:txBody>
      </p:sp>
      <p:sp>
        <p:nvSpPr>
          <p:cNvPr id="103" name="Google Shape;103;p19"/>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800" u="none" cap="none" strike="noStrike">
                <a:solidFill>
                  <a:srgbClr val="FFFFF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9pPr>
          </a:lstStyle>
          <a:p/>
        </p:txBody>
      </p:sp>
      <p:sp>
        <p:nvSpPr>
          <p:cNvPr id="104" name="Google Shape;104;p19"/>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800" u="none" cap="none" strike="noStrike">
                <a:solidFill>
                  <a:srgbClr val="FFFFF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9pPr>
          </a:lstStyle>
          <a:p/>
        </p:txBody>
      </p:sp>
      <p:sp>
        <p:nvSpPr>
          <p:cNvPr id="105" name="Google Shape;105;p19"/>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800" u="none" cap="none" strike="noStrike">
                <a:solidFill>
                  <a:srgbClr val="FFFFFF"/>
                </a:solidFill>
                <a:latin typeface="Libre Franklin"/>
                <a:ea typeface="Libre Franklin"/>
                <a:cs typeface="Libre Franklin"/>
                <a:sym typeface="Libre Franklin"/>
              </a:defRPr>
            </a:lvl1pPr>
            <a:lvl2pPr indent="0" lvl="1" marL="0" marR="0" rtl="0" algn="l">
              <a:spcBef>
                <a:spcPts val="0"/>
              </a:spcBef>
              <a:buNone/>
              <a:defRPr b="0" i="0" sz="800" u="none" cap="none" strike="noStrike">
                <a:solidFill>
                  <a:srgbClr val="FFFFFF"/>
                </a:solidFill>
                <a:latin typeface="Libre Franklin"/>
                <a:ea typeface="Libre Franklin"/>
                <a:cs typeface="Libre Franklin"/>
                <a:sym typeface="Libre Franklin"/>
              </a:defRPr>
            </a:lvl2pPr>
            <a:lvl3pPr indent="0" lvl="2" marL="0" marR="0" rtl="0" algn="l">
              <a:spcBef>
                <a:spcPts val="0"/>
              </a:spcBef>
              <a:buNone/>
              <a:defRPr b="0" i="0" sz="800" u="none" cap="none" strike="noStrike">
                <a:solidFill>
                  <a:srgbClr val="FFFFFF"/>
                </a:solidFill>
                <a:latin typeface="Libre Franklin"/>
                <a:ea typeface="Libre Franklin"/>
                <a:cs typeface="Libre Franklin"/>
                <a:sym typeface="Libre Franklin"/>
              </a:defRPr>
            </a:lvl3pPr>
            <a:lvl4pPr indent="0" lvl="3" marL="0" marR="0" rtl="0" algn="l">
              <a:spcBef>
                <a:spcPts val="0"/>
              </a:spcBef>
              <a:buNone/>
              <a:defRPr b="0" i="0" sz="800" u="none" cap="none" strike="noStrike">
                <a:solidFill>
                  <a:srgbClr val="FFFFFF"/>
                </a:solidFill>
                <a:latin typeface="Libre Franklin"/>
                <a:ea typeface="Libre Franklin"/>
                <a:cs typeface="Libre Franklin"/>
                <a:sym typeface="Libre Franklin"/>
              </a:defRPr>
            </a:lvl4pPr>
            <a:lvl5pPr indent="0" lvl="4" marL="0" marR="0" rtl="0" algn="l">
              <a:spcBef>
                <a:spcPts val="0"/>
              </a:spcBef>
              <a:buNone/>
              <a:defRPr b="0" i="0" sz="800" u="none" cap="none" strike="noStrike">
                <a:solidFill>
                  <a:srgbClr val="FFFFFF"/>
                </a:solidFill>
                <a:latin typeface="Libre Franklin"/>
                <a:ea typeface="Libre Franklin"/>
                <a:cs typeface="Libre Franklin"/>
                <a:sym typeface="Libre Franklin"/>
              </a:defRPr>
            </a:lvl5pPr>
            <a:lvl6pPr indent="0" lvl="5" marL="0" marR="0" rtl="0" algn="l">
              <a:spcBef>
                <a:spcPts val="0"/>
              </a:spcBef>
              <a:buNone/>
              <a:defRPr b="0" i="0" sz="800" u="none" cap="none" strike="noStrike">
                <a:solidFill>
                  <a:srgbClr val="FFFFFF"/>
                </a:solidFill>
                <a:latin typeface="Libre Franklin"/>
                <a:ea typeface="Libre Franklin"/>
                <a:cs typeface="Libre Franklin"/>
                <a:sym typeface="Libre Franklin"/>
              </a:defRPr>
            </a:lvl6pPr>
            <a:lvl7pPr indent="0" lvl="6" marL="0" marR="0" rtl="0" algn="l">
              <a:spcBef>
                <a:spcPts val="0"/>
              </a:spcBef>
              <a:buNone/>
              <a:defRPr b="0" i="0" sz="800" u="none" cap="none" strike="noStrike">
                <a:solidFill>
                  <a:srgbClr val="FFFFFF"/>
                </a:solidFill>
                <a:latin typeface="Libre Franklin"/>
                <a:ea typeface="Libre Franklin"/>
                <a:cs typeface="Libre Franklin"/>
                <a:sym typeface="Libre Franklin"/>
              </a:defRPr>
            </a:lvl7pPr>
            <a:lvl8pPr indent="0" lvl="7" marL="0" marR="0" rtl="0" algn="l">
              <a:spcBef>
                <a:spcPts val="0"/>
              </a:spcBef>
              <a:buNone/>
              <a:defRPr b="0" i="0" sz="800" u="none" cap="none" strike="noStrike">
                <a:solidFill>
                  <a:srgbClr val="FFFFFF"/>
                </a:solidFill>
                <a:latin typeface="Libre Franklin"/>
                <a:ea typeface="Libre Franklin"/>
                <a:cs typeface="Libre Franklin"/>
                <a:sym typeface="Libre Franklin"/>
              </a:defRPr>
            </a:lvl8pPr>
            <a:lvl9pPr indent="0" lvl="8" marL="0" marR="0" rtl="0" algn="l">
              <a:spcBef>
                <a:spcPts val="0"/>
              </a:spcBef>
              <a:buNone/>
              <a:defRPr b="0" i="0" sz="800" u="none" cap="none" strike="noStrike">
                <a:solidFill>
                  <a:srgbClr val="FFFFFF"/>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cxnSp>
        <p:nvCxnSpPr>
          <p:cNvPr id="106" name="Google Shape;106;p19"/>
          <p:cNvCxnSpPr/>
          <p:nvPr/>
        </p:nvCxnSpPr>
        <p:spPr>
          <a:xfrm>
            <a:off x="1193532" y="1897380"/>
            <a:ext cx="9966960" cy="0"/>
          </a:xfrm>
          <a:prstGeom prst="straightConnector1">
            <a:avLst/>
          </a:prstGeom>
          <a:noFill/>
          <a:ln cap="flat" cmpd="sng" w="12700">
            <a:solidFill>
              <a:srgbClr val="FEFEFE"/>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62"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ww.programmersought.com/article/48113472881/" TargetMode="Externa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3.png"/><Relationship Id="rId5" Type="http://schemas.openxmlformats.org/officeDocument/2006/relationships/image" Target="../media/image4.png"/><Relationship Id="rId6"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6" name="Shape 116"/>
        <p:cNvGrpSpPr/>
        <p:nvPr/>
      </p:nvGrpSpPr>
      <p:grpSpPr>
        <a:xfrm>
          <a:off x="0" y="0"/>
          <a:ext cx="0" cy="0"/>
          <a:chOff x="0" y="0"/>
          <a:chExt cx="0" cy="0"/>
        </a:xfrm>
      </p:grpSpPr>
      <p:sp>
        <p:nvSpPr>
          <p:cNvPr id="117" name="Google Shape;117;p1"/>
          <p:cNvSpPr/>
          <p:nvPr/>
        </p:nvSpPr>
        <p:spPr>
          <a:xfrm>
            <a:off x="0" y="0"/>
            <a:ext cx="12192001"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18" name="Google Shape;118;p1"/>
          <p:cNvSpPr txBox="1"/>
          <p:nvPr>
            <p:ph type="ctrTitle"/>
          </p:nvPr>
        </p:nvSpPr>
        <p:spPr>
          <a:xfrm>
            <a:off x="1097280" y="758952"/>
            <a:ext cx="5536780" cy="356616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262626"/>
              </a:buClr>
              <a:buSzPts val="5000"/>
              <a:buFont typeface="Bookman Old Style"/>
              <a:buNone/>
            </a:pPr>
            <a:r>
              <a:rPr lang="en-US" sz="5000"/>
              <a:t>Insight of Airline Customer Value Analysis Using K-Means Model</a:t>
            </a:r>
            <a:endParaRPr/>
          </a:p>
        </p:txBody>
      </p:sp>
      <p:sp>
        <p:nvSpPr>
          <p:cNvPr id="119" name="Google Shape;119;p1"/>
          <p:cNvSpPr txBox="1"/>
          <p:nvPr>
            <p:ph idx="1" type="subTitle"/>
          </p:nvPr>
        </p:nvSpPr>
        <p:spPr>
          <a:xfrm>
            <a:off x="1100050" y="4645152"/>
            <a:ext cx="5534009" cy="1143000"/>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SzPts val="2400"/>
              <a:buNone/>
            </a:pPr>
            <a:r>
              <a:rPr lang="en-US"/>
              <a:t>MUTHIA AISYAH PUTRI</a:t>
            </a:r>
            <a:endParaRPr/>
          </a:p>
        </p:txBody>
      </p:sp>
      <p:cxnSp>
        <p:nvCxnSpPr>
          <p:cNvPr id="120" name="Google Shape;120;p1"/>
          <p:cNvCxnSpPr/>
          <p:nvPr/>
        </p:nvCxnSpPr>
        <p:spPr>
          <a:xfrm>
            <a:off x="1147660" y="4485132"/>
            <a:ext cx="5486400" cy="0"/>
          </a:xfrm>
          <a:prstGeom prst="straightConnector1">
            <a:avLst/>
          </a:prstGeom>
          <a:noFill/>
          <a:ln cap="flat" cmpd="sng" w="12700">
            <a:solidFill>
              <a:srgbClr val="3F3F3F"/>
            </a:solidFill>
            <a:prstDash val="solid"/>
            <a:round/>
            <a:headEnd len="sm" w="sm" type="none"/>
            <a:tailEnd len="sm" w="sm" type="none"/>
          </a:ln>
        </p:spPr>
      </p:cxnSp>
      <p:pic>
        <p:nvPicPr>
          <p:cNvPr descr="A close up of a piece of paper with a pencil laying on top" id="121" name="Google Shape;121;p1"/>
          <p:cNvPicPr preferRelativeResize="0"/>
          <p:nvPr/>
        </p:nvPicPr>
        <p:blipFill rotWithShape="1">
          <a:blip r:embed="rId3">
            <a:alphaModFix/>
          </a:blip>
          <a:srcRect b="0" l="0" r="0" t="0"/>
          <a:stretch/>
        </p:blipFill>
        <p:spPr>
          <a:xfrm>
            <a:off x="7545677" y="2083843"/>
            <a:ext cx="3841219" cy="2160686"/>
          </a:xfrm>
          <a:prstGeom prst="rect">
            <a:avLst/>
          </a:prstGeom>
          <a:noFill/>
          <a:ln>
            <a:noFill/>
          </a:ln>
        </p:spPr>
      </p:pic>
      <p:sp>
        <p:nvSpPr>
          <p:cNvPr id="122" name="Google Shape;122;p1"/>
          <p:cNvSpPr/>
          <p:nvPr/>
        </p:nvSpPr>
        <p:spPr>
          <a:xfrm>
            <a:off x="0" y="6400800"/>
            <a:ext cx="12192000"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2" name="Shape 212"/>
        <p:cNvGrpSpPr/>
        <p:nvPr/>
      </p:nvGrpSpPr>
      <p:grpSpPr>
        <a:xfrm>
          <a:off x="0" y="0"/>
          <a:ext cx="0" cy="0"/>
          <a:chOff x="0" y="0"/>
          <a:chExt cx="0" cy="0"/>
        </a:xfrm>
      </p:grpSpPr>
      <p:sp>
        <p:nvSpPr>
          <p:cNvPr id="213" name="Google Shape;213;p9"/>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4" name="Google Shape;214;p9"/>
          <p:cNvCxnSpPr/>
          <p:nvPr/>
        </p:nvCxnSpPr>
        <p:spPr>
          <a:xfrm>
            <a:off x="1207658" y="4474741"/>
            <a:ext cx="9875520" cy="0"/>
          </a:xfrm>
          <a:prstGeom prst="straightConnector1">
            <a:avLst/>
          </a:prstGeom>
          <a:noFill/>
          <a:ln cap="flat" cmpd="sng" w="12700">
            <a:solidFill>
              <a:srgbClr val="3F3F3F"/>
            </a:solidFill>
            <a:prstDash val="solid"/>
            <a:round/>
            <a:headEnd len="sm" w="sm" type="none"/>
            <a:tailEnd len="sm" w="sm" type="none"/>
          </a:ln>
        </p:spPr>
      </p:cxnSp>
      <p:sp>
        <p:nvSpPr>
          <p:cNvPr id="215" name="Google Shape;215;p9"/>
          <p:cNvSpPr/>
          <p:nvPr/>
        </p:nvSpPr>
        <p:spPr>
          <a:xfrm>
            <a:off x="0" y="0"/>
            <a:ext cx="12192001"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216" name="Google Shape;216;p9"/>
          <p:cNvSpPr txBox="1"/>
          <p:nvPr>
            <p:ph type="title"/>
          </p:nvPr>
        </p:nvSpPr>
        <p:spPr>
          <a:xfrm>
            <a:off x="1187355" y="4374204"/>
            <a:ext cx="9818390" cy="1029308"/>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262626"/>
              </a:buClr>
              <a:buSzPts val="6000"/>
              <a:buFont typeface="Bookman Old Style"/>
              <a:buNone/>
            </a:pPr>
            <a:r>
              <a:rPr lang="en-US" sz="6000">
                <a:solidFill>
                  <a:srgbClr val="262626"/>
                </a:solidFill>
              </a:rPr>
              <a:t>3. Modelling</a:t>
            </a:r>
            <a:endParaRPr/>
          </a:p>
        </p:txBody>
      </p:sp>
      <p:sp>
        <p:nvSpPr>
          <p:cNvPr id="217" name="Google Shape;217;p9"/>
          <p:cNvSpPr txBox="1"/>
          <p:nvPr>
            <p:ph idx="1" type="body"/>
          </p:nvPr>
        </p:nvSpPr>
        <p:spPr>
          <a:xfrm>
            <a:off x="1187355" y="5725244"/>
            <a:ext cx="9872980" cy="43586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SzPts val="2000"/>
              <a:buNone/>
            </a:pPr>
            <a:r>
              <a:rPr lang="en-US" sz="2000" cap="none">
                <a:solidFill>
                  <a:srgbClr val="262626"/>
                </a:solidFill>
              </a:rPr>
              <a:t>K-MEANS MODEL WITH 4 CLUSTERS.</a:t>
            </a:r>
            <a:endParaRPr/>
          </a:p>
        </p:txBody>
      </p:sp>
      <p:pic>
        <p:nvPicPr>
          <p:cNvPr descr="Graphical user interface&#10;&#10;Description automatically generated with medium confidence" id="218" name="Google Shape;218;p9"/>
          <p:cNvPicPr preferRelativeResize="0"/>
          <p:nvPr/>
        </p:nvPicPr>
        <p:blipFill rotWithShape="1">
          <a:blip r:embed="rId3">
            <a:alphaModFix/>
          </a:blip>
          <a:srcRect b="0" l="0" r="0" t="0"/>
          <a:stretch/>
        </p:blipFill>
        <p:spPr>
          <a:xfrm>
            <a:off x="1181633" y="950518"/>
            <a:ext cx="9824112" cy="2873551"/>
          </a:xfrm>
          <a:prstGeom prst="rect">
            <a:avLst/>
          </a:prstGeom>
          <a:noFill/>
          <a:ln>
            <a:noFill/>
          </a:ln>
        </p:spPr>
      </p:pic>
      <p:cxnSp>
        <p:nvCxnSpPr>
          <p:cNvPr id="219" name="Google Shape;219;p9"/>
          <p:cNvCxnSpPr/>
          <p:nvPr/>
        </p:nvCxnSpPr>
        <p:spPr>
          <a:xfrm>
            <a:off x="1295400" y="5569068"/>
            <a:ext cx="9601200" cy="0"/>
          </a:xfrm>
          <a:prstGeom prst="straightConnector1">
            <a:avLst/>
          </a:prstGeom>
          <a:noFill/>
          <a:ln cap="flat" cmpd="sng" w="12700">
            <a:solidFill>
              <a:srgbClr val="3F3F3F"/>
            </a:solidFill>
            <a:prstDash val="solid"/>
            <a:round/>
            <a:headEnd len="sm" w="sm" type="none"/>
            <a:tailEnd len="sm" w="sm" type="none"/>
          </a:ln>
        </p:spPr>
      </p:cxnSp>
      <p:sp>
        <p:nvSpPr>
          <p:cNvPr id="220" name="Google Shape;220;p9"/>
          <p:cNvSpPr/>
          <p:nvPr/>
        </p:nvSpPr>
        <p:spPr>
          <a:xfrm>
            <a:off x="0" y="6400800"/>
            <a:ext cx="12192000"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4" name="Shape 224"/>
        <p:cNvGrpSpPr/>
        <p:nvPr/>
      </p:nvGrpSpPr>
      <p:grpSpPr>
        <a:xfrm>
          <a:off x="0" y="0"/>
          <a:ext cx="0" cy="0"/>
          <a:chOff x="0" y="0"/>
          <a:chExt cx="0" cy="0"/>
        </a:xfrm>
      </p:grpSpPr>
      <p:sp>
        <p:nvSpPr>
          <p:cNvPr id="225" name="Google Shape;225;p10"/>
          <p:cNvSpPr/>
          <p:nvPr/>
        </p:nvSpPr>
        <p:spPr>
          <a:xfrm>
            <a:off x="0" y="0"/>
            <a:ext cx="12192001"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226" name="Google Shape;226;p10"/>
          <p:cNvSpPr txBox="1"/>
          <p:nvPr>
            <p:ph type="title"/>
          </p:nvPr>
        </p:nvSpPr>
        <p:spPr>
          <a:xfrm>
            <a:off x="7859485" y="634946"/>
            <a:ext cx="3690257"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a:t>3. Modelling</a:t>
            </a:r>
            <a:endParaRPr/>
          </a:p>
        </p:txBody>
      </p:sp>
      <p:pic>
        <p:nvPicPr>
          <p:cNvPr id="227" name="Google Shape;227;p10"/>
          <p:cNvPicPr preferRelativeResize="0"/>
          <p:nvPr/>
        </p:nvPicPr>
        <p:blipFill rotWithShape="1">
          <a:blip r:embed="rId3">
            <a:alphaModFix/>
          </a:blip>
          <a:srcRect b="0" l="0" r="0" t="0"/>
          <a:stretch/>
        </p:blipFill>
        <p:spPr>
          <a:xfrm>
            <a:off x="633999" y="1108361"/>
            <a:ext cx="6914881" cy="4598395"/>
          </a:xfrm>
          <a:prstGeom prst="rect">
            <a:avLst/>
          </a:prstGeom>
          <a:noFill/>
          <a:ln>
            <a:noFill/>
          </a:ln>
        </p:spPr>
      </p:pic>
      <p:cxnSp>
        <p:nvCxnSpPr>
          <p:cNvPr id="228" name="Google Shape;228;p10"/>
          <p:cNvCxnSpPr/>
          <p:nvPr/>
        </p:nvCxnSpPr>
        <p:spPr>
          <a:xfrm>
            <a:off x="7898967" y="2246569"/>
            <a:ext cx="3474720" cy="0"/>
          </a:xfrm>
          <a:prstGeom prst="straightConnector1">
            <a:avLst/>
          </a:prstGeom>
          <a:noFill/>
          <a:ln cap="flat" cmpd="sng" w="12700">
            <a:solidFill>
              <a:srgbClr val="3F3F3F"/>
            </a:solidFill>
            <a:prstDash val="solid"/>
            <a:round/>
            <a:headEnd len="sm" w="sm" type="none"/>
            <a:tailEnd len="sm" w="sm" type="none"/>
          </a:ln>
        </p:spPr>
      </p:cxnSp>
      <p:sp>
        <p:nvSpPr>
          <p:cNvPr id="229" name="Google Shape;229;p10"/>
          <p:cNvSpPr txBox="1"/>
          <p:nvPr>
            <p:ph idx="1" type="body"/>
          </p:nvPr>
        </p:nvSpPr>
        <p:spPr>
          <a:xfrm>
            <a:off x="7859485" y="2407436"/>
            <a:ext cx="3690257" cy="3461658"/>
          </a:xfrm>
          <a:prstGeom prst="rect">
            <a:avLst/>
          </a:prstGeom>
          <a:noFill/>
          <a:ln>
            <a:noFill/>
          </a:ln>
        </p:spPr>
        <p:txBody>
          <a:bodyPr anchorCtr="0" anchor="t" bIns="45700" lIns="0" spcFirstLastPara="1" rIns="0" wrap="square" tIns="45700">
            <a:normAutofit/>
          </a:bodyPr>
          <a:lstStyle/>
          <a:p>
            <a:pPr indent="-120650" lvl="0" marL="91440" rtl="0" algn="l">
              <a:lnSpc>
                <a:spcPct val="110000"/>
              </a:lnSpc>
              <a:spcBef>
                <a:spcPts val="0"/>
              </a:spcBef>
              <a:spcAft>
                <a:spcPts val="0"/>
              </a:spcAft>
              <a:buSzPts val="1900"/>
              <a:buChar char=" "/>
            </a:pPr>
            <a:r>
              <a:rPr lang="en-US"/>
              <a:t>Visualization with PCA to make it 2D and easier to interpret.</a:t>
            </a:r>
            <a:endParaRPr/>
          </a:p>
          <a:p>
            <a:pPr indent="0" lvl="0" marL="91440" rtl="0" algn="l">
              <a:lnSpc>
                <a:spcPct val="110000"/>
              </a:lnSpc>
              <a:spcBef>
                <a:spcPts val="1400"/>
              </a:spcBef>
              <a:spcAft>
                <a:spcPts val="0"/>
              </a:spcAft>
              <a:buSzPts val="1900"/>
              <a:buNone/>
            </a:pPr>
            <a:r>
              <a:t/>
            </a:r>
            <a:endParaRPr/>
          </a:p>
        </p:txBody>
      </p:sp>
      <p:sp>
        <p:nvSpPr>
          <p:cNvPr id="230" name="Google Shape;230;p10"/>
          <p:cNvSpPr/>
          <p:nvPr/>
        </p:nvSpPr>
        <p:spPr>
          <a:xfrm>
            <a:off x="0" y="6400800"/>
            <a:ext cx="12192000"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4" name="Shape 234"/>
        <p:cNvGrpSpPr/>
        <p:nvPr/>
      </p:nvGrpSpPr>
      <p:grpSpPr>
        <a:xfrm>
          <a:off x="0" y="0"/>
          <a:ext cx="0" cy="0"/>
          <a:chOff x="0" y="0"/>
          <a:chExt cx="0" cy="0"/>
        </a:xfrm>
      </p:grpSpPr>
      <p:sp>
        <p:nvSpPr>
          <p:cNvPr id="235" name="Google Shape;235;p11"/>
          <p:cNvSpPr/>
          <p:nvPr/>
        </p:nvSpPr>
        <p:spPr>
          <a:xfrm>
            <a:off x="0" y="-7620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236" name="Google Shape;236;p11"/>
          <p:cNvSpPr txBox="1"/>
          <p:nvPr>
            <p:ph type="title"/>
          </p:nvPr>
        </p:nvSpPr>
        <p:spPr>
          <a:xfrm>
            <a:off x="733696" y="1322977"/>
            <a:ext cx="3417677" cy="153198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F3F3F"/>
              </a:buClr>
              <a:buSzPts val="3200"/>
              <a:buFont typeface="Bookman Old Style"/>
              <a:buNone/>
            </a:pPr>
            <a:r>
              <a:rPr lang="en-US" sz="3200"/>
              <a:t>4. Clusters Interpretation</a:t>
            </a:r>
            <a:endParaRPr/>
          </a:p>
        </p:txBody>
      </p:sp>
      <p:sp>
        <p:nvSpPr>
          <p:cNvPr id="237" name="Google Shape;237;p11"/>
          <p:cNvSpPr txBox="1"/>
          <p:nvPr>
            <p:ph idx="1" type="body"/>
          </p:nvPr>
        </p:nvSpPr>
        <p:spPr>
          <a:xfrm>
            <a:off x="4023360" y="507342"/>
            <a:ext cx="7603871" cy="2936898"/>
          </a:xfrm>
          <a:prstGeom prst="rect">
            <a:avLst/>
          </a:prstGeom>
          <a:noFill/>
          <a:ln>
            <a:noFill/>
          </a:ln>
        </p:spPr>
        <p:txBody>
          <a:bodyPr anchorCtr="0" anchor="t" bIns="45700" lIns="0" spcFirstLastPara="1" rIns="0" wrap="square" tIns="45700">
            <a:normAutofit/>
          </a:bodyPr>
          <a:lstStyle/>
          <a:p>
            <a:pPr indent="-114300" lvl="0" marL="91440" rtl="0" algn="l">
              <a:lnSpc>
                <a:spcPct val="110000"/>
              </a:lnSpc>
              <a:spcBef>
                <a:spcPts val="0"/>
              </a:spcBef>
              <a:spcAft>
                <a:spcPts val="0"/>
              </a:spcAft>
              <a:buSzPts val="1800"/>
              <a:buChar char=" "/>
            </a:pPr>
            <a:r>
              <a:rPr lang="en-US" sz="1800"/>
              <a:t>Interpretation:</a:t>
            </a:r>
            <a:endParaRPr/>
          </a:p>
          <a:p>
            <a:pPr indent="-457200" lvl="0" marL="457200" rtl="0" algn="l">
              <a:lnSpc>
                <a:spcPct val="110000"/>
              </a:lnSpc>
              <a:spcBef>
                <a:spcPts val="0"/>
              </a:spcBef>
              <a:spcAft>
                <a:spcPts val="0"/>
              </a:spcAft>
              <a:buSzPts val="1800"/>
              <a:buFont typeface="Bookman Old Style"/>
              <a:buAutoNum type="arabicPeriod"/>
            </a:pPr>
            <a:r>
              <a:rPr lang="en-US" sz="1800"/>
              <a:t>Cluster 0. New customers (around 27 months) with the least average discounts (around 68%).</a:t>
            </a:r>
            <a:endParaRPr/>
          </a:p>
          <a:p>
            <a:pPr indent="-457200" lvl="0" marL="457200" rtl="0" algn="l">
              <a:lnSpc>
                <a:spcPct val="110000"/>
              </a:lnSpc>
              <a:spcBef>
                <a:spcPts val="0"/>
              </a:spcBef>
              <a:spcAft>
                <a:spcPts val="0"/>
              </a:spcAft>
              <a:buSzPts val="1800"/>
              <a:buFont typeface="Bookman Old Style"/>
              <a:buAutoNum type="arabicPeriod"/>
            </a:pPr>
            <a:r>
              <a:rPr lang="en-US" sz="1800"/>
              <a:t>Cluster 1. Customers with the least number of flights per year (around 2 times) but they are old customers (around 75 months).</a:t>
            </a:r>
            <a:endParaRPr/>
          </a:p>
          <a:p>
            <a:pPr indent="-457200" lvl="0" marL="457200" rtl="0" algn="l">
              <a:lnSpc>
                <a:spcPct val="110000"/>
              </a:lnSpc>
              <a:spcBef>
                <a:spcPts val="0"/>
              </a:spcBef>
              <a:spcAft>
                <a:spcPts val="0"/>
              </a:spcAft>
              <a:buSzPts val="1800"/>
              <a:buFont typeface="Bookman Old Style"/>
              <a:buAutoNum type="arabicPeriod"/>
            </a:pPr>
            <a:r>
              <a:rPr lang="en-US" sz="1800"/>
              <a:t>Cluster 2. Customers who haven't made a flight for a long time and classified as new customers (around 48 months).</a:t>
            </a:r>
            <a:endParaRPr/>
          </a:p>
          <a:p>
            <a:pPr indent="-457200" lvl="0" marL="457200" rtl="0" algn="l">
              <a:lnSpc>
                <a:spcPct val="110000"/>
              </a:lnSpc>
              <a:spcBef>
                <a:spcPts val="0"/>
              </a:spcBef>
              <a:spcAft>
                <a:spcPts val="0"/>
              </a:spcAft>
              <a:buSzPts val="1800"/>
              <a:buFont typeface="Bookman Old Style"/>
              <a:buAutoNum type="arabicPeriod"/>
            </a:pPr>
            <a:r>
              <a:rPr lang="en-US" sz="1800"/>
              <a:t>Cluster 3. Customers with the farthest total flight distance (around 50000km) with the biggest number of flights per year (around 10).</a:t>
            </a:r>
            <a:endParaRPr/>
          </a:p>
        </p:txBody>
      </p:sp>
      <p:sp>
        <p:nvSpPr>
          <p:cNvPr id="238" name="Google Shape;238;p11"/>
          <p:cNvSpPr/>
          <p:nvPr/>
        </p:nvSpPr>
        <p:spPr>
          <a:xfrm>
            <a:off x="0" y="6400800"/>
            <a:ext cx="12192000"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9" name="Google Shape;239;p11"/>
          <p:cNvPicPr preferRelativeResize="0"/>
          <p:nvPr/>
        </p:nvPicPr>
        <p:blipFill rotWithShape="1">
          <a:blip r:embed="rId3">
            <a:alphaModFix/>
          </a:blip>
          <a:srcRect b="0" l="0" r="0" t="0"/>
          <a:stretch/>
        </p:blipFill>
        <p:spPr>
          <a:xfrm>
            <a:off x="177502" y="3896360"/>
            <a:ext cx="11836996" cy="232664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2"/>
          <p:cNvSpPr txBox="1"/>
          <p:nvPr>
            <p:ph type="title"/>
          </p:nvPr>
        </p:nvSpPr>
        <p:spPr>
          <a:xfrm>
            <a:off x="1394096" y="1066142"/>
            <a:ext cx="4701904" cy="153198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Bookman Old Style"/>
              <a:buNone/>
            </a:pPr>
            <a:r>
              <a:rPr lang="en-US" sz="4400"/>
              <a:t>4. Insight</a:t>
            </a:r>
            <a:endParaRPr/>
          </a:p>
        </p:txBody>
      </p:sp>
      <p:sp>
        <p:nvSpPr>
          <p:cNvPr id="245" name="Google Shape;245;p12"/>
          <p:cNvSpPr txBox="1"/>
          <p:nvPr>
            <p:ph idx="1" type="body"/>
          </p:nvPr>
        </p:nvSpPr>
        <p:spPr>
          <a:xfrm>
            <a:off x="1394096" y="2283165"/>
            <a:ext cx="8756085" cy="2936898"/>
          </a:xfrm>
          <a:prstGeom prst="rect">
            <a:avLst/>
          </a:prstGeom>
          <a:noFill/>
          <a:ln>
            <a:noFill/>
          </a:ln>
        </p:spPr>
        <p:txBody>
          <a:bodyPr anchorCtr="0" anchor="t" bIns="45700" lIns="0" spcFirstLastPara="1" rIns="0" wrap="square" tIns="45700">
            <a:normAutofit/>
          </a:bodyPr>
          <a:lstStyle/>
          <a:p>
            <a:pPr indent="-457200" lvl="0" marL="457200" rtl="0" algn="l">
              <a:lnSpc>
                <a:spcPct val="110000"/>
              </a:lnSpc>
              <a:spcBef>
                <a:spcPts val="0"/>
              </a:spcBef>
              <a:spcAft>
                <a:spcPts val="0"/>
              </a:spcAft>
              <a:buSzPts val="2000"/>
              <a:buFont typeface="Bookman Old Style"/>
              <a:buAutoNum type="arabicPeriod"/>
            </a:pPr>
            <a:r>
              <a:rPr lang="en-US" sz="2000"/>
              <a:t>The discount given can be based on the length of time being a customer and also the number of flights made per year. </a:t>
            </a:r>
            <a:endParaRPr/>
          </a:p>
          <a:p>
            <a:pPr indent="-457200" lvl="0" marL="457200" rtl="0" algn="l">
              <a:lnSpc>
                <a:spcPct val="110000"/>
              </a:lnSpc>
              <a:spcBef>
                <a:spcPts val="0"/>
              </a:spcBef>
              <a:spcAft>
                <a:spcPts val="0"/>
              </a:spcAft>
              <a:buSzPts val="2000"/>
              <a:buFont typeface="Bookman Old Style"/>
              <a:buAutoNum type="arabicPeriod"/>
            </a:pPr>
            <a:r>
              <a:rPr lang="en-US" sz="2000"/>
              <a:t>Based on data, old customers who fly a lot per year are much fewer than those who fly a little per year (around 2 per year). This can be improved by providing more services and offerings, one of which is a discount. </a:t>
            </a:r>
            <a:endParaRPr/>
          </a:p>
          <a:p>
            <a:pPr indent="-457200" lvl="0" marL="457200" rtl="0" algn="l">
              <a:lnSpc>
                <a:spcPct val="110000"/>
              </a:lnSpc>
              <a:spcBef>
                <a:spcPts val="0"/>
              </a:spcBef>
              <a:spcAft>
                <a:spcPts val="0"/>
              </a:spcAft>
              <a:buSzPts val="2000"/>
              <a:buFont typeface="Bookman Old Style"/>
              <a:buAutoNum type="arabicPeriod"/>
            </a:pPr>
            <a:r>
              <a:rPr lang="en-US" sz="2000"/>
              <a:t>the number of new customers can be maintained or increased, as it can be seen that new customers tend to make many flights per year.</a:t>
            </a:r>
            <a:endParaRPr/>
          </a:p>
          <a:p>
            <a:pPr indent="-330200" lvl="0" marL="457200" rtl="0" algn="l">
              <a:lnSpc>
                <a:spcPct val="110000"/>
              </a:lnSpc>
              <a:spcBef>
                <a:spcPts val="0"/>
              </a:spcBef>
              <a:spcAft>
                <a:spcPts val="0"/>
              </a:spcAft>
              <a:buSzPts val="2000"/>
              <a:buFont typeface="Bookman Old Style"/>
              <a:buNone/>
            </a:pPr>
            <a:r>
              <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6" name="Shape 126"/>
        <p:cNvGrpSpPr/>
        <p:nvPr/>
      </p:nvGrpSpPr>
      <p:grpSpPr>
        <a:xfrm>
          <a:off x="0" y="0"/>
          <a:ext cx="0" cy="0"/>
          <a:chOff x="0" y="0"/>
          <a:chExt cx="0" cy="0"/>
        </a:xfrm>
      </p:grpSpPr>
      <p:sp>
        <p:nvSpPr>
          <p:cNvPr id="127" name="Google Shape;127;g17d677d7904_0_0"/>
          <p:cNvSpPr/>
          <p:nvPr/>
        </p:nvSpPr>
        <p:spPr>
          <a:xfrm>
            <a:off x="5685" y="0"/>
            <a:ext cx="121863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28" name="Google Shape;128;g17d677d7904_0_0"/>
          <p:cNvSpPr/>
          <p:nvPr/>
        </p:nvSpPr>
        <p:spPr>
          <a:xfrm>
            <a:off x="16" y="0"/>
            <a:ext cx="4059900" cy="6858000"/>
          </a:xfrm>
          <a:prstGeom prst="rect">
            <a:avLst/>
          </a:prstGeom>
          <a:solidFill>
            <a:srgbClr val="3D2F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g17d677d7904_0_0"/>
          <p:cNvSpPr txBox="1"/>
          <p:nvPr>
            <p:ph type="title"/>
          </p:nvPr>
        </p:nvSpPr>
        <p:spPr>
          <a:xfrm>
            <a:off x="492370" y="516836"/>
            <a:ext cx="3084900" cy="19611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Bookman Old Style"/>
              <a:buNone/>
            </a:pPr>
            <a:r>
              <a:rPr lang="en-US" sz="4000">
                <a:solidFill>
                  <a:srgbClr val="FFFFFF"/>
                </a:solidFill>
              </a:rPr>
              <a:t>SUBTOPIC</a:t>
            </a:r>
            <a:endParaRPr/>
          </a:p>
        </p:txBody>
      </p:sp>
      <p:cxnSp>
        <p:nvCxnSpPr>
          <p:cNvPr id="130" name="Google Shape;130;g17d677d7904_0_0"/>
          <p:cNvCxnSpPr/>
          <p:nvPr/>
        </p:nvCxnSpPr>
        <p:spPr>
          <a:xfrm>
            <a:off x="571752" y="2638787"/>
            <a:ext cx="2743200" cy="0"/>
          </a:xfrm>
          <a:prstGeom prst="straightConnector1">
            <a:avLst/>
          </a:prstGeom>
          <a:noFill/>
          <a:ln cap="flat" cmpd="sng" w="19050">
            <a:solidFill>
              <a:schemeClr val="accent1"/>
            </a:solidFill>
            <a:prstDash val="solid"/>
            <a:round/>
            <a:headEnd len="sm" w="sm" type="none"/>
            <a:tailEnd len="sm" w="sm" type="none"/>
          </a:ln>
        </p:spPr>
      </p:cxnSp>
      <p:sp>
        <p:nvSpPr>
          <p:cNvPr id="131" name="Google Shape;131;g17d677d7904_0_0"/>
          <p:cNvSpPr txBox="1"/>
          <p:nvPr>
            <p:ph idx="1" type="body"/>
          </p:nvPr>
        </p:nvSpPr>
        <p:spPr>
          <a:xfrm>
            <a:off x="4753310" y="1452076"/>
            <a:ext cx="6388200" cy="3760800"/>
          </a:xfrm>
          <a:prstGeom prst="rect">
            <a:avLst/>
          </a:prstGeom>
          <a:noFill/>
          <a:ln>
            <a:noFill/>
          </a:ln>
        </p:spPr>
        <p:txBody>
          <a:bodyPr anchorCtr="0" anchor="t" bIns="45700" lIns="0" spcFirstLastPara="1" rIns="0" wrap="square" tIns="45700">
            <a:normAutofit/>
          </a:bodyPr>
          <a:lstStyle/>
          <a:p>
            <a:pPr indent="-120650" lvl="0" marL="91440" rtl="0" algn="l">
              <a:lnSpc>
                <a:spcPct val="110000"/>
              </a:lnSpc>
              <a:spcBef>
                <a:spcPts val="0"/>
              </a:spcBef>
              <a:spcAft>
                <a:spcPts val="0"/>
              </a:spcAft>
              <a:buSzPts val="1900"/>
              <a:buChar char=" "/>
            </a:pPr>
            <a:r>
              <a:t/>
            </a:r>
            <a:endParaRPr/>
          </a:p>
          <a:p>
            <a:pPr indent="-457200" lvl="0" marL="457200" rtl="0" algn="l">
              <a:lnSpc>
                <a:spcPct val="110000"/>
              </a:lnSpc>
              <a:spcBef>
                <a:spcPts val="0"/>
              </a:spcBef>
              <a:spcAft>
                <a:spcPts val="0"/>
              </a:spcAft>
              <a:buSzPts val="1900"/>
              <a:buFont typeface="Bookman Old Style"/>
              <a:buAutoNum type="arabicPeriod"/>
            </a:pPr>
            <a:r>
              <a:rPr lang="en-US"/>
              <a:t>About the data</a:t>
            </a:r>
            <a:endParaRPr/>
          </a:p>
          <a:p>
            <a:pPr indent="-450850" lvl="0" marL="457200" rtl="0" algn="l">
              <a:lnSpc>
                <a:spcPct val="110000"/>
              </a:lnSpc>
              <a:spcBef>
                <a:spcPts val="0"/>
              </a:spcBef>
              <a:spcAft>
                <a:spcPts val="0"/>
              </a:spcAft>
              <a:buSzPts val="1800"/>
              <a:buAutoNum type="arabicPeriod"/>
            </a:pPr>
            <a:r>
              <a:rPr lang="en-US"/>
              <a:t>The way to process the data</a:t>
            </a:r>
            <a:endParaRPr/>
          </a:p>
          <a:p>
            <a:pPr indent="-450850" lvl="0" marL="457200" rtl="0" algn="l">
              <a:lnSpc>
                <a:spcPct val="110000"/>
              </a:lnSpc>
              <a:spcBef>
                <a:spcPts val="0"/>
              </a:spcBef>
              <a:spcAft>
                <a:spcPts val="0"/>
              </a:spcAft>
              <a:buSzPts val="1800"/>
              <a:buAutoNum type="arabicPeriod"/>
            </a:pPr>
            <a:r>
              <a:rPr lang="en-US"/>
              <a:t>The conclusion and evaluation of the chosen model. </a:t>
            </a:r>
            <a:endParaRPr/>
          </a:p>
          <a:p>
            <a:pPr indent="0" lvl="0" marL="0" rtl="0" algn="l">
              <a:lnSpc>
                <a:spcPct val="110000"/>
              </a:lnSpc>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5" name="Shape 135"/>
        <p:cNvGrpSpPr/>
        <p:nvPr/>
      </p:nvGrpSpPr>
      <p:grpSpPr>
        <a:xfrm>
          <a:off x="0" y="0"/>
          <a:ext cx="0" cy="0"/>
          <a:chOff x="0" y="0"/>
          <a:chExt cx="0" cy="0"/>
        </a:xfrm>
      </p:grpSpPr>
      <p:sp>
        <p:nvSpPr>
          <p:cNvPr id="136" name="Google Shape;136;p2"/>
          <p:cNvSpPr/>
          <p:nvPr/>
        </p:nvSpPr>
        <p:spPr>
          <a:xfrm>
            <a:off x="5685" y="0"/>
            <a:ext cx="1218631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37" name="Google Shape;137;p2"/>
          <p:cNvSpPr/>
          <p:nvPr/>
        </p:nvSpPr>
        <p:spPr>
          <a:xfrm>
            <a:off x="16" y="0"/>
            <a:ext cx="4059919" cy="6858000"/>
          </a:xfrm>
          <a:prstGeom prst="rect">
            <a:avLst/>
          </a:prstGeom>
          <a:solidFill>
            <a:srgbClr val="3D2F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
          <p:cNvSpPr txBox="1"/>
          <p:nvPr>
            <p:ph type="title"/>
          </p:nvPr>
        </p:nvSpPr>
        <p:spPr>
          <a:xfrm>
            <a:off x="492370" y="516836"/>
            <a:ext cx="3084844" cy="196108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Bookman Old Style"/>
              <a:buNone/>
            </a:pPr>
            <a:r>
              <a:rPr lang="en-US" sz="4000">
                <a:solidFill>
                  <a:srgbClr val="FFFFFF"/>
                </a:solidFill>
              </a:rPr>
              <a:t>About The Data</a:t>
            </a:r>
            <a:endParaRPr/>
          </a:p>
        </p:txBody>
      </p:sp>
      <p:cxnSp>
        <p:nvCxnSpPr>
          <p:cNvPr id="139" name="Google Shape;139;p2"/>
          <p:cNvCxnSpPr/>
          <p:nvPr/>
        </p:nvCxnSpPr>
        <p:spPr>
          <a:xfrm>
            <a:off x="571752" y="2638787"/>
            <a:ext cx="2743200" cy="0"/>
          </a:xfrm>
          <a:prstGeom prst="straightConnector1">
            <a:avLst/>
          </a:prstGeom>
          <a:noFill/>
          <a:ln cap="flat" cmpd="sng" w="19050">
            <a:solidFill>
              <a:schemeClr val="accent1"/>
            </a:solidFill>
            <a:prstDash val="solid"/>
            <a:round/>
            <a:headEnd len="sm" w="sm" type="none"/>
            <a:tailEnd len="sm" w="sm" type="none"/>
          </a:ln>
        </p:spPr>
      </p:cxnSp>
      <p:sp>
        <p:nvSpPr>
          <p:cNvPr id="140" name="Google Shape;140;p2"/>
          <p:cNvSpPr txBox="1"/>
          <p:nvPr>
            <p:ph idx="1" type="body"/>
          </p:nvPr>
        </p:nvSpPr>
        <p:spPr>
          <a:xfrm>
            <a:off x="571752" y="2799654"/>
            <a:ext cx="3005462" cy="3189665"/>
          </a:xfrm>
          <a:prstGeom prst="rect">
            <a:avLst/>
          </a:prstGeom>
          <a:noFill/>
          <a:ln>
            <a:noFill/>
          </a:ln>
        </p:spPr>
        <p:txBody>
          <a:bodyPr anchorCtr="0" anchor="t" bIns="45700" lIns="0" spcFirstLastPara="1" rIns="0" wrap="square" tIns="45700">
            <a:normAutofit/>
          </a:bodyPr>
          <a:lstStyle/>
          <a:p>
            <a:pPr indent="-95250" lvl="0" marL="91440" rtl="0" algn="l">
              <a:lnSpc>
                <a:spcPct val="100000"/>
              </a:lnSpc>
              <a:spcBef>
                <a:spcPts val="0"/>
              </a:spcBef>
              <a:spcAft>
                <a:spcPts val="0"/>
              </a:spcAft>
              <a:buSzPts val="1500"/>
              <a:buChar char=" "/>
            </a:pPr>
            <a:r>
              <a:rPr lang="en-US" sz="1500">
                <a:solidFill>
                  <a:srgbClr val="FFFFFF"/>
                </a:solidFill>
              </a:rPr>
              <a:t>This data contains the basic flight information, and point information of 62,988 customers. It contains the membership card number, membership time, gender, age, membership card level, and mileage in the observation window. 44 characteristic attributes such as number and flight time.</a:t>
            </a:r>
            <a:endParaRPr/>
          </a:p>
          <a:p>
            <a:pPr indent="-95250" lvl="0" marL="91440" rtl="0" algn="l">
              <a:lnSpc>
                <a:spcPct val="100000"/>
              </a:lnSpc>
              <a:spcBef>
                <a:spcPts val="1400"/>
              </a:spcBef>
              <a:spcAft>
                <a:spcPts val="0"/>
              </a:spcAft>
              <a:buSzPts val="1500"/>
              <a:buChar char=" "/>
            </a:pPr>
            <a:r>
              <a:rPr lang="en-US" sz="1500">
                <a:solidFill>
                  <a:srgbClr val="FFFFFF"/>
                </a:solidFill>
              </a:rPr>
              <a:t>Source: </a:t>
            </a:r>
            <a:r>
              <a:rPr lang="en-US" sz="1500" u="sng">
                <a:solidFill>
                  <a:srgbClr val="FFFFFF"/>
                </a:solidFill>
                <a:hlinkClick r:id="rId3">
                  <a:extLst>
                    <a:ext uri="{A12FA001-AC4F-418D-AE19-62706E023703}">
                      <ahyp:hlinkClr val="tx"/>
                    </a:ext>
                  </a:extLst>
                </a:hlinkClick>
              </a:rPr>
              <a:t>https://www.programmersought.com/article/48113472881/</a:t>
            </a:r>
            <a:r>
              <a:rPr lang="en-US" sz="1500">
                <a:solidFill>
                  <a:srgbClr val="FFFFFF"/>
                </a:solidFill>
              </a:rPr>
              <a:t> </a:t>
            </a:r>
            <a:endParaRPr/>
          </a:p>
        </p:txBody>
      </p:sp>
      <p:pic>
        <p:nvPicPr>
          <p:cNvPr descr="Table&#10;&#10;Description automatically generated" id="141" name="Google Shape;141;p2"/>
          <p:cNvPicPr preferRelativeResize="0"/>
          <p:nvPr/>
        </p:nvPicPr>
        <p:blipFill rotWithShape="1">
          <a:blip r:embed="rId4">
            <a:alphaModFix/>
          </a:blip>
          <a:srcRect b="0" l="0" r="0" t="0"/>
          <a:stretch/>
        </p:blipFill>
        <p:spPr>
          <a:xfrm>
            <a:off x="5735614" y="640080"/>
            <a:ext cx="4810887" cy="557784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5" name="Shape 145"/>
        <p:cNvGrpSpPr/>
        <p:nvPr/>
      </p:nvGrpSpPr>
      <p:grpSpPr>
        <a:xfrm>
          <a:off x="0" y="0"/>
          <a:ext cx="0" cy="0"/>
          <a:chOff x="0" y="0"/>
          <a:chExt cx="0" cy="0"/>
        </a:xfrm>
      </p:grpSpPr>
      <p:sp>
        <p:nvSpPr>
          <p:cNvPr id="146" name="Google Shape;146;p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47" name="Google Shape;147;p3"/>
          <p:cNvSpPr txBox="1"/>
          <p:nvPr>
            <p:ph type="title"/>
          </p:nvPr>
        </p:nvSpPr>
        <p:spPr>
          <a:xfrm>
            <a:off x="103632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a:t>1. Data Pre-processing</a:t>
            </a:r>
            <a:endParaRPr/>
          </a:p>
        </p:txBody>
      </p:sp>
      <p:cxnSp>
        <p:nvCxnSpPr>
          <p:cNvPr id="148" name="Google Shape;148;p3"/>
          <p:cNvCxnSpPr/>
          <p:nvPr/>
        </p:nvCxnSpPr>
        <p:spPr>
          <a:xfrm>
            <a:off x="1106573" y="1895846"/>
            <a:ext cx="9784080" cy="0"/>
          </a:xfrm>
          <a:prstGeom prst="straightConnector1">
            <a:avLst/>
          </a:prstGeom>
          <a:noFill/>
          <a:ln cap="flat" cmpd="sng" w="12700">
            <a:solidFill>
              <a:srgbClr val="3F3F3F"/>
            </a:solidFill>
            <a:prstDash val="solid"/>
            <a:round/>
            <a:headEnd len="sm" w="sm" type="none"/>
            <a:tailEnd len="sm" w="sm" type="none"/>
          </a:ln>
        </p:spPr>
      </p:cxnSp>
      <p:pic>
        <p:nvPicPr>
          <p:cNvPr descr="Table&#10;&#10;Description automatically generated" id="149" name="Google Shape;149;p3"/>
          <p:cNvPicPr preferRelativeResize="0"/>
          <p:nvPr/>
        </p:nvPicPr>
        <p:blipFill rotWithShape="1">
          <a:blip r:embed="rId3">
            <a:alphaModFix/>
          </a:blip>
          <a:srcRect b="0" l="0" r="0" t="0"/>
          <a:stretch/>
        </p:blipFill>
        <p:spPr>
          <a:xfrm>
            <a:off x="1089906" y="1976120"/>
            <a:ext cx="3309374" cy="4270162"/>
          </a:xfrm>
          <a:prstGeom prst="rect">
            <a:avLst/>
          </a:prstGeom>
          <a:noFill/>
          <a:ln>
            <a:noFill/>
          </a:ln>
        </p:spPr>
      </p:pic>
      <p:sp>
        <p:nvSpPr>
          <p:cNvPr id="150" name="Google Shape;150;p3"/>
          <p:cNvSpPr txBox="1"/>
          <p:nvPr>
            <p:ph idx="1" type="body"/>
          </p:nvPr>
        </p:nvSpPr>
        <p:spPr>
          <a:xfrm>
            <a:off x="4706460" y="2108201"/>
            <a:ext cx="6388260" cy="3760891"/>
          </a:xfrm>
          <a:prstGeom prst="rect">
            <a:avLst/>
          </a:prstGeom>
          <a:noFill/>
          <a:ln>
            <a:noFill/>
          </a:ln>
        </p:spPr>
        <p:txBody>
          <a:bodyPr anchorCtr="0" anchor="t" bIns="45700" lIns="0" spcFirstLastPara="1" rIns="0" wrap="square" tIns="45700">
            <a:normAutofit/>
          </a:bodyPr>
          <a:lstStyle/>
          <a:p>
            <a:pPr indent="-120650" lvl="0" marL="91440" rtl="0" algn="l">
              <a:lnSpc>
                <a:spcPct val="110000"/>
              </a:lnSpc>
              <a:spcBef>
                <a:spcPts val="0"/>
              </a:spcBef>
              <a:spcAft>
                <a:spcPts val="0"/>
              </a:spcAft>
              <a:buSzPts val="1900"/>
              <a:buChar char=" "/>
            </a:pPr>
            <a:r>
              <a:rPr lang="en-US"/>
              <a:t>Observation:</a:t>
            </a:r>
            <a:endParaRPr/>
          </a:p>
          <a:p>
            <a:pPr indent="-457200" lvl="0" marL="457200" rtl="0" algn="l">
              <a:lnSpc>
                <a:spcPct val="110000"/>
              </a:lnSpc>
              <a:spcBef>
                <a:spcPts val="0"/>
              </a:spcBef>
              <a:spcAft>
                <a:spcPts val="0"/>
              </a:spcAft>
              <a:buSzPts val="1900"/>
              <a:buFont typeface="Bookman Old Style"/>
              <a:buAutoNum type="arabicPeriod"/>
            </a:pPr>
            <a:r>
              <a:rPr lang="en-US"/>
              <a:t>There are some columns that are unrelated to the data. It will be dropped.</a:t>
            </a:r>
            <a:endParaRPr/>
          </a:p>
          <a:p>
            <a:pPr indent="-457200" lvl="0" marL="457200" rtl="0" algn="l">
              <a:lnSpc>
                <a:spcPct val="110000"/>
              </a:lnSpc>
              <a:spcBef>
                <a:spcPts val="0"/>
              </a:spcBef>
              <a:spcAft>
                <a:spcPts val="0"/>
              </a:spcAft>
              <a:buSzPts val="1900"/>
              <a:buFont typeface="Bookman Old Style"/>
              <a:buAutoNum type="arabicPeriod"/>
            </a:pPr>
            <a:r>
              <a:rPr lang="en-US"/>
              <a:t>All the columns that contain dates are still an object in dtype.</a:t>
            </a:r>
            <a:endParaRPr/>
          </a:p>
          <a:p>
            <a:pPr indent="-457200" lvl="0" marL="457200" rtl="0" algn="l">
              <a:lnSpc>
                <a:spcPct val="110000"/>
              </a:lnSpc>
              <a:spcBef>
                <a:spcPts val="0"/>
              </a:spcBef>
              <a:spcAft>
                <a:spcPts val="0"/>
              </a:spcAft>
              <a:buSzPts val="1900"/>
              <a:buFont typeface="Bookman Old Style"/>
              <a:buAutoNum type="arabicPeriod"/>
            </a:pPr>
            <a:r>
              <a:rPr lang="en-US"/>
              <a:t>There are missing values that have to be handled.</a:t>
            </a:r>
            <a:endParaRPr/>
          </a:p>
        </p:txBody>
      </p:sp>
      <p:sp>
        <p:nvSpPr>
          <p:cNvPr id="151" name="Google Shape;151;p3"/>
          <p:cNvSpPr/>
          <p:nvPr/>
        </p:nvSpPr>
        <p:spPr>
          <a:xfrm>
            <a:off x="0" y="6400800"/>
            <a:ext cx="12192000"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5" name="Shape 155"/>
        <p:cNvGrpSpPr/>
        <p:nvPr/>
      </p:nvGrpSpPr>
      <p:grpSpPr>
        <a:xfrm>
          <a:off x="0" y="0"/>
          <a:ext cx="0" cy="0"/>
          <a:chOff x="0" y="0"/>
          <a:chExt cx="0" cy="0"/>
        </a:xfrm>
      </p:grpSpPr>
      <p:sp>
        <p:nvSpPr>
          <p:cNvPr id="156" name="Google Shape;156;p4"/>
          <p:cNvSpPr/>
          <p:nvPr/>
        </p:nvSpPr>
        <p:spPr>
          <a:xfrm>
            <a:off x="-1" y="0"/>
            <a:ext cx="12192001"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57" name="Google Shape;157;p4"/>
          <p:cNvSpPr txBox="1"/>
          <p:nvPr>
            <p:ph type="title"/>
          </p:nvPr>
        </p:nvSpPr>
        <p:spPr>
          <a:xfrm>
            <a:off x="642256" y="634946"/>
            <a:ext cx="7089503"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a:t>1. Data Pre-processing</a:t>
            </a:r>
            <a:endParaRPr/>
          </a:p>
        </p:txBody>
      </p:sp>
      <p:cxnSp>
        <p:nvCxnSpPr>
          <p:cNvPr id="158" name="Google Shape;158;p4"/>
          <p:cNvCxnSpPr/>
          <p:nvPr/>
        </p:nvCxnSpPr>
        <p:spPr>
          <a:xfrm>
            <a:off x="976240" y="2267421"/>
            <a:ext cx="6035040" cy="0"/>
          </a:xfrm>
          <a:prstGeom prst="straightConnector1">
            <a:avLst/>
          </a:prstGeom>
          <a:noFill/>
          <a:ln cap="flat" cmpd="sng" w="12700">
            <a:solidFill>
              <a:srgbClr val="3F3F3F"/>
            </a:solidFill>
            <a:prstDash val="solid"/>
            <a:round/>
            <a:headEnd len="sm" w="sm" type="none"/>
            <a:tailEnd len="sm" w="sm" type="none"/>
          </a:ln>
        </p:spPr>
      </p:cxnSp>
      <p:sp>
        <p:nvSpPr>
          <p:cNvPr id="159" name="Google Shape;159;p4"/>
          <p:cNvSpPr txBox="1"/>
          <p:nvPr>
            <p:ph idx="1" type="body"/>
          </p:nvPr>
        </p:nvSpPr>
        <p:spPr>
          <a:xfrm>
            <a:off x="642257" y="2407436"/>
            <a:ext cx="6432434" cy="3461658"/>
          </a:xfrm>
          <a:prstGeom prst="rect">
            <a:avLst/>
          </a:prstGeom>
          <a:noFill/>
          <a:ln>
            <a:noFill/>
          </a:ln>
        </p:spPr>
        <p:txBody>
          <a:bodyPr anchorCtr="0" anchor="t" bIns="45700" lIns="0" spcFirstLastPara="1" rIns="0" wrap="square" tIns="45700">
            <a:normAutofit/>
          </a:bodyPr>
          <a:lstStyle/>
          <a:p>
            <a:pPr indent="-120650" lvl="0" marL="91440" rtl="0" algn="l">
              <a:lnSpc>
                <a:spcPct val="110000"/>
              </a:lnSpc>
              <a:spcBef>
                <a:spcPts val="0"/>
              </a:spcBef>
              <a:spcAft>
                <a:spcPts val="0"/>
              </a:spcAft>
              <a:buSzPts val="1900"/>
              <a:buChar char=" "/>
            </a:pPr>
            <a:r>
              <a:rPr lang="en-US"/>
              <a:t>Observation:</a:t>
            </a:r>
            <a:endParaRPr/>
          </a:p>
          <a:p>
            <a:pPr indent="-457200" lvl="0" marL="457200" rtl="0" algn="l">
              <a:lnSpc>
                <a:spcPct val="110000"/>
              </a:lnSpc>
              <a:spcBef>
                <a:spcPts val="600"/>
              </a:spcBef>
              <a:spcAft>
                <a:spcPts val="0"/>
              </a:spcAft>
              <a:buSzPts val="1900"/>
              <a:buFont typeface="Bookman Old Style"/>
              <a:buAutoNum type="arabicPeriod"/>
            </a:pPr>
            <a:r>
              <a:rPr lang="en-US"/>
              <a:t>Handling missing values done.</a:t>
            </a:r>
            <a:endParaRPr/>
          </a:p>
          <a:p>
            <a:pPr indent="-457200" lvl="0" marL="457200" rtl="0" algn="l">
              <a:lnSpc>
                <a:spcPct val="110000"/>
              </a:lnSpc>
              <a:spcBef>
                <a:spcPts val="600"/>
              </a:spcBef>
              <a:spcAft>
                <a:spcPts val="0"/>
              </a:spcAft>
              <a:buSzPts val="1900"/>
              <a:buFont typeface="Bookman Old Style"/>
              <a:buAutoNum type="arabicPeriod"/>
            </a:pPr>
            <a:r>
              <a:rPr lang="en-US"/>
              <a:t>Some average discounts have larger than 100%, it dropped.</a:t>
            </a:r>
            <a:endParaRPr/>
          </a:p>
          <a:p>
            <a:pPr indent="-457200" lvl="0" marL="457200" rtl="0" algn="l">
              <a:lnSpc>
                <a:spcPct val="110000"/>
              </a:lnSpc>
              <a:spcBef>
                <a:spcPts val="600"/>
              </a:spcBef>
              <a:spcAft>
                <a:spcPts val="0"/>
              </a:spcAft>
              <a:buSzPts val="1900"/>
              <a:buFont typeface="Bookman Old Style"/>
              <a:buAutoNum type="arabicPeriod"/>
            </a:pPr>
            <a:r>
              <a:rPr lang="en-US"/>
              <a:t>There is no duplicated data.</a:t>
            </a:r>
            <a:endParaRPr/>
          </a:p>
          <a:p>
            <a:pPr indent="-336550" lvl="0" marL="457200" rtl="0" algn="l">
              <a:lnSpc>
                <a:spcPct val="110000"/>
              </a:lnSpc>
              <a:spcBef>
                <a:spcPts val="600"/>
              </a:spcBef>
              <a:spcAft>
                <a:spcPts val="0"/>
              </a:spcAft>
              <a:buSzPts val="1900"/>
              <a:buFont typeface="Bookman Old Style"/>
              <a:buNone/>
            </a:pPr>
            <a:r>
              <a:t/>
            </a:r>
            <a:endParaRPr/>
          </a:p>
          <a:p>
            <a:pPr indent="-336550" lvl="0" marL="457200" rtl="0" algn="l">
              <a:lnSpc>
                <a:spcPct val="110000"/>
              </a:lnSpc>
              <a:spcBef>
                <a:spcPts val="600"/>
              </a:spcBef>
              <a:spcAft>
                <a:spcPts val="0"/>
              </a:spcAft>
              <a:buSzPts val="1900"/>
              <a:buFont typeface="Bookman Old Style"/>
              <a:buNone/>
            </a:pPr>
            <a:r>
              <a:t/>
            </a:r>
            <a:endParaRPr/>
          </a:p>
          <a:p>
            <a:pPr indent="-336550" lvl="0" marL="457200" rtl="0" algn="l">
              <a:lnSpc>
                <a:spcPct val="110000"/>
              </a:lnSpc>
              <a:spcBef>
                <a:spcPts val="600"/>
              </a:spcBef>
              <a:spcAft>
                <a:spcPts val="0"/>
              </a:spcAft>
              <a:buSzPts val="1900"/>
              <a:buFont typeface="Bookman Old Style"/>
              <a:buNone/>
            </a:pPr>
            <a:r>
              <a:t/>
            </a:r>
            <a:endParaRPr/>
          </a:p>
        </p:txBody>
      </p:sp>
      <p:pic>
        <p:nvPicPr>
          <p:cNvPr id="160" name="Google Shape;160;p4"/>
          <p:cNvPicPr preferRelativeResize="0"/>
          <p:nvPr/>
        </p:nvPicPr>
        <p:blipFill rotWithShape="1">
          <a:blip r:embed="rId3">
            <a:alphaModFix/>
          </a:blip>
          <a:srcRect b="0" l="0" r="0" t="0"/>
          <a:stretch/>
        </p:blipFill>
        <p:spPr>
          <a:xfrm>
            <a:off x="7650074" y="177747"/>
            <a:ext cx="3814540" cy="2519036"/>
          </a:xfrm>
          <a:prstGeom prst="rect">
            <a:avLst/>
          </a:prstGeom>
          <a:noFill/>
          <a:ln>
            <a:noFill/>
          </a:ln>
        </p:spPr>
      </p:pic>
      <p:pic>
        <p:nvPicPr>
          <p:cNvPr id="161" name="Google Shape;161;p4"/>
          <p:cNvPicPr preferRelativeResize="0"/>
          <p:nvPr/>
        </p:nvPicPr>
        <p:blipFill rotWithShape="1">
          <a:blip r:embed="rId4">
            <a:alphaModFix/>
          </a:blip>
          <a:srcRect b="0" l="0" r="0" t="0"/>
          <a:stretch/>
        </p:blipFill>
        <p:spPr>
          <a:xfrm>
            <a:off x="7902000" y="2696783"/>
            <a:ext cx="3338058" cy="3668198"/>
          </a:xfrm>
          <a:prstGeom prst="rect">
            <a:avLst/>
          </a:prstGeom>
          <a:noFill/>
          <a:ln>
            <a:noFill/>
          </a:ln>
        </p:spPr>
      </p:pic>
      <p:sp>
        <p:nvSpPr>
          <p:cNvPr id="162" name="Google Shape;162;p4"/>
          <p:cNvSpPr/>
          <p:nvPr/>
        </p:nvSpPr>
        <p:spPr>
          <a:xfrm>
            <a:off x="-1" y="6400800"/>
            <a:ext cx="12192000"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6" name="Shape 166"/>
        <p:cNvGrpSpPr/>
        <p:nvPr/>
      </p:nvGrpSpPr>
      <p:grpSpPr>
        <a:xfrm>
          <a:off x="0" y="0"/>
          <a:ext cx="0" cy="0"/>
          <a:chOff x="0" y="0"/>
          <a:chExt cx="0" cy="0"/>
        </a:xfrm>
      </p:grpSpPr>
      <p:sp>
        <p:nvSpPr>
          <p:cNvPr id="167" name="Google Shape;167;p5"/>
          <p:cNvSpPr/>
          <p:nvPr/>
        </p:nvSpPr>
        <p:spPr>
          <a:xfrm>
            <a:off x="5685" y="0"/>
            <a:ext cx="1218631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68" name="Google Shape;168;p5"/>
          <p:cNvSpPr/>
          <p:nvPr/>
        </p:nvSpPr>
        <p:spPr>
          <a:xfrm>
            <a:off x="16" y="0"/>
            <a:ext cx="4059919" cy="68580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5"/>
          <p:cNvSpPr txBox="1"/>
          <p:nvPr>
            <p:ph type="title"/>
          </p:nvPr>
        </p:nvSpPr>
        <p:spPr>
          <a:xfrm>
            <a:off x="492370" y="516836"/>
            <a:ext cx="3429390" cy="196108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Bookman Old Style"/>
              <a:buNone/>
            </a:pPr>
            <a:r>
              <a:rPr lang="en-US" sz="4000">
                <a:solidFill>
                  <a:srgbClr val="FFFFFF"/>
                </a:solidFill>
              </a:rPr>
              <a:t>1. Data Pre-processing</a:t>
            </a:r>
            <a:endParaRPr/>
          </a:p>
        </p:txBody>
      </p:sp>
      <p:cxnSp>
        <p:nvCxnSpPr>
          <p:cNvPr id="170" name="Google Shape;170;p5"/>
          <p:cNvCxnSpPr/>
          <p:nvPr/>
        </p:nvCxnSpPr>
        <p:spPr>
          <a:xfrm>
            <a:off x="571752" y="2638787"/>
            <a:ext cx="2743200" cy="0"/>
          </a:xfrm>
          <a:prstGeom prst="straightConnector1">
            <a:avLst/>
          </a:prstGeom>
          <a:noFill/>
          <a:ln cap="flat" cmpd="sng" w="19050">
            <a:solidFill>
              <a:schemeClr val="accent1"/>
            </a:solidFill>
            <a:prstDash val="solid"/>
            <a:round/>
            <a:headEnd len="sm" w="sm" type="none"/>
            <a:tailEnd len="sm" w="sm" type="none"/>
          </a:ln>
        </p:spPr>
      </p:cxnSp>
      <p:sp>
        <p:nvSpPr>
          <p:cNvPr id="171" name="Google Shape;171;p5"/>
          <p:cNvSpPr txBox="1"/>
          <p:nvPr>
            <p:ph idx="1" type="body"/>
          </p:nvPr>
        </p:nvSpPr>
        <p:spPr>
          <a:xfrm>
            <a:off x="571752" y="2799654"/>
            <a:ext cx="3005462" cy="3189665"/>
          </a:xfrm>
          <a:prstGeom prst="rect">
            <a:avLst/>
          </a:prstGeom>
          <a:noFill/>
          <a:ln>
            <a:noFill/>
          </a:ln>
        </p:spPr>
        <p:txBody>
          <a:bodyPr anchorCtr="0" anchor="t" bIns="45700" lIns="0" spcFirstLastPara="1" rIns="0" wrap="square" tIns="45700">
            <a:normAutofit fontScale="92500" lnSpcReduction="20000"/>
          </a:bodyPr>
          <a:lstStyle/>
          <a:p>
            <a:pPr indent="-105727" lvl="0" marL="91440" rtl="0" algn="l">
              <a:lnSpc>
                <a:spcPct val="110000"/>
              </a:lnSpc>
              <a:spcBef>
                <a:spcPts val="0"/>
              </a:spcBef>
              <a:spcAft>
                <a:spcPts val="0"/>
              </a:spcAft>
              <a:buSzPct val="100000"/>
              <a:buChar char=" "/>
            </a:pPr>
            <a:r>
              <a:rPr lang="en-US" sz="1800">
                <a:solidFill>
                  <a:srgbClr val="FFFFFF"/>
                </a:solidFill>
              </a:rPr>
              <a:t>Observation:</a:t>
            </a:r>
            <a:endParaRPr/>
          </a:p>
          <a:p>
            <a:pPr indent="-457200" lvl="0" marL="457200" rtl="0" algn="l">
              <a:lnSpc>
                <a:spcPct val="110000"/>
              </a:lnSpc>
              <a:spcBef>
                <a:spcPts val="600"/>
              </a:spcBef>
              <a:spcAft>
                <a:spcPts val="0"/>
              </a:spcAft>
              <a:buSzPct val="100000"/>
              <a:buFont typeface="Bookman Old Style"/>
              <a:buAutoNum type="arabicPeriod"/>
            </a:pPr>
            <a:r>
              <a:rPr lang="en-US" sz="1800">
                <a:solidFill>
                  <a:srgbClr val="FFFFFF"/>
                </a:solidFill>
              </a:rPr>
              <a:t>Handling dates data done.</a:t>
            </a:r>
            <a:endParaRPr/>
          </a:p>
          <a:p>
            <a:pPr indent="-457200" lvl="0" marL="457200" rtl="0" algn="l">
              <a:lnSpc>
                <a:spcPct val="110000"/>
              </a:lnSpc>
              <a:spcBef>
                <a:spcPts val="600"/>
              </a:spcBef>
              <a:spcAft>
                <a:spcPts val="0"/>
              </a:spcAft>
              <a:buSzPct val="100000"/>
              <a:buFont typeface="Bookman Old Style"/>
              <a:buAutoNum type="arabicPeriod"/>
            </a:pPr>
            <a:r>
              <a:rPr lang="en-US" sz="1800">
                <a:solidFill>
                  <a:srgbClr val="FFFFFF"/>
                </a:solidFill>
              </a:rPr>
              <a:t>Some columns have a large correlation with another column.</a:t>
            </a:r>
            <a:endParaRPr/>
          </a:p>
          <a:p>
            <a:pPr indent="-457200" lvl="1" marL="749808" rtl="0" algn="l">
              <a:lnSpc>
                <a:spcPct val="100000"/>
              </a:lnSpc>
              <a:spcBef>
                <a:spcPts val="600"/>
              </a:spcBef>
              <a:spcAft>
                <a:spcPts val="0"/>
              </a:spcAft>
              <a:buClr>
                <a:srgbClr val="FFFFFF"/>
              </a:buClr>
              <a:buSzPct val="100000"/>
              <a:buFont typeface="Bookman Old Style"/>
              <a:buAutoNum type="alphaLcPeriod"/>
            </a:pPr>
            <a:r>
              <a:rPr lang="en-US" sz="1600">
                <a:solidFill>
                  <a:srgbClr val="FFFFFF"/>
                </a:solidFill>
              </a:rPr>
              <a:t>Point_sum</a:t>
            </a:r>
            <a:endParaRPr sz="1600">
              <a:solidFill>
                <a:srgbClr val="FFFFFF"/>
              </a:solidFill>
            </a:endParaRPr>
          </a:p>
          <a:p>
            <a:pPr indent="-457200" lvl="1" marL="749808" rtl="0" algn="l">
              <a:lnSpc>
                <a:spcPct val="100000"/>
              </a:lnSpc>
              <a:spcBef>
                <a:spcPts val="600"/>
              </a:spcBef>
              <a:spcAft>
                <a:spcPts val="0"/>
              </a:spcAft>
              <a:buClr>
                <a:srgbClr val="FFFFFF"/>
              </a:buClr>
              <a:buSzPct val="100000"/>
              <a:buFont typeface="Bookman Old Style"/>
              <a:buAutoNum type="alphaLcPeriod"/>
            </a:pPr>
            <a:r>
              <a:rPr lang="en-US" sz="1600">
                <a:solidFill>
                  <a:srgbClr val="FFFFFF"/>
                </a:solidFill>
              </a:rPr>
              <a:t>BP_SUM</a:t>
            </a:r>
            <a:endParaRPr/>
          </a:p>
          <a:p>
            <a:pPr indent="-457200" lvl="1" marL="749808" rtl="0" algn="l">
              <a:lnSpc>
                <a:spcPct val="100000"/>
              </a:lnSpc>
              <a:spcBef>
                <a:spcPts val="600"/>
              </a:spcBef>
              <a:spcAft>
                <a:spcPts val="0"/>
              </a:spcAft>
              <a:buClr>
                <a:srgbClr val="FFFFFF"/>
              </a:buClr>
              <a:buSzPct val="100000"/>
              <a:buFont typeface="Bookman Old Style"/>
              <a:buAutoNum type="alphaLcPeriod"/>
            </a:pPr>
            <a:r>
              <a:rPr lang="en-US" sz="1600">
                <a:solidFill>
                  <a:srgbClr val="FFFFFF"/>
                </a:solidFill>
              </a:rPr>
              <a:t>SUM_YR2</a:t>
            </a:r>
            <a:endParaRPr/>
          </a:p>
          <a:p>
            <a:pPr indent="-457200" lvl="1" marL="749808" rtl="0" algn="l">
              <a:lnSpc>
                <a:spcPct val="100000"/>
              </a:lnSpc>
              <a:spcBef>
                <a:spcPts val="600"/>
              </a:spcBef>
              <a:spcAft>
                <a:spcPts val="0"/>
              </a:spcAft>
              <a:buClr>
                <a:srgbClr val="FFFFFF"/>
              </a:buClr>
              <a:buSzPct val="100000"/>
              <a:buFont typeface="Bookman Old Style"/>
              <a:buAutoNum type="alphaLcPeriod"/>
            </a:pPr>
            <a:r>
              <a:rPr lang="en-US" sz="1600">
                <a:solidFill>
                  <a:srgbClr val="FFFFFF"/>
                </a:solidFill>
              </a:rPr>
              <a:t>SUM_YR1</a:t>
            </a:r>
            <a:endParaRPr/>
          </a:p>
          <a:p>
            <a:pPr indent="-457200" lvl="1" marL="749808" rtl="0" algn="l">
              <a:lnSpc>
                <a:spcPct val="100000"/>
              </a:lnSpc>
              <a:spcBef>
                <a:spcPts val="600"/>
              </a:spcBef>
              <a:spcAft>
                <a:spcPts val="0"/>
              </a:spcAft>
              <a:buClr>
                <a:srgbClr val="FFFFFF"/>
              </a:buClr>
              <a:buSzPct val="100000"/>
              <a:buFont typeface="Bookman Old Style"/>
              <a:buAutoNum type="alphaLcPeriod"/>
            </a:pPr>
            <a:r>
              <a:rPr lang="en-US" sz="1600">
                <a:solidFill>
                  <a:srgbClr val="FFFFFF"/>
                </a:solidFill>
              </a:rPr>
              <a:t>FLIGHT_COUNTS</a:t>
            </a:r>
            <a:endParaRPr/>
          </a:p>
          <a:p>
            <a:pPr indent="-457200" lvl="1" marL="749808" rtl="0" algn="l">
              <a:lnSpc>
                <a:spcPct val="100000"/>
              </a:lnSpc>
              <a:spcBef>
                <a:spcPts val="600"/>
              </a:spcBef>
              <a:spcAft>
                <a:spcPts val="0"/>
              </a:spcAft>
              <a:buClr>
                <a:srgbClr val="FFFFFF"/>
              </a:buClr>
              <a:buSzPct val="100000"/>
              <a:buFont typeface="Bookman Old Style"/>
              <a:buAutoNum type="alphaLcPeriod"/>
            </a:pPr>
            <a:r>
              <a:rPr lang="en-US" sz="1600">
                <a:solidFill>
                  <a:srgbClr val="FFFFFF"/>
                </a:solidFill>
              </a:rPr>
              <a:t>SEG_KM_SUM</a:t>
            </a:r>
            <a:endParaRPr/>
          </a:p>
          <a:p>
            <a:pPr indent="-351472" lvl="0" marL="457200" rtl="0" algn="l">
              <a:lnSpc>
                <a:spcPct val="110000"/>
              </a:lnSpc>
              <a:spcBef>
                <a:spcPts val="600"/>
              </a:spcBef>
              <a:spcAft>
                <a:spcPts val="0"/>
              </a:spcAft>
              <a:buSzPct val="100000"/>
              <a:buFont typeface="Bookman Old Style"/>
              <a:buNone/>
            </a:pPr>
            <a:r>
              <a:t/>
            </a:r>
            <a:endParaRPr sz="1800">
              <a:solidFill>
                <a:srgbClr val="FFFFFF"/>
              </a:solidFill>
            </a:endParaRPr>
          </a:p>
          <a:p>
            <a:pPr indent="-351472" lvl="0" marL="457200" rtl="0" algn="l">
              <a:lnSpc>
                <a:spcPct val="110000"/>
              </a:lnSpc>
              <a:spcBef>
                <a:spcPts val="600"/>
              </a:spcBef>
              <a:spcAft>
                <a:spcPts val="0"/>
              </a:spcAft>
              <a:buSzPct val="100000"/>
              <a:buFont typeface="Bookman Old Style"/>
              <a:buNone/>
            </a:pPr>
            <a:r>
              <a:t/>
            </a:r>
            <a:endParaRPr sz="1800">
              <a:solidFill>
                <a:srgbClr val="FFFFFF"/>
              </a:solidFill>
            </a:endParaRPr>
          </a:p>
        </p:txBody>
      </p:sp>
      <p:pic>
        <p:nvPicPr>
          <p:cNvPr id="172" name="Google Shape;172;p5"/>
          <p:cNvPicPr preferRelativeResize="0"/>
          <p:nvPr/>
        </p:nvPicPr>
        <p:blipFill rotWithShape="1">
          <a:blip r:embed="rId3">
            <a:alphaModFix/>
          </a:blip>
          <a:srcRect b="0" l="0" r="0" t="0"/>
          <a:stretch/>
        </p:blipFill>
        <p:spPr>
          <a:xfrm>
            <a:off x="4546620" y="516836"/>
            <a:ext cx="6798082" cy="1767501"/>
          </a:xfrm>
          <a:prstGeom prst="rect">
            <a:avLst/>
          </a:prstGeom>
          <a:noFill/>
          <a:ln>
            <a:noFill/>
          </a:ln>
        </p:spPr>
      </p:pic>
      <p:pic>
        <p:nvPicPr>
          <p:cNvPr id="173" name="Google Shape;173;p5"/>
          <p:cNvPicPr preferRelativeResize="0"/>
          <p:nvPr/>
        </p:nvPicPr>
        <p:blipFill rotWithShape="1">
          <a:blip r:embed="rId4">
            <a:alphaModFix/>
          </a:blip>
          <a:srcRect b="0" l="0" r="0" t="0"/>
          <a:stretch/>
        </p:blipFill>
        <p:spPr>
          <a:xfrm>
            <a:off x="4546620" y="2403414"/>
            <a:ext cx="5333430" cy="379164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7" name="Shape 177"/>
        <p:cNvGrpSpPr/>
        <p:nvPr/>
      </p:nvGrpSpPr>
      <p:grpSpPr>
        <a:xfrm>
          <a:off x="0" y="0"/>
          <a:ext cx="0" cy="0"/>
          <a:chOff x="0" y="0"/>
          <a:chExt cx="0" cy="0"/>
        </a:xfrm>
      </p:grpSpPr>
      <p:sp>
        <p:nvSpPr>
          <p:cNvPr id="178" name="Google Shape;178;p6"/>
          <p:cNvSpPr/>
          <p:nvPr/>
        </p:nvSpPr>
        <p:spPr>
          <a:xfrm>
            <a:off x="0" y="0"/>
            <a:ext cx="1218631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79" name="Google Shape;179;p6"/>
          <p:cNvSpPr/>
          <p:nvPr/>
        </p:nvSpPr>
        <p:spPr>
          <a:xfrm>
            <a:off x="7848600" y="643467"/>
            <a:ext cx="3635926" cy="5113865"/>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80" name="Google Shape;180;p6"/>
          <p:cNvSpPr txBox="1"/>
          <p:nvPr>
            <p:ph type="title"/>
          </p:nvPr>
        </p:nvSpPr>
        <p:spPr>
          <a:xfrm>
            <a:off x="8089772" y="956235"/>
            <a:ext cx="3153580" cy="161674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Bookman Old Style"/>
              <a:buNone/>
            </a:pPr>
            <a:r>
              <a:rPr lang="en-US" sz="3600">
                <a:solidFill>
                  <a:schemeClr val="lt1"/>
                </a:solidFill>
              </a:rPr>
              <a:t>2. Feature selection</a:t>
            </a:r>
            <a:endParaRPr/>
          </a:p>
        </p:txBody>
      </p:sp>
      <p:pic>
        <p:nvPicPr>
          <p:cNvPr id="181" name="Google Shape;181;p6"/>
          <p:cNvPicPr preferRelativeResize="0"/>
          <p:nvPr/>
        </p:nvPicPr>
        <p:blipFill rotWithShape="1">
          <a:blip r:embed="rId3">
            <a:alphaModFix/>
          </a:blip>
          <a:srcRect b="0" l="0" r="0" t="0"/>
          <a:stretch/>
        </p:blipFill>
        <p:spPr>
          <a:xfrm>
            <a:off x="643467" y="1305661"/>
            <a:ext cx="3272304" cy="1071679"/>
          </a:xfrm>
          <a:prstGeom prst="rect">
            <a:avLst/>
          </a:prstGeom>
          <a:noFill/>
          <a:ln>
            <a:noFill/>
          </a:ln>
        </p:spPr>
      </p:pic>
      <p:pic>
        <p:nvPicPr>
          <p:cNvPr id="182" name="Google Shape;182;p6"/>
          <p:cNvPicPr preferRelativeResize="0"/>
          <p:nvPr/>
        </p:nvPicPr>
        <p:blipFill rotWithShape="1">
          <a:blip r:embed="rId4">
            <a:alphaModFix/>
          </a:blip>
          <a:srcRect b="0" l="0" r="0" t="0"/>
          <a:stretch/>
        </p:blipFill>
        <p:spPr>
          <a:xfrm>
            <a:off x="4248877" y="1155511"/>
            <a:ext cx="3266618" cy="1371979"/>
          </a:xfrm>
          <a:prstGeom prst="rect">
            <a:avLst/>
          </a:prstGeom>
          <a:noFill/>
          <a:ln>
            <a:noFill/>
          </a:ln>
        </p:spPr>
      </p:pic>
      <p:cxnSp>
        <p:nvCxnSpPr>
          <p:cNvPr id="183" name="Google Shape;183;p6"/>
          <p:cNvCxnSpPr/>
          <p:nvPr/>
        </p:nvCxnSpPr>
        <p:spPr>
          <a:xfrm>
            <a:off x="8173792" y="2660530"/>
            <a:ext cx="2926080" cy="0"/>
          </a:xfrm>
          <a:prstGeom prst="straightConnector1">
            <a:avLst/>
          </a:prstGeom>
          <a:noFill/>
          <a:ln cap="flat" cmpd="sng" w="19050">
            <a:solidFill>
              <a:schemeClr val="accent1"/>
            </a:solidFill>
            <a:prstDash val="solid"/>
            <a:round/>
            <a:headEnd len="sm" w="sm" type="none"/>
            <a:tailEnd len="sm" w="sm" type="none"/>
          </a:ln>
        </p:spPr>
      </p:cxnSp>
      <p:pic>
        <p:nvPicPr>
          <p:cNvPr id="184" name="Google Shape;184;p6"/>
          <p:cNvPicPr preferRelativeResize="0"/>
          <p:nvPr/>
        </p:nvPicPr>
        <p:blipFill rotWithShape="1">
          <a:blip r:embed="rId5">
            <a:alphaModFix/>
          </a:blip>
          <a:srcRect b="0" l="0" r="0" t="0"/>
          <a:stretch/>
        </p:blipFill>
        <p:spPr>
          <a:xfrm>
            <a:off x="643467" y="4018559"/>
            <a:ext cx="3272304" cy="1081484"/>
          </a:xfrm>
          <a:prstGeom prst="rect">
            <a:avLst/>
          </a:prstGeom>
          <a:noFill/>
          <a:ln>
            <a:noFill/>
          </a:ln>
        </p:spPr>
      </p:pic>
      <p:pic>
        <p:nvPicPr>
          <p:cNvPr id="185" name="Google Shape;185;p6"/>
          <p:cNvPicPr preferRelativeResize="0"/>
          <p:nvPr/>
        </p:nvPicPr>
        <p:blipFill rotWithShape="1">
          <a:blip r:embed="rId6">
            <a:alphaModFix/>
          </a:blip>
          <a:srcRect b="0" l="0" r="0" t="0"/>
          <a:stretch/>
        </p:blipFill>
        <p:spPr>
          <a:xfrm>
            <a:off x="4248877" y="3578013"/>
            <a:ext cx="3217333" cy="1962573"/>
          </a:xfrm>
          <a:prstGeom prst="rect">
            <a:avLst/>
          </a:prstGeom>
          <a:noFill/>
          <a:ln>
            <a:noFill/>
          </a:ln>
        </p:spPr>
      </p:pic>
      <p:sp>
        <p:nvSpPr>
          <p:cNvPr id="186" name="Google Shape;186;p6"/>
          <p:cNvSpPr txBox="1"/>
          <p:nvPr>
            <p:ph idx="1" type="body"/>
          </p:nvPr>
        </p:nvSpPr>
        <p:spPr>
          <a:xfrm>
            <a:off x="8089772" y="2773767"/>
            <a:ext cx="3153580" cy="2706651"/>
          </a:xfrm>
          <a:prstGeom prst="rect">
            <a:avLst/>
          </a:prstGeom>
          <a:noFill/>
          <a:ln>
            <a:noFill/>
          </a:ln>
        </p:spPr>
        <p:txBody>
          <a:bodyPr anchorCtr="0" anchor="t" bIns="45700" lIns="0" spcFirstLastPara="1" rIns="0" wrap="square" tIns="45700">
            <a:normAutofit fontScale="92500" lnSpcReduction="20000"/>
          </a:bodyPr>
          <a:lstStyle/>
          <a:p>
            <a:pPr indent="-93980" lvl="0" marL="91440" rtl="0" algn="l">
              <a:lnSpc>
                <a:spcPct val="110000"/>
              </a:lnSpc>
              <a:spcBef>
                <a:spcPts val="0"/>
              </a:spcBef>
              <a:spcAft>
                <a:spcPts val="0"/>
              </a:spcAft>
              <a:buSzPct val="100000"/>
              <a:buChar char=" "/>
            </a:pPr>
            <a:r>
              <a:rPr lang="en-US" sz="1600">
                <a:solidFill>
                  <a:schemeClr val="lt1"/>
                </a:solidFill>
              </a:rPr>
              <a:t>Observation:</a:t>
            </a:r>
            <a:endParaRPr/>
          </a:p>
          <a:p>
            <a:pPr indent="-457200" lvl="0" marL="457200" rtl="0" algn="l">
              <a:lnSpc>
                <a:spcPct val="110000"/>
              </a:lnSpc>
              <a:spcBef>
                <a:spcPts val="600"/>
              </a:spcBef>
              <a:spcAft>
                <a:spcPts val="0"/>
              </a:spcAft>
              <a:buSzPct val="100000"/>
              <a:buFont typeface="Bookman Old Style"/>
              <a:buAutoNum type="arabicPeriod"/>
            </a:pPr>
            <a:r>
              <a:rPr lang="en-US" sz="1600">
                <a:solidFill>
                  <a:schemeClr val="lt1"/>
                </a:solidFill>
              </a:rPr>
              <a:t>All the dates data is converted to numerical data meet_time (how long being a customer) and Flight_Year (number of flights per year)</a:t>
            </a:r>
            <a:endParaRPr/>
          </a:p>
          <a:p>
            <a:pPr indent="-457200" lvl="0" marL="457200" rtl="0" algn="l">
              <a:lnSpc>
                <a:spcPct val="110000"/>
              </a:lnSpc>
              <a:spcBef>
                <a:spcPts val="600"/>
              </a:spcBef>
              <a:spcAft>
                <a:spcPts val="0"/>
              </a:spcAft>
              <a:buSzPct val="100000"/>
              <a:buFont typeface="Bookman Old Style"/>
              <a:buAutoNum type="arabicPeriod"/>
            </a:pPr>
            <a:r>
              <a:rPr lang="en-US" sz="1600">
                <a:solidFill>
                  <a:schemeClr val="lt1"/>
                </a:solidFill>
              </a:rPr>
              <a:t>Some columns that are unrelated dropped. Chosen 1 column that has a large correlation.</a:t>
            </a:r>
            <a:endParaRPr/>
          </a:p>
          <a:p>
            <a:pPr indent="-457200" lvl="0" marL="457200" rtl="0" algn="l">
              <a:lnSpc>
                <a:spcPct val="110000"/>
              </a:lnSpc>
              <a:spcBef>
                <a:spcPts val="600"/>
              </a:spcBef>
              <a:spcAft>
                <a:spcPts val="0"/>
              </a:spcAft>
              <a:buSzPct val="100000"/>
              <a:buFont typeface="Bookman Old Style"/>
              <a:buAutoNum type="arabicPeriod"/>
            </a:pPr>
            <a:r>
              <a:rPr lang="en-US" sz="1600">
                <a:solidFill>
                  <a:schemeClr val="lt1"/>
                </a:solidFill>
              </a:rPr>
              <a:t>Scaling and standardization done.</a:t>
            </a:r>
            <a:endParaRPr/>
          </a:p>
        </p:txBody>
      </p:sp>
      <p:sp>
        <p:nvSpPr>
          <p:cNvPr id="187" name="Google Shape;187;p6"/>
          <p:cNvSpPr/>
          <p:nvPr/>
        </p:nvSpPr>
        <p:spPr>
          <a:xfrm>
            <a:off x="1" y="6400800"/>
            <a:ext cx="12192000" cy="457200"/>
          </a:xfrm>
          <a:prstGeom prst="rect">
            <a:avLst/>
          </a:prstGeom>
          <a:solidFill>
            <a:srgbClr val="262626">
              <a:alpha val="9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1" name="Shape 191"/>
        <p:cNvGrpSpPr/>
        <p:nvPr/>
      </p:nvGrpSpPr>
      <p:grpSpPr>
        <a:xfrm>
          <a:off x="0" y="0"/>
          <a:ext cx="0" cy="0"/>
          <a:chOff x="0" y="0"/>
          <a:chExt cx="0" cy="0"/>
        </a:xfrm>
      </p:grpSpPr>
      <p:sp>
        <p:nvSpPr>
          <p:cNvPr id="192" name="Google Shape;192;p7"/>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3" name="Google Shape;193;p7"/>
          <p:cNvCxnSpPr/>
          <p:nvPr/>
        </p:nvCxnSpPr>
        <p:spPr>
          <a:xfrm>
            <a:off x="1207658" y="4474741"/>
            <a:ext cx="9875520" cy="0"/>
          </a:xfrm>
          <a:prstGeom prst="straightConnector1">
            <a:avLst/>
          </a:prstGeom>
          <a:noFill/>
          <a:ln cap="flat" cmpd="sng" w="12700">
            <a:solidFill>
              <a:srgbClr val="3F3F3F"/>
            </a:solidFill>
            <a:prstDash val="solid"/>
            <a:round/>
            <a:headEnd len="sm" w="sm" type="none"/>
            <a:tailEnd len="sm" w="sm" type="none"/>
          </a:ln>
        </p:spPr>
      </p:cxnSp>
      <p:sp>
        <p:nvSpPr>
          <p:cNvPr id="194" name="Google Shape;194;p7"/>
          <p:cNvSpPr/>
          <p:nvPr/>
        </p:nvSpPr>
        <p:spPr>
          <a:xfrm>
            <a:off x="0" y="0"/>
            <a:ext cx="12192001"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pic>
        <p:nvPicPr>
          <p:cNvPr descr="Table&#10;&#10;Description automatically generated with medium confidence" id="195" name="Google Shape;195;p7"/>
          <p:cNvPicPr preferRelativeResize="0"/>
          <p:nvPr/>
        </p:nvPicPr>
        <p:blipFill rotWithShape="1">
          <a:blip r:embed="rId3">
            <a:alphaModFix/>
          </a:blip>
          <a:srcRect b="0" l="0" r="0" t="0"/>
          <a:stretch/>
        </p:blipFill>
        <p:spPr>
          <a:xfrm>
            <a:off x="633999" y="737575"/>
            <a:ext cx="10925102" cy="3430511"/>
          </a:xfrm>
          <a:prstGeom prst="rect">
            <a:avLst/>
          </a:prstGeom>
          <a:noFill/>
          <a:ln>
            <a:noFill/>
          </a:ln>
        </p:spPr>
      </p:pic>
      <p:sp>
        <p:nvSpPr>
          <p:cNvPr id="196" name="Google Shape;196;p7"/>
          <p:cNvSpPr/>
          <p:nvPr/>
        </p:nvSpPr>
        <p:spPr>
          <a:xfrm>
            <a:off x="0" y="4551037"/>
            <a:ext cx="12192000" cy="2306963"/>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7"/>
          <p:cNvSpPr txBox="1"/>
          <p:nvPr>
            <p:ph type="title"/>
          </p:nvPr>
        </p:nvSpPr>
        <p:spPr>
          <a:xfrm>
            <a:off x="632900" y="4905662"/>
            <a:ext cx="7330353" cy="1541176"/>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rgbClr val="FFFFFF"/>
              </a:buClr>
              <a:buSzPts val="4800"/>
              <a:buFont typeface="Bookman Old Style"/>
              <a:buNone/>
            </a:pPr>
            <a:r>
              <a:rPr lang="en-US" sz="4800">
                <a:solidFill>
                  <a:srgbClr val="FFFFFF"/>
                </a:solidFill>
              </a:rPr>
              <a:t>2. Feature selection</a:t>
            </a:r>
            <a:endParaRPr/>
          </a:p>
        </p:txBody>
      </p:sp>
      <p:cxnSp>
        <p:nvCxnSpPr>
          <p:cNvPr id="198" name="Google Shape;198;p7"/>
          <p:cNvCxnSpPr/>
          <p:nvPr/>
        </p:nvCxnSpPr>
        <p:spPr>
          <a:xfrm rot="-5400000">
            <a:off x="7532847" y="5676251"/>
            <a:ext cx="1188720" cy="0"/>
          </a:xfrm>
          <a:prstGeom prst="straightConnector1">
            <a:avLst/>
          </a:prstGeom>
          <a:noFill/>
          <a:ln cap="flat" cmpd="sng" w="19050">
            <a:solidFill>
              <a:schemeClr val="accent1"/>
            </a:solidFill>
            <a:prstDash val="solid"/>
            <a:round/>
            <a:headEnd len="sm" w="sm" type="none"/>
            <a:tailEnd len="sm" w="sm"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2" name="Shape 202"/>
        <p:cNvGrpSpPr/>
        <p:nvPr/>
      </p:nvGrpSpPr>
      <p:grpSpPr>
        <a:xfrm>
          <a:off x="0" y="0"/>
          <a:ext cx="0" cy="0"/>
          <a:chOff x="0" y="0"/>
          <a:chExt cx="0" cy="0"/>
        </a:xfrm>
      </p:grpSpPr>
      <p:sp>
        <p:nvSpPr>
          <p:cNvPr id="203" name="Google Shape;203;p8"/>
          <p:cNvSpPr/>
          <p:nvPr/>
        </p:nvSpPr>
        <p:spPr>
          <a:xfrm>
            <a:off x="0" y="0"/>
            <a:ext cx="12192001"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204" name="Google Shape;204;p8"/>
          <p:cNvSpPr/>
          <p:nvPr/>
        </p:nvSpPr>
        <p:spPr>
          <a:xfrm>
            <a:off x="1507" y="4554906"/>
            <a:ext cx="12188952" cy="2303094"/>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8"/>
          <p:cNvSpPr txBox="1"/>
          <p:nvPr>
            <p:ph type="title"/>
          </p:nvPr>
        </p:nvSpPr>
        <p:spPr>
          <a:xfrm>
            <a:off x="633998" y="4905301"/>
            <a:ext cx="4988879" cy="1554485"/>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rgbClr val="FFFFFF"/>
              </a:buClr>
              <a:buSzPts val="4000"/>
              <a:buFont typeface="Bookman Old Style"/>
              <a:buNone/>
            </a:pPr>
            <a:r>
              <a:rPr lang="en-US" sz="4000">
                <a:solidFill>
                  <a:srgbClr val="FFFFFF"/>
                </a:solidFill>
              </a:rPr>
              <a:t>3. Modelling</a:t>
            </a:r>
            <a:endParaRPr/>
          </a:p>
        </p:txBody>
      </p:sp>
      <p:cxnSp>
        <p:nvCxnSpPr>
          <p:cNvPr id="206" name="Google Shape;206;p8"/>
          <p:cNvCxnSpPr/>
          <p:nvPr/>
        </p:nvCxnSpPr>
        <p:spPr>
          <a:xfrm>
            <a:off x="5820770" y="5247564"/>
            <a:ext cx="0" cy="873457"/>
          </a:xfrm>
          <a:prstGeom prst="straightConnector1">
            <a:avLst/>
          </a:prstGeom>
          <a:noFill/>
          <a:ln cap="flat" cmpd="sng" w="19050">
            <a:solidFill>
              <a:srgbClr val="090093"/>
            </a:solidFill>
            <a:prstDash val="solid"/>
            <a:round/>
            <a:headEnd len="sm" w="sm" type="none"/>
            <a:tailEnd len="sm" w="sm" type="none"/>
          </a:ln>
        </p:spPr>
      </p:cxnSp>
      <p:sp>
        <p:nvSpPr>
          <p:cNvPr id="207" name="Google Shape;207;p8"/>
          <p:cNvSpPr txBox="1"/>
          <p:nvPr>
            <p:ph idx="1" type="body"/>
          </p:nvPr>
        </p:nvSpPr>
        <p:spPr>
          <a:xfrm>
            <a:off x="6064301" y="4905300"/>
            <a:ext cx="5493699" cy="1554485"/>
          </a:xfrm>
          <a:prstGeom prst="rect">
            <a:avLst/>
          </a:prstGeom>
          <a:noFill/>
          <a:ln>
            <a:noFill/>
          </a:ln>
        </p:spPr>
        <p:txBody>
          <a:bodyPr anchorCtr="0" anchor="ctr" bIns="45700" lIns="0" spcFirstLastPara="1" rIns="0" wrap="square" tIns="45700">
            <a:normAutofit/>
          </a:bodyPr>
          <a:lstStyle/>
          <a:p>
            <a:pPr indent="-95250" lvl="0" marL="91440" rtl="0" algn="l">
              <a:lnSpc>
                <a:spcPct val="100000"/>
              </a:lnSpc>
              <a:spcBef>
                <a:spcPts val="0"/>
              </a:spcBef>
              <a:spcAft>
                <a:spcPts val="0"/>
              </a:spcAft>
              <a:buSzPts val="1500"/>
              <a:buChar char=" "/>
            </a:pPr>
            <a:r>
              <a:rPr lang="en-US" sz="1500">
                <a:solidFill>
                  <a:srgbClr val="FFFFFF"/>
                </a:solidFill>
              </a:rPr>
              <a:t>Observation:</a:t>
            </a:r>
            <a:endParaRPr/>
          </a:p>
          <a:p>
            <a:pPr indent="-457200" lvl="0" marL="457200" rtl="0" algn="l">
              <a:lnSpc>
                <a:spcPct val="100000"/>
              </a:lnSpc>
              <a:spcBef>
                <a:spcPts val="600"/>
              </a:spcBef>
              <a:spcAft>
                <a:spcPts val="0"/>
              </a:spcAft>
              <a:buSzPts val="1500"/>
              <a:buFont typeface="Bookman Old Style"/>
              <a:buAutoNum type="arabicPeriod"/>
            </a:pPr>
            <a:r>
              <a:rPr lang="en-US" sz="1500">
                <a:solidFill>
                  <a:srgbClr val="FFFFFF"/>
                </a:solidFill>
              </a:rPr>
              <a:t>The model used is K-Means Model.</a:t>
            </a:r>
            <a:endParaRPr/>
          </a:p>
          <a:p>
            <a:pPr indent="-457200" lvl="0" marL="457200" rtl="0" algn="l">
              <a:lnSpc>
                <a:spcPct val="100000"/>
              </a:lnSpc>
              <a:spcBef>
                <a:spcPts val="600"/>
              </a:spcBef>
              <a:spcAft>
                <a:spcPts val="0"/>
              </a:spcAft>
              <a:buSzPts val="1500"/>
              <a:buFont typeface="Bookman Old Style"/>
              <a:buAutoNum type="arabicPeriod"/>
            </a:pPr>
            <a:r>
              <a:rPr lang="en-US" sz="1500">
                <a:solidFill>
                  <a:srgbClr val="FFFFFF"/>
                </a:solidFill>
              </a:rPr>
              <a:t>From the inertia, the number starts to slowly decrease when 4 clusters. So, we going to use 4 clusters.</a:t>
            </a:r>
            <a:endParaRPr/>
          </a:p>
        </p:txBody>
      </p:sp>
      <p:pic>
        <p:nvPicPr>
          <p:cNvPr id="208" name="Google Shape;208;p8"/>
          <p:cNvPicPr preferRelativeResize="0"/>
          <p:nvPr/>
        </p:nvPicPr>
        <p:blipFill rotWithShape="1">
          <a:blip r:embed="rId3">
            <a:alphaModFix/>
          </a:blip>
          <a:srcRect b="0" l="0" r="0" t="0"/>
          <a:stretch/>
        </p:blipFill>
        <p:spPr>
          <a:xfrm>
            <a:off x="1432762" y="130130"/>
            <a:ext cx="8776016" cy="429464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_RetrospectVTI">
  <a:themeElements>
    <a:clrScheme name="Custom 34">
      <a:dk1>
        <a:srgbClr val="000000"/>
      </a:dk1>
      <a:lt1>
        <a:srgbClr val="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RetrospectVTI">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RetrospectVTI">
  <a:themeElements>
    <a:clrScheme name="Custom 34">
      <a:dk1>
        <a:srgbClr val="000000"/>
      </a:dk1>
      <a:lt1>
        <a:srgbClr val="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2022-09-24T13:44:09Z</dcterms:created>
  <dc:creator>Muthia Aisyah Putri</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