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50"/>
  </p:notesMasterIdLst>
  <p:sldIdLst>
    <p:sldId id="256" r:id="rId2"/>
    <p:sldId id="268" r:id="rId3"/>
    <p:sldId id="303" r:id="rId4"/>
    <p:sldId id="304" r:id="rId5"/>
    <p:sldId id="263" r:id="rId6"/>
    <p:sldId id="258" r:id="rId7"/>
    <p:sldId id="307" r:id="rId8"/>
    <p:sldId id="311" r:id="rId9"/>
    <p:sldId id="308" r:id="rId10"/>
    <p:sldId id="312" r:id="rId11"/>
    <p:sldId id="309" r:id="rId12"/>
    <p:sldId id="313" r:id="rId13"/>
    <p:sldId id="310" r:id="rId14"/>
    <p:sldId id="314" r:id="rId15"/>
    <p:sldId id="315" r:id="rId16"/>
    <p:sldId id="316" r:id="rId17"/>
    <p:sldId id="306" r:id="rId18"/>
    <p:sldId id="259" r:id="rId19"/>
    <p:sldId id="320" r:id="rId20"/>
    <p:sldId id="317" r:id="rId21"/>
    <p:sldId id="321" r:id="rId22"/>
    <p:sldId id="322" r:id="rId23"/>
    <p:sldId id="323" r:id="rId24"/>
    <p:sldId id="324" r:id="rId25"/>
    <p:sldId id="325" r:id="rId26"/>
    <p:sldId id="318" r:id="rId27"/>
    <p:sldId id="326" r:id="rId28"/>
    <p:sldId id="327" r:id="rId29"/>
    <p:sldId id="328" r:id="rId30"/>
    <p:sldId id="329" r:id="rId31"/>
    <p:sldId id="330" r:id="rId32"/>
    <p:sldId id="331" r:id="rId33"/>
    <p:sldId id="332" r:id="rId34"/>
    <p:sldId id="333" r:id="rId35"/>
    <p:sldId id="334" r:id="rId36"/>
    <p:sldId id="342" r:id="rId37"/>
    <p:sldId id="335" r:id="rId38"/>
    <p:sldId id="343" r:id="rId39"/>
    <p:sldId id="336" r:id="rId40"/>
    <p:sldId id="344" r:id="rId41"/>
    <p:sldId id="337" r:id="rId42"/>
    <p:sldId id="345" r:id="rId43"/>
    <p:sldId id="341" r:id="rId44"/>
    <p:sldId id="346" r:id="rId45"/>
    <p:sldId id="319" r:id="rId46"/>
    <p:sldId id="347" r:id="rId47"/>
    <p:sldId id="340" r:id="rId48"/>
    <p:sldId id="275"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72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54612D-5293-4D47-AE81-28338078A6B1}">
  <a:tblStyle styleId="{6D54612D-5293-4D47-AE81-28338078A6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4" d="100"/>
          <a:sy n="74" d="100"/>
        </p:scale>
        <p:origin x="98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9324779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d9324779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9324779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d9324779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1799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9324779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d9324779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531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5653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5188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0019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8399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5119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5066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4041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dd025364d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dd025364d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447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9690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3613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9324779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d9324779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492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d9324779f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d9324779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829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d9324779f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7" name="Google Shape;1157;gd9324779f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dd025364dc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dd025364dc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27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dd025364dc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dd025364dc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6533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dd025364d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dd025364d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d9324779f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d9324779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dd025364dc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dd025364dc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644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709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d9324779f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d9324779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1658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757825"/>
            <a:ext cx="6018600" cy="1176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44" y="1910650"/>
            <a:ext cx="6018600" cy="438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flipH="1">
            <a:off x="-78701" y="4081516"/>
            <a:ext cx="9565101" cy="571079"/>
          </a:xfrm>
          <a:custGeom>
            <a:avLst/>
            <a:gdLst/>
            <a:ahLst/>
            <a:cxnLst/>
            <a:rect l="l" t="t" r="r" b="b"/>
            <a:pathLst>
              <a:path w="148850" h="8887" extrusionOk="0">
                <a:moveTo>
                  <a:pt x="148849" y="4957"/>
                </a:moveTo>
                <a:lnTo>
                  <a:pt x="148849" y="611"/>
                </a:lnTo>
                <a:cubicBezTo>
                  <a:pt x="148849" y="611"/>
                  <a:pt x="96246" y="1400"/>
                  <a:pt x="74291" y="1"/>
                </a:cubicBezTo>
                <a:lnTo>
                  <a:pt x="0" y="3097"/>
                </a:lnTo>
                <a:lnTo>
                  <a:pt x="0" y="8887"/>
                </a:lnTo>
                <a:lnTo>
                  <a:pt x="74425" y="25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393580" y="968248"/>
            <a:ext cx="1950495" cy="3522881"/>
            <a:chOff x="6393580" y="968248"/>
            <a:chExt cx="1950495" cy="3522881"/>
          </a:xfrm>
        </p:grpSpPr>
        <p:sp>
          <p:nvSpPr>
            <p:cNvPr id="13" name="Google Shape;13;p2"/>
            <p:cNvSpPr/>
            <p:nvPr/>
          </p:nvSpPr>
          <p:spPr>
            <a:xfrm flipH="1">
              <a:off x="6513132" y="1134907"/>
              <a:ext cx="1627242" cy="3186168"/>
            </a:xfrm>
            <a:custGeom>
              <a:avLst/>
              <a:gdLst/>
              <a:ahLst/>
              <a:cxnLst/>
              <a:rect l="l" t="t" r="r" b="b"/>
              <a:pathLst>
                <a:path w="28774" h="56340" extrusionOk="0">
                  <a:moveTo>
                    <a:pt x="20095" y="56340"/>
                  </a:moveTo>
                  <a:lnTo>
                    <a:pt x="20095" y="8693"/>
                  </a:lnTo>
                  <a:lnTo>
                    <a:pt x="45" y="4168"/>
                  </a:lnTo>
                  <a:lnTo>
                    <a:pt x="1" y="0"/>
                  </a:lnTo>
                  <a:lnTo>
                    <a:pt x="25990" y="6490"/>
                  </a:lnTo>
                  <a:lnTo>
                    <a:pt x="28773" y="5634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6393580" y="968248"/>
              <a:ext cx="1862952" cy="3522881"/>
            </a:xfrm>
            <a:custGeom>
              <a:avLst/>
              <a:gdLst/>
              <a:ahLst/>
              <a:cxnLst/>
              <a:rect l="l" t="t" r="r" b="b"/>
              <a:pathLst>
                <a:path w="32942" h="62294" extrusionOk="0">
                  <a:moveTo>
                    <a:pt x="1" y="62294"/>
                  </a:moveTo>
                  <a:lnTo>
                    <a:pt x="581" y="0"/>
                  </a:lnTo>
                  <a:lnTo>
                    <a:pt x="29056" y="8083"/>
                  </a:lnTo>
                  <a:lnTo>
                    <a:pt x="32941" y="59108"/>
                  </a:lnTo>
                  <a:lnTo>
                    <a:pt x="30827" y="59287"/>
                  </a:lnTo>
                  <a:lnTo>
                    <a:pt x="28044" y="9437"/>
                  </a:lnTo>
                  <a:lnTo>
                    <a:pt x="2055" y="2947"/>
                  </a:lnTo>
                  <a:lnTo>
                    <a:pt x="2680" y="619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8223618" y="968248"/>
              <a:ext cx="120457" cy="3522881"/>
            </a:xfrm>
            <a:custGeom>
              <a:avLst/>
              <a:gdLst/>
              <a:ahLst/>
              <a:cxnLst/>
              <a:rect l="l" t="t" r="r" b="b"/>
              <a:pathLst>
                <a:path w="2130" h="62294" extrusionOk="0">
                  <a:moveTo>
                    <a:pt x="2129" y="0"/>
                  </a:moveTo>
                  <a:lnTo>
                    <a:pt x="924" y="343"/>
                  </a:lnTo>
                  <a:cubicBezTo>
                    <a:pt x="924" y="343"/>
                    <a:pt x="1698" y="37659"/>
                    <a:pt x="1" y="62055"/>
                  </a:cubicBezTo>
                  <a:lnTo>
                    <a:pt x="1549" y="6229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flipH="1">
            <a:off x="6345187" y="3752247"/>
            <a:ext cx="1950523" cy="412246"/>
          </a:xfrm>
          <a:custGeom>
            <a:avLst/>
            <a:gdLst/>
            <a:ahLst/>
            <a:cxnLst/>
            <a:rect l="l" t="t" r="r" b="b"/>
            <a:pathLst>
              <a:path w="33106" h="6997" extrusionOk="0">
                <a:moveTo>
                  <a:pt x="1" y="0"/>
                </a:moveTo>
                <a:lnTo>
                  <a:pt x="239" y="372"/>
                </a:lnTo>
                <a:lnTo>
                  <a:pt x="120" y="551"/>
                </a:lnTo>
                <a:lnTo>
                  <a:pt x="165" y="1191"/>
                </a:lnTo>
                <a:cubicBezTo>
                  <a:pt x="165" y="1191"/>
                  <a:pt x="8783" y="6133"/>
                  <a:pt x="10316" y="6564"/>
                </a:cubicBezTo>
                <a:cubicBezTo>
                  <a:pt x="11834" y="6996"/>
                  <a:pt x="23400" y="6029"/>
                  <a:pt x="33105" y="3587"/>
                </a:cubicBezTo>
                <a:lnTo>
                  <a:pt x="32644" y="3245"/>
                </a:lnTo>
                <a:lnTo>
                  <a:pt x="33105" y="2605"/>
                </a:lnTo>
                <a:lnTo>
                  <a:pt x="33105" y="1697"/>
                </a:lnTo>
                <a:cubicBezTo>
                  <a:pt x="33105" y="1697"/>
                  <a:pt x="13070" y="6133"/>
                  <a:pt x="10406" y="5850"/>
                </a:cubicBezTo>
                <a:cubicBezTo>
                  <a:pt x="7756" y="5567"/>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6436451" y="2964706"/>
            <a:ext cx="1855724" cy="521007"/>
          </a:xfrm>
          <a:custGeom>
            <a:avLst/>
            <a:gdLst/>
            <a:ahLst/>
            <a:cxnLst/>
            <a:rect l="l" t="t" r="r" b="b"/>
            <a:pathLst>
              <a:path w="31497" h="8843" extrusionOk="0">
                <a:moveTo>
                  <a:pt x="31482" y="1"/>
                </a:moveTo>
                <a:lnTo>
                  <a:pt x="1" y="7324"/>
                </a:lnTo>
                <a:lnTo>
                  <a:pt x="1" y="8098"/>
                </a:lnTo>
                <a:lnTo>
                  <a:pt x="507" y="8202"/>
                </a:lnTo>
                <a:lnTo>
                  <a:pt x="1" y="8277"/>
                </a:lnTo>
                <a:lnTo>
                  <a:pt x="1" y="8842"/>
                </a:lnTo>
                <a:cubicBezTo>
                  <a:pt x="1" y="8842"/>
                  <a:pt x="21896" y="5463"/>
                  <a:pt x="31110" y="1176"/>
                </a:cubicBezTo>
                <a:lnTo>
                  <a:pt x="30619" y="1087"/>
                </a:lnTo>
                <a:lnTo>
                  <a:pt x="31497" y="86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6481169" y="1795678"/>
            <a:ext cx="1796100" cy="1012969"/>
          </a:xfrm>
          <a:custGeom>
            <a:avLst/>
            <a:gdLst/>
            <a:ahLst/>
            <a:cxnLst/>
            <a:rect l="l" t="t" r="r" b="b"/>
            <a:pathLst>
              <a:path w="30485" h="17193" extrusionOk="0">
                <a:moveTo>
                  <a:pt x="1" y="2368"/>
                </a:moveTo>
                <a:lnTo>
                  <a:pt x="1" y="1"/>
                </a:lnTo>
                <a:cubicBezTo>
                  <a:pt x="1" y="1"/>
                  <a:pt x="19961" y="13293"/>
                  <a:pt x="30485" y="15779"/>
                </a:cubicBezTo>
                <a:lnTo>
                  <a:pt x="30485" y="16702"/>
                </a:lnTo>
                <a:lnTo>
                  <a:pt x="29994" y="16538"/>
                </a:lnTo>
                <a:lnTo>
                  <a:pt x="30485" y="16895"/>
                </a:lnTo>
                <a:lnTo>
                  <a:pt x="30485" y="17193"/>
                </a:lnTo>
                <a:cubicBezTo>
                  <a:pt x="30485" y="17193"/>
                  <a:pt x="7577" y="8798"/>
                  <a:pt x="1" y="23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936322" y="3133384"/>
            <a:ext cx="44777" cy="49726"/>
          </a:xfrm>
          <a:custGeom>
            <a:avLst/>
            <a:gdLst/>
            <a:ahLst/>
            <a:cxnLst/>
            <a:rect l="l" t="t" r="r" b="b"/>
            <a:pathLst>
              <a:path w="760" h="844" extrusionOk="0">
                <a:moveTo>
                  <a:pt x="418" y="192"/>
                </a:moveTo>
                <a:cubicBezTo>
                  <a:pt x="468" y="192"/>
                  <a:pt x="496" y="223"/>
                  <a:pt x="507" y="278"/>
                </a:cubicBezTo>
                <a:cubicBezTo>
                  <a:pt x="536" y="338"/>
                  <a:pt x="492" y="397"/>
                  <a:pt x="417" y="412"/>
                </a:cubicBezTo>
                <a:lnTo>
                  <a:pt x="298" y="442"/>
                </a:lnTo>
                <a:lnTo>
                  <a:pt x="239" y="219"/>
                </a:lnTo>
                <a:lnTo>
                  <a:pt x="358" y="204"/>
                </a:lnTo>
                <a:cubicBezTo>
                  <a:pt x="381" y="196"/>
                  <a:pt x="401" y="192"/>
                  <a:pt x="418" y="192"/>
                </a:cubicBezTo>
                <a:close/>
                <a:moveTo>
                  <a:pt x="441" y="1"/>
                </a:moveTo>
                <a:cubicBezTo>
                  <a:pt x="403" y="1"/>
                  <a:pt x="365" y="8"/>
                  <a:pt x="328" y="25"/>
                </a:cubicBezTo>
                <a:lnTo>
                  <a:pt x="0" y="100"/>
                </a:lnTo>
                <a:lnTo>
                  <a:pt x="179" y="844"/>
                </a:lnTo>
                <a:lnTo>
                  <a:pt x="387" y="784"/>
                </a:lnTo>
                <a:lnTo>
                  <a:pt x="328" y="606"/>
                </a:lnTo>
                <a:lnTo>
                  <a:pt x="462" y="576"/>
                </a:lnTo>
                <a:cubicBezTo>
                  <a:pt x="655" y="516"/>
                  <a:pt x="760" y="397"/>
                  <a:pt x="730" y="219"/>
                </a:cubicBezTo>
                <a:cubicBezTo>
                  <a:pt x="695" y="92"/>
                  <a:pt x="571" y="1"/>
                  <a:pt x="44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6883002" y="3123369"/>
            <a:ext cx="51906" cy="44247"/>
          </a:xfrm>
          <a:custGeom>
            <a:avLst/>
            <a:gdLst/>
            <a:ahLst/>
            <a:cxnLst/>
            <a:rect l="l" t="t" r="r" b="b"/>
            <a:pathLst>
              <a:path w="881" h="751" extrusionOk="0">
                <a:moveTo>
                  <a:pt x="450" y="183"/>
                </a:moveTo>
                <a:cubicBezTo>
                  <a:pt x="532" y="183"/>
                  <a:pt x="613" y="232"/>
                  <a:pt x="645" y="329"/>
                </a:cubicBezTo>
                <a:cubicBezTo>
                  <a:pt x="675" y="433"/>
                  <a:pt x="601" y="552"/>
                  <a:pt x="497" y="582"/>
                </a:cubicBezTo>
                <a:cubicBezTo>
                  <a:pt x="479" y="587"/>
                  <a:pt x="461" y="589"/>
                  <a:pt x="445" y="589"/>
                </a:cubicBezTo>
                <a:cubicBezTo>
                  <a:pt x="293" y="589"/>
                  <a:pt x="193" y="419"/>
                  <a:pt x="273" y="284"/>
                </a:cubicBezTo>
                <a:cubicBezTo>
                  <a:pt x="314" y="217"/>
                  <a:pt x="382" y="183"/>
                  <a:pt x="450" y="183"/>
                </a:cubicBezTo>
                <a:close/>
                <a:moveTo>
                  <a:pt x="458" y="1"/>
                </a:moveTo>
                <a:cubicBezTo>
                  <a:pt x="228" y="1"/>
                  <a:pt x="0" y="180"/>
                  <a:pt x="35" y="478"/>
                </a:cubicBezTo>
                <a:cubicBezTo>
                  <a:pt x="102" y="667"/>
                  <a:pt x="259" y="751"/>
                  <a:pt x="417" y="751"/>
                </a:cubicBezTo>
                <a:cubicBezTo>
                  <a:pt x="647" y="751"/>
                  <a:pt x="880" y="575"/>
                  <a:pt x="854" y="284"/>
                </a:cubicBezTo>
                <a:cubicBezTo>
                  <a:pt x="780" y="89"/>
                  <a:pt x="619" y="1"/>
                  <a:pt x="458"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6840700" y="3113765"/>
            <a:ext cx="43069" cy="45661"/>
          </a:xfrm>
          <a:custGeom>
            <a:avLst/>
            <a:gdLst/>
            <a:ahLst/>
            <a:cxnLst/>
            <a:rect l="l" t="t" r="r" b="b"/>
            <a:pathLst>
              <a:path w="731" h="775" extrusionOk="0">
                <a:moveTo>
                  <a:pt x="209" y="1"/>
                </a:moveTo>
                <a:lnTo>
                  <a:pt x="1" y="46"/>
                </a:lnTo>
                <a:lnTo>
                  <a:pt x="179" y="775"/>
                </a:lnTo>
                <a:lnTo>
                  <a:pt x="730" y="641"/>
                </a:lnTo>
                <a:lnTo>
                  <a:pt x="685" y="477"/>
                </a:lnTo>
                <a:lnTo>
                  <a:pt x="343" y="552"/>
                </a:lnTo>
                <a:lnTo>
                  <a:pt x="209" y="1"/>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6823202" y="3105045"/>
            <a:ext cx="22860" cy="45661"/>
          </a:xfrm>
          <a:custGeom>
            <a:avLst/>
            <a:gdLst/>
            <a:ahLst/>
            <a:cxnLst/>
            <a:rect l="l" t="t" r="r" b="b"/>
            <a:pathLst>
              <a:path w="388" h="775" extrusionOk="0">
                <a:moveTo>
                  <a:pt x="209" y="0"/>
                </a:moveTo>
                <a:lnTo>
                  <a:pt x="1" y="45"/>
                </a:lnTo>
                <a:lnTo>
                  <a:pt x="179" y="774"/>
                </a:lnTo>
                <a:lnTo>
                  <a:pt x="388" y="729"/>
                </a:lnTo>
                <a:lnTo>
                  <a:pt x="209" y="0"/>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6775833" y="3095560"/>
            <a:ext cx="50021" cy="46722"/>
          </a:xfrm>
          <a:custGeom>
            <a:avLst/>
            <a:gdLst/>
            <a:ahLst/>
            <a:cxnLst/>
            <a:rect l="l" t="t" r="r" b="b"/>
            <a:pathLst>
              <a:path w="849" h="793" extrusionOk="0">
                <a:moveTo>
                  <a:pt x="464" y="1"/>
                </a:moveTo>
                <a:cubicBezTo>
                  <a:pt x="434" y="1"/>
                  <a:pt x="403" y="5"/>
                  <a:pt x="372" y="12"/>
                </a:cubicBezTo>
                <a:cubicBezTo>
                  <a:pt x="149" y="57"/>
                  <a:pt x="0" y="280"/>
                  <a:pt x="60" y="489"/>
                </a:cubicBezTo>
                <a:cubicBezTo>
                  <a:pt x="96" y="670"/>
                  <a:pt x="259" y="792"/>
                  <a:pt x="439" y="792"/>
                </a:cubicBezTo>
                <a:cubicBezTo>
                  <a:pt x="481" y="792"/>
                  <a:pt x="524" y="785"/>
                  <a:pt x="566" y="771"/>
                </a:cubicBezTo>
                <a:cubicBezTo>
                  <a:pt x="685" y="756"/>
                  <a:pt x="789" y="667"/>
                  <a:pt x="849" y="563"/>
                </a:cubicBezTo>
                <a:lnTo>
                  <a:pt x="685" y="474"/>
                </a:lnTo>
                <a:cubicBezTo>
                  <a:pt x="655" y="533"/>
                  <a:pt x="595" y="593"/>
                  <a:pt x="536" y="608"/>
                </a:cubicBezTo>
                <a:cubicBezTo>
                  <a:pt x="517" y="612"/>
                  <a:pt x="499" y="613"/>
                  <a:pt x="482" y="613"/>
                </a:cubicBezTo>
                <a:cubicBezTo>
                  <a:pt x="241" y="613"/>
                  <a:pt x="168" y="246"/>
                  <a:pt x="432" y="191"/>
                </a:cubicBezTo>
                <a:cubicBezTo>
                  <a:pt x="447" y="187"/>
                  <a:pt x="462" y="185"/>
                  <a:pt x="479" y="185"/>
                </a:cubicBezTo>
                <a:cubicBezTo>
                  <a:pt x="527" y="185"/>
                  <a:pt x="577" y="202"/>
                  <a:pt x="610" y="236"/>
                </a:cubicBezTo>
                <a:lnTo>
                  <a:pt x="715" y="87"/>
                </a:lnTo>
                <a:cubicBezTo>
                  <a:pt x="637" y="31"/>
                  <a:pt x="552" y="1"/>
                  <a:pt x="464"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6734591" y="3083953"/>
            <a:ext cx="44836" cy="50964"/>
          </a:xfrm>
          <a:custGeom>
            <a:avLst/>
            <a:gdLst/>
            <a:ahLst/>
            <a:cxnLst/>
            <a:rect l="l" t="t" r="r" b="b"/>
            <a:pathLst>
              <a:path w="761" h="865" extrusionOk="0">
                <a:moveTo>
                  <a:pt x="582" y="1"/>
                </a:moveTo>
                <a:lnTo>
                  <a:pt x="1" y="135"/>
                </a:lnTo>
                <a:lnTo>
                  <a:pt x="165" y="864"/>
                </a:lnTo>
                <a:lnTo>
                  <a:pt x="760" y="715"/>
                </a:lnTo>
                <a:lnTo>
                  <a:pt x="715" y="566"/>
                </a:lnTo>
                <a:lnTo>
                  <a:pt x="343" y="656"/>
                </a:lnTo>
                <a:lnTo>
                  <a:pt x="314" y="522"/>
                </a:lnTo>
                <a:lnTo>
                  <a:pt x="626" y="447"/>
                </a:lnTo>
                <a:lnTo>
                  <a:pt x="596" y="284"/>
                </a:lnTo>
                <a:lnTo>
                  <a:pt x="269" y="358"/>
                </a:lnTo>
                <a:lnTo>
                  <a:pt x="239" y="239"/>
                </a:lnTo>
                <a:lnTo>
                  <a:pt x="611" y="150"/>
                </a:lnTo>
                <a:lnTo>
                  <a:pt x="582" y="1"/>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2638627">
            <a:off x="6651682" y="2674035"/>
            <a:ext cx="57919" cy="39535"/>
          </a:xfrm>
          <a:custGeom>
            <a:avLst/>
            <a:gdLst/>
            <a:ahLst/>
            <a:cxnLst/>
            <a:rect l="l" t="t" r="r" b="b"/>
            <a:pathLst>
              <a:path w="983" h="671" extrusionOk="0">
                <a:moveTo>
                  <a:pt x="417" y="224"/>
                </a:moveTo>
                <a:lnTo>
                  <a:pt x="551" y="269"/>
                </a:lnTo>
                <a:cubicBezTo>
                  <a:pt x="655" y="313"/>
                  <a:pt x="700" y="358"/>
                  <a:pt x="670" y="417"/>
                </a:cubicBezTo>
                <a:cubicBezTo>
                  <a:pt x="661" y="446"/>
                  <a:pt x="632" y="463"/>
                  <a:pt x="586" y="463"/>
                </a:cubicBezTo>
                <a:cubicBezTo>
                  <a:pt x="560" y="463"/>
                  <a:pt x="529" y="458"/>
                  <a:pt x="492" y="447"/>
                </a:cubicBezTo>
                <a:lnTo>
                  <a:pt x="358" y="388"/>
                </a:lnTo>
                <a:lnTo>
                  <a:pt x="417" y="224"/>
                </a:lnTo>
                <a:close/>
                <a:moveTo>
                  <a:pt x="239" y="1"/>
                </a:moveTo>
                <a:lnTo>
                  <a:pt x="0" y="581"/>
                </a:lnTo>
                <a:lnTo>
                  <a:pt x="239" y="670"/>
                </a:lnTo>
                <a:lnTo>
                  <a:pt x="298" y="522"/>
                </a:lnTo>
                <a:lnTo>
                  <a:pt x="462" y="581"/>
                </a:lnTo>
                <a:cubicBezTo>
                  <a:pt x="553" y="615"/>
                  <a:pt x="636" y="632"/>
                  <a:pt x="706" y="632"/>
                </a:cubicBezTo>
                <a:cubicBezTo>
                  <a:pt x="818" y="632"/>
                  <a:pt x="896" y="589"/>
                  <a:pt x="923" y="507"/>
                </a:cubicBezTo>
                <a:cubicBezTo>
                  <a:pt x="983" y="373"/>
                  <a:pt x="864" y="239"/>
                  <a:pt x="626" y="149"/>
                </a:cubicBezTo>
                <a:lnTo>
                  <a:pt x="2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2638627">
            <a:off x="6708608" y="2653189"/>
            <a:ext cx="64930" cy="42305"/>
          </a:xfrm>
          <a:custGeom>
            <a:avLst/>
            <a:gdLst/>
            <a:ahLst/>
            <a:cxnLst/>
            <a:rect l="l" t="t" r="r" b="b"/>
            <a:pathLst>
              <a:path w="1102" h="718" extrusionOk="0">
                <a:moveTo>
                  <a:pt x="480" y="166"/>
                </a:moveTo>
                <a:cubicBezTo>
                  <a:pt x="520" y="166"/>
                  <a:pt x="564" y="174"/>
                  <a:pt x="611" y="190"/>
                </a:cubicBezTo>
                <a:cubicBezTo>
                  <a:pt x="745" y="234"/>
                  <a:pt x="819" y="353"/>
                  <a:pt x="789" y="443"/>
                </a:cubicBezTo>
                <a:cubicBezTo>
                  <a:pt x="770" y="511"/>
                  <a:pt x="705" y="547"/>
                  <a:pt x="625" y="547"/>
                </a:cubicBezTo>
                <a:cubicBezTo>
                  <a:pt x="584" y="547"/>
                  <a:pt x="538" y="538"/>
                  <a:pt x="492" y="517"/>
                </a:cubicBezTo>
                <a:cubicBezTo>
                  <a:pt x="358" y="472"/>
                  <a:pt x="268" y="368"/>
                  <a:pt x="313" y="264"/>
                </a:cubicBezTo>
                <a:cubicBezTo>
                  <a:pt x="342" y="196"/>
                  <a:pt x="403" y="166"/>
                  <a:pt x="480" y="166"/>
                </a:cubicBezTo>
                <a:close/>
                <a:moveTo>
                  <a:pt x="387" y="0"/>
                </a:moveTo>
                <a:cubicBezTo>
                  <a:pt x="232" y="0"/>
                  <a:pt x="113" y="60"/>
                  <a:pt x="75" y="175"/>
                </a:cubicBezTo>
                <a:cubicBezTo>
                  <a:pt x="0" y="339"/>
                  <a:pt x="164" y="547"/>
                  <a:pt x="447" y="666"/>
                </a:cubicBezTo>
                <a:cubicBezTo>
                  <a:pt x="538" y="701"/>
                  <a:pt x="629" y="718"/>
                  <a:pt x="711" y="718"/>
                </a:cubicBezTo>
                <a:cubicBezTo>
                  <a:pt x="873" y="718"/>
                  <a:pt x="1003" y="655"/>
                  <a:pt x="1042" y="547"/>
                </a:cubicBezTo>
                <a:cubicBezTo>
                  <a:pt x="1102" y="368"/>
                  <a:pt x="938" y="160"/>
                  <a:pt x="670" y="56"/>
                </a:cubicBezTo>
                <a:cubicBezTo>
                  <a:pt x="569" y="19"/>
                  <a:pt x="472" y="0"/>
                  <a:pt x="3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2638627">
            <a:off x="6771306" y="2629196"/>
            <a:ext cx="42128" cy="50082"/>
          </a:xfrm>
          <a:custGeom>
            <a:avLst/>
            <a:gdLst/>
            <a:ahLst/>
            <a:cxnLst/>
            <a:rect l="l" t="t" r="r" b="b"/>
            <a:pathLst>
              <a:path w="715" h="850" extrusionOk="0">
                <a:moveTo>
                  <a:pt x="224" y="1"/>
                </a:moveTo>
                <a:lnTo>
                  <a:pt x="0" y="596"/>
                </a:lnTo>
                <a:lnTo>
                  <a:pt x="655" y="849"/>
                </a:lnTo>
                <a:lnTo>
                  <a:pt x="715" y="715"/>
                </a:lnTo>
                <a:lnTo>
                  <a:pt x="298" y="566"/>
                </a:lnTo>
                <a:lnTo>
                  <a:pt x="477" y="90"/>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2638627">
            <a:off x="6814412" y="2617310"/>
            <a:ext cx="27221" cy="40419"/>
          </a:xfrm>
          <a:custGeom>
            <a:avLst/>
            <a:gdLst/>
            <a:ahLst/>
            <a:cxnLst/>
            <a:rect l="l" t="t" r="r" b="b"/>
            <a:pathLst>
              <a:path w="462" h="686" extrusionOk="0">
                <a:moveTo>
                  <a:pt x="224" y="1"/>
                </a:moveTo>
                <a:lnTo>
                  <a:pt x="0" y="581"/>
                </a:lnTo>
                <a:lnTo>
                  <a:pt x="239" y="685"/>
                </a:lnTo>
                <a:lnTo>
                  <a:pt x="462" y="105"/>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2638627">
            <a:off x="6839549" y="2600513"/>
            <a:ext cx="58802" cy="42599"/>
          </a:xfrm>
          <a:custGeom>
            <a:avLst/>
            <a:gdLst/>
            <a:ahLst/>
            <a:cxnLst/>
            <a:rect l="l" t="t" r="r" b="b"/>
            <a:pathLst>
              <a:path w="998" h="723" extrusionOk="0">
                <a:moveTo>
                  <a:pt x="386" y="1"/>
                </a:moveTo>
                <a:cubicBezTo>
                  <a:pt x="231" y="1"/>
                  <a:pt x="113" y="60"/>
                  <a:pt x="75" y="175"/>
                </a:cubicBezTo>
                <a:cubicBezTo>
                  <a:pt x="0" y="339"/>
                  <a:pt x="149" y="547"/>
                  <a:pt x="432" y="666"/>
                </a:cubicBezTo>
                <a:cubicBezTo>
                  <a:pt x="513" y="702"/>
                  <a:pt x="600" y="722"/>
                  <a:pt x="685" y="722"/>
                </a:cubicBezTo>
                <a:cubicBezTo>
                  <a:pt x="741" y="722"/>
                  <a:pt x="796" y="714"/>
                  <a:pt x="849" y="696"/>
                </a:cubicBezTo>
                <a:lnTo>
                  <a:pt x="730" y="547"/>
                </a:lnTo>
                <a:cubicBezTo>
                  <a:pt x="699" y="553"/>
                  <a:pt x="668" y="557"/>
                  <a:pt x="637" y="557"/>
                </a:cubicBezTo>
                <a:cubicBezTo>
                  <a:pt x="593" y="557"/>
                  <a:pt x="550" y="550"/>
                  <a:pt x="506" y="532"/>
                </a:cubicBezTo>
                <a:cubicBezTo>
                  <a:pt x="357" y="473"/>
                  <a:pt x="283" y="369"/>
                  <a:pt x="313" y="279"/>
                </a:cubicBezTo>
                <a:cubicBezTo>
                  <a:pt x="342" y="211"/>
                  <a:pt x="404" y="175"/>
                  <a:pt x="484" y="175"/>
                </a:cubicBezTo>
                <a:cubicBezTo>
                  <a:pt x="527" y="175"/>
                  <a:pt x="574" y="184"/>
                  <a:pt x="625" y="205"/>
                </a:cubicBezTo>
                <a:cubicBezTo>
                  <a:pt x="700" y="220"/>
                  <a:pt x="759" y="279"/>
                  <a:pt x="804" y="354"/>
                </a:cubicBezTo>
                <a:lnTo>
                  <a:pt x="997" y="309"/>
                </a:lnTo>
                <a:cubicBezTo>
                  <a:pt x="923" y="190"/>
                  <a:pt x="804" y="101"/>
                  <a:pt x="670" y="56"/>
                </a:cubicBezTo>
                <a:cubicBezTo>
                  <a:pt x="569" y="19"/>
                  <a:pt x="472" y="1"/>
                  <a:pt x="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2638627">
            <a:off x="6892182" y="2574091"/>
            <a:ext cx="53558" cy="50023"/>
          </a:xfrm>
          <a:custGeom>
            <a:avLst/>
            <a:gdLst/>
            <a:ahLst/>
            <a:cxnLst/>
            <a:rect l="l" t="t" r="r" b="b"/>
            <a:pathLst>
              <a:path w="909" h="849" extrusionOk="0">
                <a:moveTo>
                  <a:pt x="223" y="1"/>
                </a:moveTo>
                <a:lnTo>
                  <a:pt x="0" y="581"/>
                </a:lnTo>
                <a:lnTo>
                  <a:pt x="700" y="849"/>
                </a:lnTo>
                <a:lnTo>
                  <a:pt x="744" y="730"/>
                </a:lnTo>
                <a:lnTo>
                  <a:pt x="283" y="551"/>
                </a:lnTo>
                <a:lnTo>
                  <a:pt x="328" y="432"/>
                </a:lnTo>
                <a:lnTo>
                  <a:pt x="715" y="581"/>
                </a:lnTo>
                <a:lnTo>
                  <a:pt x="759" y="462"/>
                </a:lnTo>
                <a:lnTo>
                  <a:pt x="372" y="313"/>
                </a:lnTo>
                <a:lnTo>
                  <a:pt x="417" y="224"/>
                </a:lnTo>
                <a:lnTo>
                  <a:pt x="848" y="388"/>
                </a:lnTo>
                <a:lnTo>
                  <a:pt x="908" y="254"/>
                </a:lnTo>
                <a:lnTo>
                  <a:pt x="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7748125" y="1955169"/>
            <a:ext cx="360887" cy="255309"/>
            <a:chOff x="7748125" y="1955169"/>
            <a:chExt cx="360887" cy="255309"/>
          </a:xfrm>
        </p:grpSpPr>
        <p:sp>
          <p:nvSpPr>
            <p:cNvPr id="32" name="Google Shape;32;p2"/>
            <p:cNvSpPr/>
            <p:nvPr/>
          </p:nvSpPr>
          <p:spPr>
            <a:xfrm rot="-3687016">
              <a:off x="7755885" y="2128798"/>
              <a:ext cx="78123" cy="64101"/>
            </a:xfrm>
            <a:custGeom>
              <a:avLst/>
              <a:gdLst/>
              <a:ahLst/>
              <a:cxnLst/>
              <a:rect l="l" t="t" r="r" b="b"/>
              <a:pathLst>
                <a:path w="1326" h="1088" extrusionOk="0">
                  <a:moveTo>
                    <a:pt x="685" y="358"/>
                  </a:moveTo>
                  <a:lnTo>
                    <a:pt x="834" y="447"/>
                  </a:lnTo>
                  <a:cubicBezTo>
                    <a:pt x="938" y="507"/>
                    <a:pt x="968" y="581"/>
                    <a:pt x="924" y="670"/>
                  </a:cubicBezTo>
                  <a:cubicBezTo>
                    <a:pt x="897" y="724"/>
                    <a:pt x="854" y="751"/>
                    <a:pt x="798" y="751"/>
                  </a:cubicBezTo>
                  <a:cubicBezTo>
                    <a:pt x="761" y="751"/>
                    <a:pt x="718" y="739"/>
                    <a:pt x="671" y="715"/>
                  </a:cubicBezTo>
                  <a:lnTo>
                    <a:pt x="522" y="626"/>
                  </a:lnTo>
                  <a:lnTo>
                    <a:pt x="685" y="358"/>
                  </a:lnTo>
                  <a:close/>
                  <a:moveTo>
                    <a:pt x="537" y="1"/>
                  </a:moveTo>
                  <a:lnTo>
                    <a:pt x="1" y="938"/>
                  </a:lnTo>
                  <a:lnTo>
                    <a:pt x="269" y="1087"/>
                  </a:lnTo>
                  <a:lnTo>
                    <a:pt x="403" y="849"/>
                  </a:lnTo>
                  <a:lnTo>
                    <a:pt x="581" y="938"/>
                  </a:lnTo>
                  <a:cubicBezTo>
                    <a:pt x="680" y="997"/>
                    <a:pt x="777" y="1025"/>
                    <a:pt x="865" y="1025"/>
                  </a:cubicBezTo>
                  <a:cubicBezTo>
                    <a:pt x="1002" y="1025"/>
                    <a:pt x="1119" y="955"/>
                    <a:pt x="1192" y="819"/>
                  </a:cubicBezTo>
                  <a:cubicBezTo>
                    <a:pt x="1325" y="611"/>
                    <a:pt x="1221" y="388"/>
                    <a:pt x="968" y="239"/>
                  </a:cubicBezTo>
                  <a:lnTo>
                    <a:pt x="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3687016">
              <a:off x="7821746" y="2088583"/>
              <a:ext cx="83072" cy="71466"/>
            </a:xfrm>
            <a:custGeom>
              <a:avLst/>
              <a:gdLst/>
              <a:ahLst/>
              <a:cxnLst/>
              <a:rect l="l" t="t" r="r" b="b"/>
              <a:pathLst>
                <a:path w="1410" h="1213" extrusionOk="0">
                  <a:moveTo>
                    <a:pt x="681" y="354"/>
                  </a:moveTo>
                  <a:cubicBezTo>
                    <a:pt x="883" y="354"/>
                    <a:pt x="1043" y="575"/>
                    <a:pt x="938" y="784"/>
                  </a:cubicBezTo>
                  <a:cubicBezTo>
                    <a:pt x="888" y="886"/>
                    <a:pt x="782" y="946"/>
                    <a:pt x="678" y="946"/>
                  </a:cubicBezTo>
                  <a:cubicBezTo>
                    <a:pt x="628" y="946"/>
                    <a:pt x="579" y="932"/>
                    <a:pt x="536" y="904"/>
                  </a:cubicBezTo>
                  <a:cubicBezTo>
                    <a:pt x="313" y="784"/>
                    <a:pt x="343" y="442"/>
                    <a:pt x="596" y="368"/>
                  </a:cubicBezTo>
                  <a:cubicBezTo>
                    <a:pt x="625" y="359"/>
                    <a:pt x="654" y="354"/>
                    <a:pt x="681" y="354"/>
                  </a:cubicBezTo>
                  <a:close/>
                  <a:moveTo>
                    <a:pt x="700" y="1"/>
                  </a:moveTo>
                  <a:cubicBezTo>
                    <a:pt x="487" y="1"/>
                    <a:pt x="275" y="110"/>
                    <a:pt x="164" y="338"/>
                  </a:cubicBezTo>
                  <a:cubicBezTo>
                    <a:pt x="1" y="621"/>
                    <a:pt x="105" y="993"/>
                    <a:pt x="402" y="1127"/>
                  </a:cubicBezTo>
                  <a:cubicBezTo>
                    <a:pt x="503" y="1186"/>
                    <a:pt x="607" y="1213"/>
                    <a:pt x="707" y="1213"/>
                  </a:cubicBezTo>
                  <a:cubicBezTo>
                    <a:pt x="1084" y="1213"/>
                    <a:pt x="1410" y="839"/>
                    <a:pt x="1281" y="427"/>
                  </a:cubicBezTo>
                  <a:cubicBezTo>
                    <a:pt x="1193" y="148"/>
                    <a:pt x="946"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3687016">
              <a:off x="7892490" y="2060810"/>
              <a:ext cx="50020" cy="79832"/>
            </a:xfrm>
            <a:custGeom>
              <a:avLst/>
              <a:gdLst/>
              <a:ahLst/>
              <a:cxnLst/>
              <a:rect l="l" t="t" r="r" b="b"/>
              <a:pathLst>
                <a:path w="849" h="1355" extrusionOk="0">
                  <a:moveTo>
                    <a:pt x="536" y="0"/>
                  </a:moveTo>
                  <a:lnTo>
                    <a:pt x="0" y="938"/>
                  </a:lnTo>
                  <a:lnTo>
                    <a:pt x="730" y="1355"/>
                  </a:lnTo>
                  <a:lnTo>
                    <a:pt x="849" y="1146"/>
                  </a:lnTo>
                  <a:lnTo>
                    <a:pt x="402" y="879"/>
                  </a:lnTo>
                  <a:lnTo>
                    <a:pt x="804" y="149"/>
                  </a:lnTo>
                  <a:lnTo>
                    <a:pt x="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3687016">
              <a:off x="7933959" y="2035695"/>
              <a:ext cx="47428" cy="64985"/>
            </a:xfrm>
            <a:custGeom>
              <a:avLst/>
              <a:gdLst/>
              <a:ahLst/>
              <a:cxnLst/>
              <a:rect l="l" t="t" r="r" b="b"/>
              <a:pathLst>
                <a:path w="805" h="1103" extrusionOk="0">
                  <a:moveTo>
                    <a:pt x="537" y="1"/>
                  </a:moveTo>
                  <a:lnTo>
                    <a:pt x="1" y="953"/>
                  </a:lnTo>
                  <a:lnTo>
                    <a:pt x="269" y="1102"/>
                  </a:lnTo>
                  <a:lnTo>
                    <a:pt x="805" y="150"/>
                  </a:lnTo>
                  <a:lnTo>
                    <a:pt x="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3687016">
              <a:off x="7964030" y="2007791"/>
              <a:ext cx="75531" cy="68932"/>
            </a:xfrm>
            <a:custGeom>
              <a:avLst/>
              <a:gdLst/>
              <a:ahLst/>
              <a:cxnLst/>
              <a:rect l="l" t="t" r="r" b="b"/>
              <a:pathLst>
                <a:path w="1282" h="1170" extrusionOk="0">
                  <a:moveTo>
                    <a:pt x="662" y="1"/>
                  </a:moveTo>
                  <a:cubicBezTo>
                    <a:pt x="465" y="1"/>
                    <a:pt x="271" y="103"/>
                    <a:pt x="165" y="286"/>
                  </a:cubicBezTo>
                  <a:cubicBezTo>
                    <a:pt x="1" y="569"/>
                    <a:pt x="120" y="941"/>
                    <a:pt x="418" y="1075"/>
                  </a:cubicBezTo>
                  <a:cubicBezTo>
                    <a:pt x="509" y="1139"/>
                    <a:pt x="612" y="1170"/>
                    <a:pt x="719" y="1170"/>
                  </a:cubicBezTo>
                  <a:cubicBezTo>
                    <a:pt x="786" y="1170"/>
                    <a:pt x="855" y="1158"/>
                    <a:pt x="924" y="1135"/>
                  </a:cubicBezTo>
                  <a:lnTo>
                    <a:pt x="834" y="882"/>
                  </a:lnTo>
                  <a:cubicBezTo>
                    <a:pt x="797" y="900"/>
                    <a:pt x="757" y="909"/>
                    <a:pt x="717" y="909"/>
                  </a:cubicBezTo>
                  <a:cubicBezTo>
                    <a:pt x="660" y="909"/>
                    <a:pt x="604" y="893"/>
                    <a:pt x="552" y="867"/>
                  </a:cubicBezTo>
                  <a:cubicBezTo>
                    <a:pt x="259" y="689"/>
                    <a:pt x="434" y="294"/>
                    <a:pt x="714" y="294"/>
                  </a:cubicBezTo>
                  <a:cubicBezTo>
                    <a:pt x="761" y="294"/>
                    <a:pt x="812" y="305"/>
                    <a:pt x="864" y="331"/>
                  </a:cubicBezTo>
                  <a:cubicBezTo>
                    <a:pt x="939" y="376"/>
                    <a:pt x="998" y="465"/>
                    <a:pt x="1013" y="569"/>
                  </a:cubicBezTo>
                  <a:lnTo>
                    <a:pt x="1281" y="510"/>
                  </a:lnTo>
                  <a:cubicBezTo>
                    <a:pt x="1236" y="331"/>
                    <a:pt x="1132" y="182"/>
                    <a:pt x="968" y="93"/>
                  </a:cubicBezTo>
                  <a:cubicBezTo>
                    <a:pt x="875" y="30"/>
                    <a:pt x="768" y="1"/>
                    <a:pt x="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3687016">
              <a:off x="8017791" y="1967247"/>
              <a:ext cx="75472" cy="80716"/>
            </a:xfrm>
            <a:custGeom>
              <a:avLst/>
              <a:gdLst/>
              <a:ahLst/>
              <a:cxnLst/>
              <a:rect l="l" t="t" r="r" b="b"/>
              <a:pathLst>
                <a:path w="1281" h="1370" extrusionOk="0">
                  <a:moveTo>
                    <a:pt x="536" y="0"/>
                  </a:moveTo>
                  <a:lnTo>
                    <a:pt x="1" y="938"/>
                  </a:lnTo>
                  <a:lnTo>
                    <a:pt x="760" y="1370"/>
                  </a:lnTo>
                  <a:lnTo>
                    <a:pt x="879" y="1161"/>
                  </a:lnTo>
                  <a:lnTo>
                    <a:pt x="388" y="879"/>
                  </a:lnTo>
                  <a:lnTo>
                    <a:pt x="477" y="715"/>
                  </a:lnTo>
                  <a:lnTo>
                    <a:pt x="894" y="953"/>
                  </a:lnTo>
                  <a:lnTo>
                    <a:pt x="1013" y="745"/>
                  </a:lnTo>
                  <a:lnTo>
                    <a:pt x="596" y="506"/>
                  </a:lnTo>
                  <a:lnTo>
                    <a:pt x="685" y="358"/>
                  </a:lnTo>
                  <a:lnTo>
                    <a:pt x="1162" y="625"/>
                  </a:lnTo>
                  <a:lnTo>
                    <a:pt x="1281" y="417"/>
                  </a:lnTo>
                  <a:lnTo>
                    <a:pt x="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201525" y="1934425"/>
            <a:ext cx="10019466" cy="1763520"/>
          </a:xfrm>
          <a:custGeom>
            <a:avLst/>
            <a:gdLst/>
            <a:ahLst/>
            <a:cxnLst/>
            <a:rect l="l" t="t" r="r" b="b"/>
            <a:pathLst>
              <a:path w="148850" h="26199" extrusionOk="0">
                <a:moveTo>
                  <a:pt x="148850" y="6044"/>
                </a:moveTo>
                <a:lnTo>
                  <a:pt x="148850" y="12266"/>
                </a:lnTo>
                <a:lnTo>
                  <a:pt x="148776" y="12281"/>
                </a:lnTo>
                <a:cubicBezTo>
                  <a:pt x="147838" y="12474"/>
                  <a:pt x="137969" y="14528"/>
                  <a:pt x="123873" y="16969"/>
                </a:cubicBezTo>
                <a:lnTo>
                  <a:pt x="123575" y="17029"/>
                </a:lnTo>
                <a:lnTo>
                  <a:pt x="123412" y="17059"/>
                </a:lnTo>
                <a:lnTo>
                  <a:pt x="123144" y="17103"/>
                </a:lnTo>
                <a:lnTo>
                  <a:pt x="122965" y="17133"/>
                </a:lnTo>
                <a:cubicBezTo>
                  <a:pt x="109182" y="19515"/>
                  <a:pt x="91558" y="22239"/>
                  <a:pt x="74351" y="23980"/>
                </a:cubicBezTo>
                <a:cubicBezTo>
                  <a:pt x="60195" y="25424"/>
                  <a:pt x="46308" y="26198"/>
                  <a:pt x="35084" y="25573"/>
                </a:cubicBezTo>
                <a:cubicBezTo>
                  <a:pt x="34683" y="25558"/>
                  <a:pt x="34281" y="25528"/>
                  <a:pt x="33879" y="25499"/>
                </a:cubicBezTo>
                <a:cubicBezTo>
                  <a:pt x="33879" y="25499"/>
                  <a:pt x="28476" y="24665"/>
                  <a:pt x="20408" y="20080"/>
                </a:cubicBezTo>
                <a:cubicBezTo>
                  <a:pt x="20170" y="19946"/>
                  <a:pt x="19902" y="19798"/>
                  <a:pt x="19649" y="19649"/>
                </a:cubicBezTo>
                <a:cubicBezTo>
                  <a:pt x="14022" y="16344"/>
                  <a:pt x="7175" y="11239"/>
                  <a:pt x="1" y="3409"/>
                </a:cubicBezTo>
                <a:lnTo>
                  <a:pt x="1" y="1"/>
                </a:lnTo>
                <a:cubicBezTo>
                  <a:pt x="1" y="1"/>
                  <a:pt x="7086" y="8887"/>
                  <a:pt x="18131" y="15407"/>
                </a:cubicBezTo>
                <a:cubicBezTo>
                  <a:pt x="19053" y="15957"/>
                  <a:pt x="19991" y="16478"/>
                  <a:pt x="20974" y="16984"/>
                </a:cubicBezTo>
                <a:cubicBezTo>
                  <a:pt x="24457" y="18815"/>
                  <a:pt x="28133" y="20214"/>
                  <a:pt x="31959" y="21152"/>
                </a:cubicBezTo>
                <a:lnTo>
                  <a:pt x="31959" y="21152"/>
                </a:lnTo>
                <a:lnTo>
                  <a:pt x="31974" y="21152"/>
                </a:lnTo>
                <a:lnTo>
                  <a:pt x="31988" y="21152"/>
                </a:lnTo>
                <a:cubicBezTo>
                  <a:pt x="33715" y="21554"/>
                  <a:pt x="35457" y="21852"/>
                  <a:pt x="37213" y="22015"/>
                </a:cubicBezTo>
                <a:cubicBezTo>
                  <a:pt x="38300" y="22120"/>
                  <a:pt x="39848" y="22164"/>
                  <a:pt x="41827" y="22149"/>
                </a:cubicBezTo>
                <a:cubicBezTo>
                  <a:pt x="42572" y="22149"/>
                  <a:pt x="43375" y="22135"/>
                  <a:pt x="44224" y="22105"/>
                </a:cubicBezTo>
                <a:lnTo>
                  <a:pt x="44239" y="22105"/>
                </a:lnTo>
                <a:cubicBezTo>
                  <a:pt x="46605" y="22045"/>
                  <a:pt x="49419" y="21911"/>
                  <a:pt x="52604" y="21703"/>
                </a:cubicBezTo>
                <a:lnTo>
                  <a:pt x="52634" y="21703"/>
                </a:lnTo>
                <a:cubicBezTo>
                  <a:pt x="58752" y="21301"/>
                  <a:pt x="66239" y="20616"/>
                  <a:pt x="74693" y="19634"/>
                </a:cubicBezTo>
                <a:cubicBezTo>
                  <a:pt x="85902" y="18339"/>
                  <a:pt x="98792" y="16478"/>
                  <a:pt x="112382" y="14007"/>
                </a:cubicBezTo>
                <a:cubicBezTo>
                  <a:pt x="117755" y="13025"/>
                  <a:pt x="123233" y="11953"/>
                  <a:pt x="128755" y="10762"/>
                </a:cubicBezTo>
                <a:lnTo>
                  <a:pt x="128785" y="10762"/>
                </a:lnTo>
                <a:cubicBezTo>
                  <a:pt x="135439" y="9348"/>
                  <a:pt x="142167" y="7771"/>
                  <a:pt x="148850" y="604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443400" y="3369832"/>
            <a:ext cx="124259" cy="135702"/>
          </a:xfrm>
          <a:custGeom>
            <a:avLst/>
            <a:gdLst/>
            <a:ahLst/>
            <a:cxnLst/>
            <a:rect l="l" t="t" r="r" b="b"/>
            <a:pathLst>
              <a:path w="1846" h="2016" extrusionOk="0">
                <a:moveTo>
                  <a:pt x="913" y="436"/>
                </a:moveTo>
                <a:cubicBezTo>
                  <a:pt x="1118" y="436"/>
                  <a:pt x="1222" y="525"/>
                  <a:pt x="1236" y="690"/>
                </a:cubicBezTo>
                <a:lnTo>
                  <a:pt x="1251" y="690"/>
                </a:lnTo>
                <a:cubicBezTo>
                  <a:pt x="1265" y="869"/>
                  <a:pt x="1161" y="988"/>
                  <a:pt x="923" y="1003"/>
                </a:cubicBezTo>
                <a:lnTo>
                  <a:pt x="625" y="1033"/>
                </a:lnTo>
                <a:lnTo>
                  <a:pt x="566" y="467"/>
                </a:lnTo>
                <a:lnTo>
                  <a:pt x="864" y="437"/>
                </a:lnTo>
                <a:cubicBezTo>
                  <a:pt x="881" y="436"/>
                  <a:pt x="897" y="436"/>
                  <a:pt x="913" y="436"/>
                </a:cubicBezTo>
                <a:close/>
                <a:moveTo>
                  <a:pt x="1000" y="0"/>
                </a:moveTo>
                <a:cubicBezTo>
                  <a:pt x="961" y="0"/>
                  <a:pt x="920" y="2"/>
                  <a:pt x="878" y="6"/>
                </a:cubicBezTo>
                <a:lnTo>
                  <a:pt x="0" y="95"/>
                </a:lnTo>
                <a:lnTo>
                  <a:pt x="179" y="2015"/>
                </a:lnTo>
                <a:lnTo>
                  <a:pt x="730" y="1971"/>
                </a:lnTo>
                <a:lnTo>
                  <a:pt x="685" y="1464"/>
                </a:lnTo>
                <a:lnTo>
                  <a:pt x="1012" y="1435"/>
                </a:lnTo>
                <a:cubicBezTo>
                  <a:pt x="1533" y="1390"/>
                  <a:pt x="1846" y="1077"/>
                  <a:pt x="1801" y="646"/>
                </a:cubicBezTo>
                <a:cubicBezTo>
                  <a:pt x="1760" y="235"/>
                  <a:pt x="1454" y="0"/>
                  <a:pt x="1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818341" y="3408199"/>
            <a:ext cx="167406" cy="116653"/>
          </a:xfrm>
          <a:custGeom>
            <a:avLst/>
            <a:gdLst/>
            <a:ahLst/>
            <a:cxnLst/>
            <a:rect l="l" t="t" r="r" b="b"/>
            <a:pathLst>
              <a:path w="2487" h="1733" extrusionOk="0">
                <a:moveTo>
                  <a:pt x="1248" y="408"/>
                </a:moveTo>
                <a:cubicBezTo>
                  <a:pt x="1318" y="408"/>
                  <a:pt x="1390" y="421"/>
                  <a:pt x="1459" y="448"/>
                </a:cubicBezTo>
                <a:cubicBezTo>
                  <a:pt x="1727" y="507"/>
                  <a:pt x="1861" y="805"/>
                  <a:pt x="1742" y="1043"/>
                </a:cubicBezTo>
                <a:cubicBezTo>
                  <a:pt x="1632" y="1231"/>
                  <a:pt x="1440" y="1336"/>
                  <a:pt x="1239" y="1336"/>
                </a:cubicBezTo>
                <a:cubicBezTo>
                  <a:pt x="1169" y="1336"/>
                  <a:pt x="1097" y="1323"/>
                  <a:pt x="1028" y="1296"/>
                </a:cubicBezTo>
                <a:cubicBezTo>
                  <a:pt x="745" y="1252"/>
                  <a:pt x="611" y="939"/>
                  <a:pt x="745" y="701"/>
                </a:cubicBezTo>
                <a:cubicBezTo>
                  <a:pt x="855" y="514"/>
                  <a:pt x="1047" y="408"/>
                  <a:pt x="1248" y="408"/>
                </a:cubicBezTo>
                <a:close/>
                <a:moveTo>
                  <a:pt x="1190" y="0"/>
                </a:moveTo>
                <a:cubicBezTo>
                  <a:pt x="785" y="0"/>
                  <a:pt x="426" y="195"/>
                  <a:pt x="254" y="507"/>
                </a:cubicBezTo>
                <a:cubicBezTo>
                  <a:pt x="1" y="954"/>
                  <a:pt x="269" y="1445"/>
                  <a:pt x="864" y="1654"/>
                </a:cubicBezTo>
                <a:cubicBezTo>
                  <a:pt x="1018" y="1708"/>
                  <a:pt x="1172" y="1733"/>
                  <a:pt x="1320" y="1733"/>
                </a:cubicBezTo>
                <a:cubicBezTo>
                  <a:pt x="1743" y="1733"/>
                  <a:pt x="2113" y="1527"/>
                  <a:pt x="2278" y="1207"/>
                </a:cubicBezTo>
                <a:cubicBezTo>
                  <a:pt x="2487" y="775"/>
                  <a:pt x="2233" y="299"/>
                  <a:pt x="1668" y="91"/>
                </a:cubicBezTo>
                <a:cubicBezTo>
                  <a:pt x="1507" y="29"/>
                  <a:pt x="1345" y="0"/>
                  <a:pt x="1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967637" y="3446364"/>
            <a:ext cx="109315" cy="121297"/>
          </a:xfrm>
          <a:custGeom>
            <a:avLst/>
            <a:gdLst/>
            <a:ahLst/>
            <a:cxnLst/>
            <a:rect l="l" t="t" r="r" b="b"/>
            <a:pathLst>
              <a:path w="1624" h="1802" extrusionOk="0">
                <a:moveTo>
                  <a:pt x="700" y="0"/>
                </a:moveTo>
                <a:cubicBezTo>
                  <a:pt x="417" y="610"/>
                  <a:pt x="254" y="848"/>
                  <a:pt x="1" y="1459"/>
                </a:cubicBezTo>
                <a:cubicBezTo>
                  <a:pt x="581" y="1622"/>
                  <a:pt x="879" y="1682"/>
                  <a:pt x="1489" y="1801"/>
                </a:cubicBezTo>
                <a:cubicBezTo>
                  <a:pt x="1534" y="1667"/>
                  <a:pt x="1564" y="1608"/>
                  <a:pt x="1623" y="1474"/>
                </a:cubicBezTo>
                <a:cubicBezTo>
                  <a:pt x="1251" y="1399"/>
                  <a:pt x="1057" y="1355"/>
                  <a:pt x="685" y="1265"/>
                </a:cubicBezTo>
                <a:cubicBezTo>
                  <a:pt x="894" y="819"/>
                  <a:pt x="1013" y="625"/>
                  <a:pt x="1236" y="164"/>
                </a:cubicBez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082873" y="3478404"/>
            <a:ext cx="78217" cy="99219"/>
          </a:xfrm>
          <a:custGeom>
            <a:avLst/>
            <a:gdLst/>
            <a:ahLst/>
            <a:cxnLst/>
            <a:rect l="l" t="t" r="r" b="b"/>
            <a:pathLst>
              <a:path w="1162" h="1474" extrusionOk="0">
                <a:moveTo>
                  <a:pt x="626" y="0"/>
                </a:moveTo>
                <a:cubicBezTo>
                  <a:pt x="387" y="432"/>
                  <a:pt x="179" y="893"/>
                  <a:pt x="0" y="1370"/>
                </a:cubicBezTo>
                <a:cubicBezTo>
                  <a:pt x="209" y="1414"/>
                  <a:pt x="328" y="1429"/>
                  <a:pt x="551" y="1474"/>
                </a:cubicBezTo>
                <a:cubicBezTo>
                  <a:pt x="715" y="1013"/>
                  <a:pt x="923" y="551"/>
                  <a:pt x="1161" y="119"/>
                </a:cubicBezTo>
                <a:cubicBezTo>
                  <a:pt x="953" y="75"/>
                  <a:pt x="834" y="45"/>
                  <a:pt x="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46953" y="3500819"/>
            <a:ext cx="151386" cy="92689"/>
          </a:xfrm>
          <a:custGeom>
            <a:avLst/>
            <a:gdLst/>
            <a:ahLst/>
            <a:cxnLst/>
            <a:rect l="l" t="t" r="r" b="b"/>
            <a:pathLst>
              <a:path w="2249" h="1377" extrusionOk="0">
                <a:moveTo>
                  <a:pt x="1234" y="1"/>
                </a:moveTo>
                <a:cubicBezTo>
                  <a:pt x="759" y="1"/>
                  <a:pt x="339" y="168"/>
                  <a:pt x="180" y="486"/>
                </a:cubicBezTo>
                <a:cubicBezTo>
                  <a:pt x="1" y="888"/>
                  <a:pt x="358" y="1305"/>
                  <a:pt x="983" y="1364"/>
                </a:cubicBezTo>
                <a:cubicBezTo>
                  <a:pt x="1043" y="1373"/>
                  <a:pt x="1104" y="1377"/>
                  <a:pt x="1165" y="1377"/>
                </a:cubicBezTo>
                <a:cubicBezTo>
                  <a:pt x="1420" y="1377"/>
                  <a:pt x="1678" y="1303"/>
                  <a:pt x="1906" y="1171"/>
                </a:cubicBezTo>
                <a:cubicBezTo>
                  <a:pt x="1802" y="1067"/>
                  <a:pt x="1743" y="1007"/>
                  <a:pt x="1638" y="918"/>
                </a:cubicBezTo>
                <a:cubicBezTo>
                  <a:pt x="1514" y="992"/>
                  <a:pt x="1368" y="1026"/>
                  <a:pt x="1219" y="1026"/>
                </a:cubicBezTo>
                <a:cubicBezTo>
                  <a:pt x="1190" y="1026"/>
                  <a:pt x="1161" y="1024"/>
                  <a:pt x="1132" y="1022"/>
                </a:cubicBezTo>
                <a:cubicBezTo>
                  <a:pt x="805" y="992"/>
                  <a:pt x="641" y="799"/>
                  <a:pt x="745" y="575"/>
                </a:cubicBezTo>
                <a:cubicBezTo>
                  <a:pt x="833" y="399"/>
                  <a:pt x="1050" y="297"/>
                  <a:pt x="1303" y="297"/>
                </a:cubicBezTo>
                <a:cubicBezTo>
                  <a:pt x="1350" y="297"/>
                  <a:pt x="1397" y="301"/>
                  <a:pt x="1445" y="307"/>
                </a:cubicBezTo>
                <a:cubicBezTo>
                  <a:pt x="1594" y="322"/>
                  <a:pt x="1728" y="382"/>
                  <a:pt x="1817" y="501"/>
                </a:cubicBezTo>
                <a:cubicBezTo>
                  <a:pt x="1996" y="426"/>
                  <a:pt x="2070" y="412"/>
                  <a:pt x="2249" y="352"/>
                </a:cubicBezTo>
                <a:cubicBezTo>
                  <a:pt x="2055" y="159"/>
                  <a:pt x="1802" y="39"/>
                  <a:pt x="1549" y="25"/>
                </a:cubicBezTo>
                <a:cubicBezTo>
                  <a:pt x="1443" y="9"/>
                  <a:pt x="1337" y="1"/>
                  <a:pt x="1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286219" y="3513473"/>
            <a:ext cx="129375" cy="91208"/>
          </a:xfrm>
          <a:custGeom>
            <a:avLst/>
            <a:gdLst/>
            <a:ahLst/>
            <a:cxnLst/>
            <a:rect l="l" t="t" r="r" b="b"/>
            <a:pathLst>
              <a:path w="1922" h="1355" extrusionOk="0">
                <a:moveTo>
                  <a:pt x="492" y="0"/>
                </a:moveTo>
                <a:cubicBezTo>
                  <a:pt x="269" y="387"/>
                  <a:pt x="105" y="819"/>
                  <a:pt x="1" y="1251"/>
                </a:cubicBezTo>
                <a:cubicBezTo>
                  <a:pt x="611" y="1295"/>
                  <a:pt x="924" y="1325"/>
                  <a:pt x="1504" y="1355"/>
                </a:cubicBezTo>
                <a:cubicBezTo>
                  <a:pt x="1534" y="1206"/>
                  <a:pt x="1549" y="1132"/>
                  <a:pt x="1594" y="1012"/>
                </a:cubicBezTo>
                <a:cubicBezTo>
                  <a:pt x="1207" y="998"/>
                  <a:pt x="1013" y="983"/>
                  <a:pt x="626" y="953"/>
                </a:cubicBezTo>
                <a:cubicBezTo>
                  <a:pt x="656" y="849"/>
                  <a:pt x="671" y="804"/>
                  <a:pt x="715" y="715"/>
                </a:cubicBezTo>
                <a:cubicBezTo>
                  <a:pt x="1043" y="730"/>
                  <a:pt x="1207" y="745"/>
                  <a:pt x="1534" y="759"/>
                </a:cubicBezTo>
                <a:cubicBezTo>
                  <a:pt x="1564" y="640"/>
                  <a:pt x="1579" y="596"/>
                  <a:pt x="1623" y="506"/>
                </a:cubicBezTo>
                <a:cubicBezTo>
                  <a:pt x="1311" y="492"/>
                  <a:pt x="1147" y="492"/>
                  <a:pt x="820" y="462"/>
                </a:cubicBezTo>
                <a:cubicBezTo>
                  <a:pt x="849" y="387"/>
                  <a:pt x="864" y="343"/>
                  <a:pt x="894" y="283"/>
                </a:cubicBezTo>
                <a:cubicBezTo>
                  <a:pt x="1266" y="298"/>
                  <a:pt x="1460" y="313"/>
                  <a:pt x="1817" y="328"/>
                </a:cubicBezTo>
                <a:cubicBezTo>
                  <a:pt x="1847" y="238"/>
                  <a:pt x="1876" y="194"/>
                  <a:pt x="1921" y="105"/>
                </a:cubicBezTo>
                <a:cubicBezTo>
                  <a:pt x="1370" y="90"/>
                  <a:pt x="1073" y="75"/>
                  <a:pt x="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2"/>
          <p:cNvGrpSpPr/>
          <p:nvPr/>
        </p:nvGrpSpPr>
        <p:grpSpPr>
          <a:xfrm>
            <a:off x="6959213" y="2926320"/>
            <a:ext cx="723461" cy="240573"/>
            <a:chOff x="6959213" y="2926320"/>
            <a:chExt cx="723461" cy="240573"/>
          </a:xfrm>
        </p:grpSpPr>
        <p:sp>
          <p:nvSpPr>
            <p:cNvPr id="46" name="Google Shape;46;p2"/>
            <p:cNvSpPr/>
            <p:nvPr/>
          </p:nvSpPr>
          <p:spPr>
            <a:xfrm>
              <a:off x="7362002" y="2968389"/>
              <a:ext cx="57148" cy="134356"/>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959213" y="3027555"/>
              <a:ext cx="128298" cy="139337"/>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093969" y="3002650"/>
              <a:ext cx="153876" cy="135971"/>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249727" y="2985419"/>
              <a:ext cx="118335" cy="134356"/>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421101" y="2949609"/>
              <a:ext cx="139337" cy="136914"/>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559357" y="2926320"/>
              <a:ext cx="123316" cy="144385"/>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2"/>
          <p:cNvSpPr/>
          <p:nvPr/>
        </p:nvSpPr>
        <p:spPr>
          <a:xfrm>
            <a:off x="4577551" y="3354081"/>
            <a:ext cx="149434" cy="135500"/>
          </a:xfrm>
          <a:custGeom>
            <a:avLst/>
            <a:gdLst/>
            <a:ahLst/>
            <a:cxnLst/>
            <a:rect l="l" t="t" r="r" b="b"/>
            <a:pathLst>
              <a:path w="2220" h="2013" extrusionOk="0">
                <a:moveTo>
                  <a:pt x="1097" y="506"/>
                </a:moveTo>
                <a:cubicBezTo>
                  <a:pt x="1334" y="506"/>
                  <a:pt x="1564" y="671"/>
                  <a:pt x="1609" y="954"/>
                </a:cubicBezTo>
                <a:cubicBezTo>
                  <a:pt x="1654" y="1252"/>
                  <a:pt x="1446" y="1520"/>
                  <a:pt x="1148" y="1550"/>
                </a:cubicBezTo>
                <a:cubicBezTo>
                  <a:pt x="1129" y="1551"/>
                  <a:pt x="1111" y="1552"/>
                  <a:pt x="1093" y="1552"/>
                </a:cubicBezTo>
                <a:cubicBezTo>
                  <a:pt x="665" y="1552"/>
                  <a:pt x="415" y="1059"/>
                  <a:pt x="687" y="716"/>
                </a:cubicBezTo>
                <a:cubicBezTo>
                  <a:pt x="796" y="572"/>
                  <a:pt x="948" y="506"/>
                  <a:pt x="1097" y="506"/>
                </a:cubicBezTo>
                <a:close/>
                <a:moveTo>
                  <a:pt x="1105" y="0"/>
                </a:moveTo>
                <a:cubicBezTo>
                  <a:pt x="554" y="0"/>
                  <a:pt x="1" y="385"/>
                  <a:pt x="17" y="1103"/>
                </a:cubicBezTo>
                <a:cubicBezTo>
                  <a:pt x="70" y="1623"/>
                  <a:pt x="506" y="2012"/>
                  <a:pt x="1014" y="2012"/>
                </a:cubicBezTo>
                <a:cubicBezTo>
                  <a:pt x="1073" y="2012"/>
                  <a:pt x="1132" y="2007"/>
                  <a:pt x="1193" y="1996"/>
                </a:cubicBezTo>
                <a:cubicBezTo>
                  <a:pt x="1803" y="1937"/>
                  <a:pt x="2220" y="1475"/>
                  <a:pt x="2160" y="895"/>
                </a:cubicBezTo>
                <a:cubicBezTo>
                  <a:pt x="2057" y="287"/>
                  <a:pt x="1582" y="0"/>
                  <a:pt x="1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735933" y="3344119"/>
            <a:ext cx="111268" cy="133346"/>
          </a:xfrm>
          <a:custGeom>
            <a:avLst/>
            <a:gdLst/>
            <a:ahLst/>
            <a:cxnLst/>
            <a:rect l="l" t="t" r="r" b="b"/>
            <a:pathLst>
              <a:path w="1653" h="1981" extrusionOk="0">
                <a:moveTo>
                  <a:pt x="551" y="1"/>
                </a:moveTo>
                <a:lnTo>
                  <a:pt x="1" y="60"/>
                </a:lnTo>
                <a:lnTo>
                  <a:pt x="179" y="1980"/>
                </a:lnTo>
                <a:lnTo>
                  <a:pt x="1653" y="1832"/>
                </a:lnTo>
                <a:lnTo>
                  <a:pt x="1608" y="1415"/>
                </a:lnTo>
                <a:lnTo>
                  <a:pt x="685" y="1489"/>
                </a:lnTo>
                <a:lnTo>
                  <a:pt x="5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849150" y="3334090"/>
            <a:ext cx="49138" cy="133346"/>
          </a:xfrm>
          <a:custGeom>
            <a:avLst/>
            <a:gdLst/>
            <a:ahLst/>
            <a:cxnLst/>
            <a:rect l="l" t="t" r="r" b="b"/>
            <a:pathLst>
              <a:path w="730" h="1981" extrusionOk="0">
                <a:moveTo>
                  <a:pt x="536" y="1"/>
                </a:moveTo>
                <a:lnTo>
                  <a:pt x="1" y="60"/>
                </a:lnTo>
                <a:lnTo>
                  <a:pt x="179" y="1981"/>
                </a:lnTo>
                <a:lnTo>
                  <a:pt x="730" y="1921"/>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907240" y="3321435"/>
            <a:ext cx="134356" cy="135837"/>
          </a:xfrm>
          <a:custGeom>
            <a:avLst/>
            <a:gdLst/>
            <a:ahLst/>
            <a:cxnLst/>
            <a:rect l="l" t="t" r="r" b="b"/>
            <a:pathLst>
              <a:path w="1996" h="2018" extrusionOk="0">
                <a:moveTo>
                  <a:pt x="1157" y="0"/>
                </a:moveTo>
                <a:cubicBezTo>
                  <a:pt x="1109" y="0"/>
                  <a:pt x="1061" y="3"/>
                  <a:pt x="1013" y="10"/>
                </a:cubicBezTo>
                <a:cubicBezTo>
                  <a:pt x="433" y="40"/>
                  <a:pt x="1" y="546"/>
                  <a:pt x="60" y="1112"/>
                </a:cubicBezTo>
                <a:cubicBezTo>
                  <a:pt x="101" y="1638"/>
                  <a:pt x="545" y="2017"/>
                  <a:pt x="1049" y="2017"/>
                </a:cubicBezTo>
                <a:cubicBezTo>
                  <a:pt x="1101" y="2017"/>
                  <a:pt x="1154" y="2013"/>
                  <a:pt x="1207" y="2005"/>
                </a:cubicBezTo>
                <a:cubicBezTo>
                  <a:pt x="1519" y="1990"/>
                  <a:pt x="1817" y="1826"/>
                  <a:pt x="1996" y="1573"/>
                </a:cubicBezTo>
                <a:lnTo>
                  <a:pt x="1623" y="1290"/>
                </a:lnTo>
                <a:cubicBezTo>
                  <a:pt x="1534" y="1439"/>
                  <a:pt x="1370" y="1543"/>
                  <a:pt x="1192" y="1558"/>
                </a:cubicBezTo>
                <a:cubicBezTo>
                  <a:pt x="552" y="1514"/>
                  <a:pt x="477" y="621"/>
                  <a:pt x="1088" y="457"/>
                </a:cubicBezTo>
                <a:cubicBezTo>
                  <a:pt x="1103" y="456"/>
                  <a:pt x="1118" y="455"/>
                  <a:pt x="1133" y="455"/>
                </a:cubicBezTo>
                <a:cubicBezTo>
                  <a:pt x="1296" y="455"/>
                  <a:pt x="1455" y="528"/>
                  <a:pt x="1564" y="650"/>
                </a:cubicBezTo>
                <a:lnTo>
                  <a:pt x="1876" y="293"/>
                </a:lnTo>
                <a:cubicBezTo>
                  <a:pt x="1687" y="104"/>
                  <a:pt x="1423" y="0"/>
                  <a:pt x="11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047515" y="3309050"/>
            <a:ext cx="116316" cy="139337"/>
          </a:xfrm>
          <a:custGeom>
            <a:avLst/>
            <a:gdLst/>
            <a:ahLst/>
            <a:cxnLst/>
            <a:rect l="l" t="t" r="r" b="b"/>
            <a:pathLst>
              <a:path w="1728" h="2070" extrusionOk="0">
                <a:moveTo>
                  <a:pt x="1504" y="1"/>
                </a:moveTo>
                <a:lnTo>
                  <a:pt x="1" y="135"/>
                </a:lnTo>
                <a:lnTo>
                  <a:pt x="179" y="2070"/>
                </a:lnTo>
                <a:lnTo>
                  <a:pt x="1727" y="1921"/>
                </a:lnTo>
                <a:lnTo>
                  <a:pt x="1698" y="1489"/>
                </a:lnTo>
                <a:lnTo>
                  <a:pt x="686" y="1593"/>
                </a:lnTo>
                <a:lnTo>
                  <a:pt x="641" y="1236"/>
                </a:lnTo>
                <a:lnTo>
                  <a:pt x="1504" y="1162"/>
                </a:lnTo>
                <a:lnTo>
                  <a:pt x="1460" y="745"/>
                </a:lnTo>
                <a:lnTo>
                  <a:pt x="611" y="834"/>
                </a:lnTo>
                <a:lnTo>
                  <a:pt x="581" y="507"/>
                </a:lnTo>
                <a:lnTo>
                  <a:pt x="1549" y="418"/>
                </a:lnTo>
                <a:lnTo>
                  <a:pt x="15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4278" y="2201919"/>
            <a:ext cx="112345" cy="90401"/>
          </a:xfrm>
          <a:custGeom>
            <a:avLst/>
            <a:gdLst/>
            <a:ahLst/>
            <a:cxnLst/>
            <a:rect l="l" t="t" r="r" b="b"/>
            <a:pathLst>
              <a:path w="1669" h="1343" extrusionOk="0">
                <a:moveTo>
                  <a:pt x="968" y="477"/>
                </a:moveTo>
                <a:lnTo>
                  <a:pt x="1132" y="611"/>
                </a:lnTo>
                <a:cubicBezTo>
                  <a:pt x="1251" y="715"/>
                  <a:pt x="1266" y="820"/>
                  <a:pt x="1177" y="924"/>
                </a:cubicBezTo>
                <a:cubicBezTo>
                  <a:pt x="1141" y="967"/>
                  <a:pt x="1098" y="989"/>
                  <a:pt x="1051" y="989"/>
                </a:cubicBezTo>
                <a:cubicBezTo>
                  <a:pt x="999" y="989"/>
                  <a:pt x="941" y="963"/>
                  <a:pt x="879" y="909"/>
                </a:cubicBezTo>
                <a:lnTo>
                  <a:pt x="715" y="775"/>
                </a:lnTo>
                <a:lnTo>
                  <a:pt x="968" y="477"/>
                </a:lnTo>
                <a:close/>
                <a:moveTo>
                  <a:pt x="879" y="1"/>
                </a:moveTo>
                <a:lnTo>
                  <a:pt x="1" y="1013"/>
                </a:lnTo>
                <a:lnTo>
                  <a:pt x="284" y="1266"/>
                </a:lnTo>
                <a:lnTo>
                  <a:pt x="522" y="998"/>
                </a:lnTo>
                <a:lnTo>
                  <a:pt x="686" y="1162"/>
                </a:lnTo>
                <a:cubicBezTo>
                  <a:pt x="829" y="1283"/>
                  <a:pt x="977" y="1342"/>
                  <a:pt x="1115" y="1342"/>
                </a:cubicBezTo>
                <a:cubicBezTo>
                  <a:pt x="1248" y="1342"/>
                  <a:pt x="1372" y="1287"/>
                  <a:pt x="1475" y="1177"/>
                </a:cubicBezTo>
                <a:cubicBezTo>
                  <a:pt x="1668" y="939"/>
                  <a:pt x="1623" y="641"/>
                  <a:pt x="1341" y="403"/>
                </a:cubicBezTo>
                <a:lnTo>
                  <a:pt x="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5889" y="2276298"/>
            <a:ext cx="110864" cy="100094"/>
          </a:xfrm>
          <a:custGeom>
            <a:avLst/>
            <a:gdLst/>
            <a:ahLst/>
            <a:cxnLst/>
            <a:rect l="l" t="t" r="r" b="b"/>
            <a:pathLst>
              <a:path w="1647" h="1487" extrusionOk="0">
                <a:moveTo>
                  <a:pt x="813" y="413"/>
                </a:moveTo>
                <a:cubicBezTo>
                  <a:pt x="1131" y="413"/>
                  <a:pt x="1303" y="767"/>
                  <a:pt x="1102" y="1024"/>
                </a:cubicBezTo>
                <a:cubicBezTo>
                  <a:pt x="1036" y="1116"/>
                  <a:pt x="927" y="1166"/>
                  <a:pt x="819" y="1166"/>
                </a:cubicBezTo>
                <a:cubicBezTo>
                  <a:pt x="733" y="1166"/>
                  <a:pt x="647" y="1135"/>
                  <a:pt x="581" y="1069"/>
                </a:cubicBezTo>
                <a:cubicBezTo>
                  <a:pt x="328" y="861"/>
                  <a:pt x="447" y="444"/>
                  <a:pt x="775" y="414"/>
                </a:cubicBezTo>
                <a:cubicBezTo>
                  <a:pt x="788" y="413"/>
                  <a:pt x="801" y="413"/>
                  <a:pt x="813" y="413"/>
                </a:cubicBezTo>
                <a:close/>
                <a:moveTo>
                  <a:pt x="853" y="1"/>
                </a:moveTo>
                <a:cubicBezTo>
                  <a:pt x="638" y="1"/>
                  <a:pt x="420" y="93"/>
                  <a:pt x="269" y="295"/>
                </a:cubicBezTo>
                <a:cubicBezTo>
                  <a:pt x="1" y="593"/>
                  <a:pt x="45" y="1069"/>
                  <a:pt x="373" y="1307"/>
                </a:cubicBezTo>
                <a:cubicBezTo>
                  <a:pt x="518" y="1431"/>
                  <a:pt x="686" y="1486"/>
                  <a:pt x="851" y="1486"/>
                </a:cubicBezTo>
                <a:cubicBezTo>
                  <a:pt x="1261" y="1486"/>
                  <a:pt x="1647" y="1145"/>
                  <a:pt x="1593" y="667"/>
                </a:cubicBezTo>
                <a:cubicBezTo>
                  <a:pt x="1556" y="250"/>
                  <a:pt x="1208" y="1"/>
                  <a:pt x="8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0066" y="2336204"/>
            <a:ext cx="79227" cy="114297"/>
          </a:xfrm>
          <a:custGeom>
            <a:avLst/>
            <a:gdLst/>
            <a:ahLst/>
            <a:cxnLst/>
            <a:rect l="l" t="t" r="r" b="b"/>
            <a:pathLst>
              <a:path w="1177" h="1698" extrusionOk="0">
                <a:moveTo>
                  <a:pt x="893" y="1"/>
                </a:moveTo>
                <a:lnTo>
                  <a:pt x="0" y="1028"/>
                </a:lnTo>
                <a:lnTo>
                  <a:pt x="789" y="1697"/>
                </a:lnTo>
                <a:lnTo>
                  <a:pt x="983" y="1459"/>
                </a:lnTo>
                <a:lnTo>
                  <a:pt x="491" y="1042"/>
                </a:lnTo>
                <a:lnTo>
                  <a:pt x="1176" y="254"/>
                </a:lnTo>
                <a:lnTo>
                  <a:pt x="8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50175" y="2388303"/>
            <a:ext cx="79227" cy="85218"/>
          </a:xfrm>
          <a:custGeom>
            <a:avLst/>
            <a:gdLst/>
            <a:ahLst/>
            <a:cxnLst/>
            <a:rect l="l" t="t" r="r" b="b"/>
            <a:pathLst>
              <a:path w="1177" h="1266" extrusionOk="0">
                <a:moveTo>
                  <a:pt x="893" y="1"/>
                </a:moveTo>
                <a:lnTo>
                  <a:pt x="0" y="1013"/>
                </a:lnTo>
                <a:lnTo>
                  <a:pt x="283" y="1266"/>
                </a:lnTo>
                <a:lnTo>
                  <a:pt x="1176" y="254"/>
                </a:lnTo>
                <a:lnTo>
                  <a:pt x="8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92244" y="2431853"/>
            <a:ext cx="104267" cy="97670"/>
          </a:xfrm>
          <a:custGeom>
            <a:avLst/>
            <a:gdLst/>
            <a:ahLst/>
            <a:cxnLst/>
            <a:rect l="l" t="t" r="r" b="b"/>
            <a:pathLst>
              <a:path w="1549" h="1451" extrusionOk="0">
                <a:moveTo>
                  <a:pt x="791" y="0"/>
                </a:moveTo>
                <a:cubicBezTo>
                  <a:pt x="596" y="0"/>
                  <a:pt x="401" y="83"/>
                  <a:pt x="268" y="247"/>
                </a:cubicBezTo>
                <a:cubicBezTo>
                  <a:pt x="1" y="544"/>
                  <a:pt x="45" y="1006"/>
                  <a:pt x="358" y="1259"/>
                </a:cubicBezTo>
                <a:cubicBezTo>
                  <a:pt x="490" y="1379"/>
                  <a:pt x="660" y="1450"/>
                  <a:pt x="838" y="1450"/>
                </a:cubicBezTo>
                <a:cubicBezTo>
                  <a:pt x="881" y="1450"/>
                  <a:pt x="925" y="1446"/>
                  <a:pt x="968" y="1437"/>
                </a:cubicBezTo>
                <a:lnTo>
                  <a:pt x="923" y="1125"/>
                </a:lnTo>
                <a:cubicBezTo>
                  <a:pt x="904" y="1127"/>
                  <a:pt x="883" y="1129"/>
                  <a:pt x="863" y="1129"/>
                </a:cubicBezTo>
                <a:cubicBezTo>
                  <a:pt x="761" y="1129"/>
                  <a:pt x="655" y="1098"/>
                  <a:pt x="581" y="1036"/>
                </a:cubicBezTo>
                <a:cubicBezTo>
                  <a:pt x="277" y="767"/>
                  <a:pt x="524" y="351"/>
                  <a:pt x="832" y="351"/>
                </a:cubicBezTo>
                <a:cubicBezTo>
                  <a:pt x="916" y="351"/>
                  <a:pt x="1004" y="382"/>
                  <a:pt x="1087" y="455"/>
                </a:cubicBezTo>
                <a:cubicBezTo>
                  <a:pt x="1176" y="529"/>
                  <a:pt x="1236" y="649"/>
                  <a:pt x="1221" y="768"/>
                </a:cubicBezTo>
                <a:lnTo>
                  <a:pt x="1549" y="768"/>
                </a:lnTo>
                <a:cubicBezTo>
                  <a:pt x="1549" y="559"/>
                  <a:pt x="1459" y="336"/>
                  <a:pt x="1281" y="202"/>
                </a:cubicBezTo>
                <a:cubicBezTo>
                  <a:pt x="1146" y="68"/>
                  <a:pt x="968"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56391" y="2480452"/>
            <a:ext cx="113287" cy="116316"/>
          </a:xfrm>
          <a:custGeom>
            <a:avLst/>
            <a:gdLst/>
            <a:ahLst/>
            <a:cxnLst/>
            <a:rect l="l" t="t" r="r" b="b"/>
            <a:pathLst>
              <a:path w="1683" h="1728" extrusionOk="0">
                <a:moveTo>
                  <a:pt x="878" y="1"/>
                </a:moveTo>
                <a:lnTo>
                  <a:pt x="0" y="1013"/>
                </a:lnTo>
                <a:lnTo>
                  <a:pt x="819" y="1728"/>
                </a:lnTo>
                <a:lnTo>
                  <a:pt x="997" y="1504"/>
                </a:lnTo>
                <a:lnTo>
                  <a:pt x="476" y="1043"/>
                </a:lnTo>
                <a:lnTo>
                  <a:pt x="640" y="849"/>
                </a:lnTo>
                <a:lnTo>
                  <a:pt x="1087" y="1251"/>
                </a:lnTo>
                <a:lnTo>
                  <a:pt x="1280" y="1028"/>
                </a:lnTo>
                <a:lnTo>
                  <a:pt x="819" y="641"/>
                </a:lnTo>
                <a:lnTo>
                  <a:pt x="968" y="462"/>
                </a:lnTo>
                <a:lnTo>
                  <a:pt x="1489" y="909"/>
                </a:lnTo>
                <a:lnTo>
                  <a:pt x="1682" y="686"/>
                </a:lnTo>
                <a:lnTo>
                  <a:pt x="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694153" y="3349167"/>
            <a:ext cx="149299" cy="108239"/>
          </a:xfrm>
          <a:custGeom>
            <a:avLst/>
            <a:gdLst/>
            <a:ahLst/>
            <a:cxnLst/>
            <a:rect l="l" t="t" r="r" b="b"/>
            <a:pathLst>
              <a:path w="2218" h="1608" extrusionOk="0">
                <a:moveTo>
                  <a:pt x="1131" y="506"/>
                </a:moveTo>
                <a:lnTo>
                  <a:pt x="1384" y="610"/>
                </a:lnTo>
                <a:cubicBezTo>
                  <a:pt x="1578" y="685"/>
                  <a:pt x="1622" y="804"/>
                  <a:pt x="1548" y="953"/>
                </a:cubicBezTo>
                <a:cubicBezTo>
                  <a:pt x="1488" y="1032"/>
                  <a:pt x="1402" y="1079"/>
                  <a:pt x="1299" y="1079"/>
                </a:cubicBezTo>
                <a:cubicBezTo>
                  <a:pt x="1247" y="1079"/>
                  <a:pt x="1191" y="1067"/>
                  <a:pt x="1131" y="1042"/>
                </a:cubicBezTo>
                <a:lnTo>
                  <a:pt x="863" y="938"/>
                </a:lnTo>
                <a:lnTo>
                  <a:pt x="1131" y="506"/>
                </a:lnTo>
                <a:close/>
                <a:moveTo>
                  <a:pt x="893" y="0"/>
                </a:moveTo>
                <a:cubicBezTo>
                  <a:pt x="521" y="610"/>
                  <a:pt x="327" y="864"/>
                  <a:pt x="0" y="1399"/>
                </a:cubicBezTo>
                <a:cubicBezTo>
                  <a:pt x="179" y="1474"/>
                  <a:pt x="283" y="1518"/>
                  <a:pt x="461" y="1608"/>
                </a:cubicBezTo>
                <a:cubicBezTo>
                  <a:pt x="551" y="1459"/>
                  <a:pt x="595" y="1384"/>
                  <a:pt x="670" y="1236"/>
                </a:cubicBezTo>
                <a:lnTo>
                  <a:pt x="968" y="1370"/>
                </a:lnTo>
                <a:cubicBezTo>
                  <a:pt x="1123" y="1437"/>
                  <a:pt x="1277" y="1470"/>
                  <a:pt x="1419" y="1470"/>
                </a:cubicBezTo>
                <a:cubicBezTo>
                  <a:pt x="1684" y="1470"/>
                  <a:pt x="1908" y="1354"/>
                  <a:pt x="2024" y="1131"/>
                </a:cubicBezTo>
                <a:cubicBezTo>
                  <a:pt x="2218" y="789"/>
                  <a:pt x="2054" y="447"/>
                  <a:pt x="1608" y="268"/>
                </a:cubicBezTo>
                <a:lnTo>
                  <a:pt x="8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735650" y="4428786"/>
            <a:ext cx="3695192" cy="438893"/>
          </a:xfrm>
          <a:custGeom>
            <a:avLst/>
            <a:gdLst/>
            <a:ahLst/>
            <a:cxnLst/>
            <a:rect l="l" t="t" r="r" b="b"/>
            <a:pathLst>
              <a:path w="81213" h="9646" extrusionOk="0">
                <a:moveTo>
                  <a:pt x="58974" y="328"/>
                </a:moveTo>
                <a:cubicBezTo>
                  <a:pt x="65613" y="343"/>
                  <a:pt x="67235" y="447"/>
                  <a:pt x="67444" y="521"/>
                </a:cubicBezTo>
                <a:cubicBezTo>
                  <a:pt x="67607" y="626"/>
                  <a:pt x="68218" y="804"/>
                  <a:pt x="69304" y="1102"/>
                </a:cubicBezTo>
                <a:cubicBezTo>
                  <a:pt x="70316" y="1400"/>
                  <a:pt x="71850" y="1831"/>
                  <a:pt x="72088" y="1995"/>
                </a:cubicBezTo>
                <a:cubicBezTo>
                  <a:pt x="72147" y="2174"/>
                  <a:pt x="71954" y="3111"/>
                  <a:pt x="71745" y="3856"/>
                </a:cubicBezTo>
                <a:lnTo>
                  <a:pt x="71686" y="4064"/>
                </a:lnTo>
                <a:lnTo>
                  <a:pt x="72564" y="4153"/>
                </a:lnTo>
                <a:lnTo>
                  <a:pt x="72609" y="4153"/>
                </a:lnTo>
                <a:cubicBezTo>
                  <a:pt x="73732" y="3859"/>
                  <a:pt x="75287" y="3685"/>
                  <a:pt x="76844" y="3685"/>
                </a:cubicBezTo>
                <a:cubicBezTo>
                  <a:pt x="77020" y="3685"/>
                  <a:pt x="77196" y="3687"/>
                  <a:pt x="77372" y="3692"/>
                </a:cubicBezTo>
                <a:cubicBezTo>
                  <a:pt x="79069" y="3722"/>
                  <a:pt x="80349" y="4228"/>
                  <a:pt x="80736" y="4704"/>
                </a:cubicBezTo>
                <a:cubicBezTo>
                  <a:pt x="80810" y="4778"/>
                  <a:pt x="80855" y="4868"/>
                  <a:pt x="80855" y="4972"/>
                </a:cubicBezTo>
                <a:cubicBezTo>
                  <a:pt x="80587" y="5508"/>
                  <a:pt x="78191" y="6192"/>
                  <a:pt x="75824" y="6207"/>
                </a:cubicBezTo>
                <a:cubicBezTo>
                  <a:pt x="75723" y="6208"/>
                  <a:pt x="75623" y="6209"/>
                  <a:pt x="75526" y="6209"/>
                </a:cubicBezTo>
                <a:cubicBezTo>
                  <a:pt x="72687" y="6209"/>
                  <a:pt x="71452" y="5801"/>
                  <a:pt x="71150" y="5672"/>
                </a:cubicBezTo>
                <a:lnTo>
                  <a:pt x="71105" y="5657"/>
                </a:lnTo>
                <a:lnTo>
                  <a:pt x="70197" y="5716"/>
                </a:lnTo>
                <a:lnTo>
                  <a:pt x="70168" y="5731"/>
                </a:lnTo>
                <a:cubicBezTo>
                  <a:pt x="70138" y="5746"/>
                  <a:pt x="67146" y="7487"/>
                  <a:pt x="66297" y="7770"/>
                </a:cubicBezTo>
                <a:cubicBezTo>
                  <a:pt x="65732" y="7949"/>
                  <a:pt x="61490" y="8410"/>
                  <a:pt x="58394" y="8738"/>
                </a:cubicBezTo>
                <a:cubicBezTo>
                  <a:pt x="56667" y="8931"/>
                  <a:pt x="55178" y="9095"/>
                  <a:pt x="54672" y="9169"/>
                </a:cubicBezTo>
                <a:cubicBezTo>
                  <a:pt x="54162" y="9242"/>
                  <a:pt x="52191" y="9266"/>
                  <a:pt x="49815" y="9266"/>
                </a:cubicBezTo>
                <a:cubicBezTo>
                  <a:pt x="46374" y="9266"/>
                  <a:pt x="42082" y="9217"/>
                  <a:pt x="40145" y="9199"/>
                </a:cubicBezTo>
                <a:lnTo>
                  <a:pt x="39192" y="9199"/>
                </a:lnTo>
                <a:cubicBezTo>
                  <a:pt x="38091" y="9140"/>
                  <a:pt x="36989" y="8961"/>
                  <a:pt x="35917" y="8663"/>
                </a:cubicBezTo>
                <a:cubicBezTo>
                  <a:pt x="36319" y="8366"/>
                  <a:pt x="36751" y="8113"/>
                  <a:pt x="37197" y="7889"/>
                </a:cubicBezTo>
                <a:cubicBezTo>
                  <a:pt x="37606" y="7875"/>
                  <a:pt x="41436" y="7634"/>
                  <a:pt x="42875" y="7634"/>
                </a:cubicBezTo>
                <a:cubicBezTo>
                  <a:pt x="42955" y="7634"/>
                  <a:pt x="43028" y="7635"/>
                  <a:pt x="43092" y="7636"/>
                </a:cubicBezTo>
                <a:cubicBezTo>
                  <a:pt x="43553" y="7651"/>
                  <a:pt x="43658" y="7770"/>
                  <a:pt x="43687" y="7815"/>
                </a:cubicBezTo>
                <a:cubicBezTo>
                  <a:pt x="43732" y="7949"/>
                  <a:pt x="43598" y="8172"/>
                  <a:pt x="43524" y="8262"/>
                </a:cubicBezTo>
                <a:lnTo>
                  <a:pt x="43271" y="8574"/>
                </a:lnTo>
                <a:lnTo>
                  <a:pt x="43672" y="8574"/>
                </a:lnTo>
                <a:cubicBezTo>
                  <a:pt x="44015" y="8574"/>
                  <a:pt x="52172" y="8381"/>
                  <a:pt x="53392" y="8262"/>
                </a:cubicBezTo>
                <a:cubicBezTo>
                  <a:pt x="54613" y="8142"/>
                  <a:pt x="57054" y="7502"/>
                  <a:pt x="57158" y="7487"/>
                </a:cubicBezTo>
                <a:lnTo>
                  <a:pt x="58245" y="7190"/>
                </a:lnTo>
                <a:lnTo>
                  <a:pt x="57113" y="7115"/>
                </a:lnTo>
                <a:cubicBezTo>
                  <a:pt x="57054" y="7115"/>
                  <a:pt x="50430" y="6624"/>
                  <a:pt x="48123" y="6475"/>
                </a:cubicBezTo>
                <a:lnTo>
                  <a:pt x="47974" y="6475"/>
                </a:lnTo>
                <a:cubicBezTo>
                  <a:pt x="43628" y="6565"/>
                  <a:pt x="21940" y="7026"/>
                  <a:pt x="21271" y="7026"/>
                </a:cubicBezTo>
                <a:cubicBezTo>
                  <a:pt x="20616" y="7026"/>
                  <a:pt x="10360" y="6847"/>
                  <a:pt x="10271" y="6847"/>
                </a:cubicBezTo>
                <a:cubicBezTo>
                  <a:pt x="10196" y="6847"/>
                  <a:pt x="2143" y="6922"/>
                  <a:pt x="1548" y="6922"/>
                </a:cubicBezTo>
                <a:cubicBezTo>
                  <a:pt x="1250" y="6922"/>
                  <a:pt x="908" y="6669"/>
                  <a:pt x="685" y="6446"/>
                </a:cubicBezTo>
                <a:cubicBezTo>
                  <a:pt x="4064" y="5791"/>
                  <a:pt x="8901" y="4868"/>
                  <a:pt x="9184" y="4868"/>
                </a:cubicBezTo>
                <a:cubicBezTo>
                  <a:pt x="9407" y="4868"/>
                  <a:pt x="10836" y="5240"/>
                  <a:pt x="11685" y="5478"/>
                </a:cubicBezTo>
                <a:lnTo>
                  <a:pt x="11729" y="5478"/>
                </a:lnTo>
                <a:cubicBezTo>
                  <a:pt x="11819" y="5478"/>
                  <a:pt x="19662" y="5576"/>
                  <a:pt x="22866" y="5576"/>
                </a:cubicBezTo>
                <a:cubicBezTo>
                  <a:pt x="23400" y="5576"/>
                  <a:pt x="23805" y="5574"/>
                  <a:pt x="24024" y="5567"/>
                </a:cubicBezTo>
                <a:lnTo>
                  <a:pt x="26361" y="5508"/>
                </a:lnTo>
                <a:cubicBezTo>
                  <a:pt x="38731" y="5195"/>
                  <a:pt x="41246" y="5091"/>
                  <a:pt x="41410" y="5031"/>
                </a:cubicBezTo>
                <a:lnTo>
                  <a:pt x="41469" y="5017"/>
                </a:lnTo>
                <a:cubicBezTo>
                  <a:pt x="42333" y="4734"/>
                  <a:pt x="42511" y="4600"/>
                  <a:pt x="42541" y="4436"/>
                </a:cubicBezTo>
                <a:cubicBezTo>
                  <a:pt x="42556" y="4347"/>
                  <a:pt x="42526" y="4272"/>
                  <a:pt x="42467" y="4213"/>
                </a:cubicBezTo>
                <a:cubicBezTo>
                  <a:pt x="41827" y="3617"/>
                  <a:pt x="39133" y="2456"/>
                  <a:pt x="38388" y="2456"/>
                </a:cubicBezTo>
                <a:lnTo>
                  <a:pt x="38358" y="2456"/>
                </a:lnTo>
                <a:cubicBezTo>
                  <a:pt x="37614" y="2501"/>
                  <a:pt x="28728" y="3603"/>
                  <a:pt x="28356" y="3647"/>
                </a:cubicBezTo>
                <a:lnTo>
                  <a:pt x="24947" y="4570"/>
                </a:lnTo>
                <a:lnTo>
                  <a:pt x="18547" y="3826"/>
                </a:lnTo>
                <a:lnTo>
                  <a:pt x="19931" y="3558"/>
                </a:lnTo>
                <a:lnTo>
                  <a:pt x="27865" y="3201"/>
                </a:lnTo>
                <a:lnTo>
                  <a:pt x="27894" y="3201"/>
                </a:lnTo>
                <a:cubicBezTo>
                  <a:pt x="33662" y="2172"/>
                  <a:pt x="42246" y="767"/>
                  <a:pt x="43880" y="767"/>
                </a:cubicBezTo>
                <a:cubicBezTo>
                  <a:pt x="43996" y="767"/>
                  <a:pt x="44077" y="774"/>
                  <a:pt x="44119" y="789"/>
                </a:cubicBezTo>
                <a:cubicBezTo>
                  <a:pt x="44923" y="1161"/>
                  <a:pt x="49939" y="2962"/>
                  <a:pt x="50147" y="3037"/>
                </a:cubicBezTo>
                <a:lnTo>
                  <a:pt x="54672" y="3781"/>
                </a:lnTo>
                <a:lnTo>
                  <a:pt x="54702" y="3781"/>
                </a:lnTo>
                <a:cubicBezTo>
                  <a:pt x="58438" y="3781"/>
                  <a:pt x="64050" y="2709"/>
                  <a:pt x="64109" y="2709"/>
                </a:cubicBezTo>
                <a:lnTo>
                  <a:pt x="64452" y="2635"/>
                </a:lnTo>
                <a:lnTo>
                  <a:pt x="64199" y="2397"/>
                </a:lnTo>
                <a:cubicBezTo>
                  <a:pt x="64124" y="2308"/>
                  <a:pt x="63380" y="1563"/>
                  <a:pt x="62829" y="1429"/>
                </a:cubicBezTo>
                <a:cubicBezTo>
                  <a:pt x="62293" y="1280"/>
                  <a:pt x="58111" y="998"/>
                  <a:pt x="57917" y="983"/>
                </a:cubicBezTo>
                <a:lnTo>
                  <a:pt x="57888" y="983"/>
                </a:lnTo>
                <a:lnTo>
                  <a:pt x="57843" y="998"/>
                </a:lnTo>
                <a:cubicBezTo>
                  <a:pt x="57828" y="1013"/>
                  <a:pt x="55342" y="1876"/>
                  <a:pt x="54330" y="1876"/>
                </a:cubicBezTo>
                <a:cubicBezTo>
                  <a:pt x="53482" y="1846"/>
                  <a:pt x="52618" y="1757"/>
                  <a:pt x="51770" y="1638"/>
                </a:cubicBezTo>
                <a:cubicBezTo>
                  <a:pt x="52544" y="1325"/>
                  <a:pt x="53348" y="1072"/>
                  <a:pt x="54151" y="864"/>
                </a:cubicBezTo>
                <a:cubicBezTo>
                  <a:pt x="55059" y="685"/>
                  <a:pt x="57783" y="328"/>
                  <a:pt x="58364" y="328"/>
                </a:cubicBezTo>
                <a:close/>
                <a:moveTo>
                  <a:pt x="58349" y="0"/>
                </a:moveTo>
                <a:cubicBezTo>
                  <a:pt x="57739" y="0"/>
                  <a:pt x="55015" y="358"/>
                  <a:pt x="54062" y="551"/>
                </a:cubicBezTo>
                <a:cubicBezTo>
                  <a:pt x="53109" y="730"/>
                  <a:pt x="51055" y="1563"/>
                  <a:pt x="50966" y="1593"/>
                </a:cubicBezTo>
                <a:lnTo>
                  <a:pt x="50341" y="1846"/>
                </a:lnTo>
                <a:lnTo>
                  <a:pt x="51011" y="1950"/>
                </a:lnTo>
                <a:cubicBezTo>
                  <a:pt x="51100" y="1965"/>
                  <a:pt x="53214" y="2293"/>
                  <a:pt x="54285" y="2293"/>
                </a:cubicBezTo>
                <a:lnTo>
                  <a:pt x="54330" y="2293"/>
                </a:lnTo>
                <a:cubicBezTo>
                  <a:pt x="55342" y="2278"/>
                  <a:pt x="57590" y="1519"/>
                  <a:pt x="57917" y="1400"/>
                </a:cubicBezTo>
                <a:cubicBezTo>
                  <a:pt x="59153" y="1489"/>
                  <a:pt x="62308" y="1727"/>
                  <a:pt x="62725" y="1831"/>
                </a:cubicBezTo>
                <a:cubicBezTo>
                  <a:pt x="62993" y="1891"/>
                  <a:pt x="63395" y="2203"/>
                  <a:pt x="63663" y="2456"/>
                </a:cubicBezTo>
                <a:cubicBezTo>
                  <a:pt x="62368" y="2695"/>
                  <a:pt x="57858" y="3454"/>
                  <a:pt x="54702" y="3454"/>
                </a:cubicBezTo>
                <a:lnTo>
                  <a:pt x="50252" y="2709"/>
                </a:lnTo>
                <a:cubicBezTo>
                  <a:pt x="49939" y="2590"/>
                  <a:pt x="45027" y="834"/>
                  <a:pt x="44283" y="477"/>
                </a:cubicBezTo>
                <a:cubicBezTo>
                  <a:pt x="44227" y="449"/>
                  <a:pt x="44102" y="436"/>
                  <a:pt x="43917" y="436"/>
                </a:cubicBezTo>
                <a:cubicBezTo>
                  <a:pt x="41638" y="436"/>
                  <a:pt x="30271" y="2418"/>
                  <a:pt x="27820" y="2858"/>
                </a:cubicBezTo>
                <a:lnTo>
                  <a:pt x="19886" y="3201"/>
                </a:lnTo>
                <a:lnTo>
                  <a:pt x="16120" y="3945"/>
                </a:lnTo>
                <a:lnTo>
                  <a:pt x="24932" y="4957"/>
                </a:lnTo>
                <a:lnTo>
                  <a:pt x="24962" y="4957"/>
                </a:lnTo>
                <a:lnTo>
                  <a:pt x="28400" y="4034"/>
                </a:lnTo>
                <a:cubicBezTo>
                  <a:pt x="28802" y="3990"/>
                  <a:pt x="37644" y="2888"/>
                  <a:pt x="38373" y="2843"/>
                </a:cubicBezTo>
                <a:cubicBezTo>
                  <a:pt x="38377" y="2843"/>
                  <a:pt x="38381" y="2843"/>
                  <a:pt x="38386" y="2843"/>
                </a:cubicBezTo>
                <a:cubicBezTo>
                  <a:pt x="38931" y="2843"/>
                  <a:pt x="41282" y="3801"/>
                  <a:pt x="42095" y="4391"/>
                </a:cubicBezTo>
                <a:cubicBezTo>
                  <a:pt x="41842" y="4511"/>
                  <a:pt x="41603" y="4600"/>
                  <a:pt x="41350" y="4674"/>
                </a:cubicBezTo>
                <a:lnTo>
                  <a:pt x="41276" y="4689"/>
                </a:lnTo>
                <a:cubicBezTo>
                  <a:pt x="40770" y="4778"/>
                  <a:pt x="30663" y="5031"/>
                  <a:pt x="26331" y="5151"/>
                </a:cubicBezTo>
                <a:lnTo>
                  <a:pt x="24009" y="5195"/>
                </a:lnTo>
                <a:cubicBezTo>
                  <a:pt x="23772" y="5202"/>
                  <a:pt x="23318" y="5205"/>
                  <a:pt x="22720" y="5205"/>
                </a:cubicBezTo>
                <a:cubicBezTo>
                  <a:pt x="19530" y="5205"/>
                  <a:pt x="12233" y="5121"/>
                  <a:pt x="11744" y="5121"/>
                </a:cubicBezTo>
                <a:cubicBezTo>
                  <a:pt x="11432" y="5031"/>
                  <a:pt x="9526" y="4496"/>
                  <a:pt x="9169" y="4496"/>
                </a:cubicBezTo>
                <a:cubicBezTo>
                  <a:pt x="8812" y="4496"/>
                  <a:pt x="1161" y="5984"/>
                  <a:pt x="283" y="6148"/>
                </a:cubicBezTo>
                <a:lnTo>
                  <a:pt x="0" y="6207"/>
                </a:lnTo>
                <a:lnTo>
                  <a:pt x="179" y="6446"/>
                </a:lnTo>
                <a:cubicBezTo>
                  <a:pt x="208" y="6475"/>
                  <a:pt x="834" y="7309"/>
                  <a:pt x="1533" y="7309"/>
                </a:cubicBezTo>
                <a:lnTo>
                  <a:pt x="10271" y="7220"/>
                </a:lnTo>
                <a:cubicBezTo>
                  <a:pt x="10375" y="7220"/>
                  <a:pt x="20601" y="7413"/>
                  <a:pt x="21271" y="7413"/>
                </a:cubicBezTo>
                <a:cubicBezTo>
                  <a:pt x="21926" y="7413"/>
                  <a:pt x="43628" y="6937"/>
                  <a:pt x="47974" y="6847"/>
                </a:cubicBezTo>
                <a:lnTo>
                  <a:pt x="48108" y="6847"/>
                </a:lnTo>
                <a:cubicBezTo>
                  <a:pt x="49805" y="6967"/>
                  <a:pt x="53883" y="7264"/>
                  <a:pt x="55908" y="7413"/>
                </a:cubicBezTo>
                <a:cubicBezTo>
                  <a:pt x="55059" y="7621"/>
                  <a:pt x="54211" y="7770"/>
                  <a:pt x="53348" y="7889"/>
                </a:cubicBezTo>
                <a:cubicBezTo>
                  <a:pt x="52276" y="7994"/>
                  <a:pt x="45578" y="8157"/>
                  <a:pt x="44000" y="8202"/>
                </a:cubicBezTo>
                <a:cubicBezTo>
                  <a:pt x="44074" y="8038"/>
                  <a:pt x="44074" y="7860"/>
                  <a:pt x="44015" y="7681"/>
                </a:cubicBezTo>
                <a:cubicBezTo>
                  <a:pt x="43896" y="7428"/>
                  <a:pt x="43598" y="7294"/>
                  <a:pt x="43107" y="7294"/>
                </a:cubicBezTo>
                <a:cubicBezTo>
                  <a:pt x="43041" y="7292"/>
                  <a:pt x="42968" y="7292"/>
                  <a:pt x="42887" y="7292"/>
                </a:cubicBezTo>
                <a:cubicBezTo>
                  <a:pt x="41360" y="7292"/>
                  <a:pt x="37307" y="7547"/>
                  <a:pt x="37123" y="7547"/>
                </a:cubicBezTo>
                <a:lnTo>
                  <a:pt x="37093" y="7547"/>
                </a:lnTo>
                <a:lnTo>
                  <a:pt x="37064" y="7577"/>
                </a:lnTo>
                <a:cubicBezTo>
                  <a:pt x="36022" y="8068"/>
                  <a:pt x="35501" y="8455"/>
                  <a:pt x="35486" y="8708"/>
                </a:cubicBezTo>
                <a:cubicBezTo>
                  <a:pt x="35486" y="8812"/>
                  <a:pt x="35530" y="8902"/>
                  <a:pt x="35620" y="8946"/>
                </a:cubicBezTo>
                <a:cubicBezTo>
                  <a:pt x="36007" y="9169"/>
                  <a:pt x="38269" y="9586"/>
                  <a:pt x="39192" y="9586"/>
                </a:cubicBezTo>
                <a:lnTo>
                  <a:pt x="40130" y="9586"/>
                </a:lnTo>
                <a:cubicBezTo>
                  <a:pt x="42050" y="9601"/>
                  <a:pt x="46233" y="9646"/>
                  <a:pt x="49656" y="9646"/>
                </a:cubicBezTo>
                <a:cubicBezTo>
                  <a:pt x="52127" y="9646"/>
                  <a:pt x="54196" y="9616"/>
                  <a:pt x="54702" y="9586"/>
                </a:cubicBezTo>
                <a:cubicBezTo>
                  <a:pt x="55193" y="9512"/>
                  <a:pt x="56682" y="9348"/>
                  <a:pt x="58408" y="9155"/>
                </a:cubicBezTo>
                <a:cubicBezTo>
                  <a:pt x="61683" y="8797"/>
                  <a:pt x="65777" y="8351"/>
                  <a:pt x="66372" y="8157"/>
                </a:cubicBezTo>
                <a:cubicBezTo>
                  <a:pt x="67220" y="7889"/>
                  <a:pt x="69915" y="6326"/>
                  <a:pt x="70287" y="6118"/>
                </a:cubicBezTo>
                <a:lnTo>
                  <a:pt x="71016" y="6073"/>
                </a:lnTo>
                <a:cubicBezTo>
                  <a:pt x="71404" y="6232"/>
                  <a:pt x="72695" y="6626"/>
                  <a:pt x="75491" y="6626"/>
                </a:cubicBezTo>
                <a:cubicBezTo>
                  <a:pt x="75590" y="6626"/>
                  <a:pt x="75691" y="6625"/>
                  <a:pt x="75794" y="6624"/>
                </a:cubicBezTo>
                <a:cubicBezTo>
                  <a:pt x="78057" y="6609"/>
                  <a:pt x="80840" y="5969"/>
                  <a:pt x="81182" y="5136"/>
                </a:cubicBezTo>
                <a:lnTo>
                  <a:pt x="81182" y="5106"/>
                </a:lnTo>
                <a:cubicBezTo>
                  <a:pt x="81212" y="4883"/>
                  <a:pt x="81153" y="4659"/>
                  <a:pt x="81004" y="4511"/>
                </a:cubicBezTo>
                <a:cubicBezTo>
                  <a:pt x="80483" y="3856"/>
                  <a:pt x="78979" y="3379"/>
                  <a:pt x="77357" y="3349"/>
                </a:cubicBezTo>
                <a:cubicBezTo>
                  <a:pt x="77231" y="3347"/>
                  <a:pt x="77105" y="3346"/>
                  <a:pt x="76979" y="3346"/>
                </a:cubicBezTo>
                <a:cubicBezTo>
                  <a:pt x="75356" y="3346"/>
                  <a:pt x="73707" y="3522"/>
                  <a:pt x="72519" y="3826"/>
                </a:cubicBezTo>
                <a:lnTo>
                  <a:pt x="72147" y="3781"/>
                </a:lnTo>
                <a:cubicBezTo>
                  <a:pt x="72311" y="3171"/>
                  <a:pt x="72564" y="2129"/>
                  <a:pt x="72400" y="1846"/>
                </a:cubicBezTo>
                <a:cubicBezTo>
                  <a:pt x="72296" y="1653"/>
                  <a:pt x="71775" y="1459"/>
                  <a:pt x="69394" y="789"/>
                </a:cubicBezTo>
                <a:cubicBezTo>
                  <a:pt x="68620" y="581"/>
                  <a:pt x="67741" y="328"/>
                  <a:pt x="67607" y="253"/>
                </a:cubicBezTo>
                <a:cubicBezTo>
                  <a:pt x="67429" y="134"/>
                  <a:pt x="66238" y="30"/>
                  <a:pt x="589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2"/>
          <p:cNvGrpSpPr/>
          <p:nvPr/>
        </p:nvGrpSpPr>
        <p:grpSpPr>
          <a:xfrm>
            <a:off x="7748125" y="3296950"/>
            <a:ext cx="331824" cy="135849"/>
            <a:chOff x="7748125" y="3004700"/>
            <a:chExt cx="331824" cy="135849"/>
          </a:xfrm>
        </p:grpSpPr>
        <p:sp>
          <p:nvSpPr>
            <p:cNvPr id="66" name="Google Shape;66;p2"/>
            <p:cNvSpPr/>
            <p:nvPr/>
          </p:nvSpPr>
          <p:spPr>
            <a:xfrm rot="-1090686">
              <a:off x="7754968" y="3013700"/>
              <a:ext cx="66412" cy="54492"/>
            </a:xfrm>
            <a:custGeom>
              <a:avLst/>
              <a:gdLst/>
              <a:ahLst/>
              <a:cxnLst/>
              <a:rect l="l" t="t" r="r" b="b"/>
              <a:pathLst>
                <a:path w="1326" h="1088" extrusionOk="0">
                  <a:moveTo>
                    <a:pt x="685" y="358"/>
                  </a:moveTo>
                  <a:lnTo>
                    <a:pt x="834" y="447"/>
                  </a:lnTo>
                  <a:cubicBezTo>
                    <a:pt x="938" y="507"/>
                    <a:pt x="968" y="581"/>
                    <a:pt x="924" y="670"/>
                  </a:cubicBezTo>
                  <a:cubicBezTo>
                    <a:pt x="897" y="724"/>
                    <a:pt x="854" y="751"/>
                    <a:pt x="798" y="751"/>
                  </a:cubicBezTo>
                  <a:cubicBezTo>
                    <a:pt x="761" y="751"/>
                    <a:pt x="718" y="739"/>
                    <a:pt x="671" y="715"/>
                  </a:cubicBezTo>
                  <a:lnTo>
                    <a:pt x="522" y="626"/>
                  </a:lnTo>
                  <a:lnTo>
                    <a:pt x="685" y="358"/>
                  </a:lnTo>
                  <a:close/>
                  <a:moveTo>
                    <a:pt x="537" y="1"/>
                  </a:moveTo>
                  <a:lnTo>
                    <a:pt x="1" y="938"/>
                  </a:lnTo>
                  <a:lnTo>
                    <a:pt x="269" y="1087"/>
                  </a:lnTo>
                  <a:lnTo>
                    <a:pt x="403" y="849"/>
                  </a:lnTo>
                  <a:lnTo>
                    <a:pt x="581" y="938"/>
                  </a:lnTo>
                  <a:cubicBezTo>
                    <a:pt x="680" y="997"/>
                    <a:pt x="777" y="1025"/>
                    <a:pt x="865" y="1025"/>
                  </a:cubicBezTo>
                  <a:cubicBezTo>
                    <a:pt x="1002" y="1025"/>
                    <a:pt x="1119" y="955"/>
                    <a:pt x="1192" y="819"/>
                  </a:cubicBezTo>
                  <a:cubicBezTo>
                    <a:pt x="1325" y="611"/>
                    <a:pt x="1221" y="388"/>
                    <a:pt x="968" y="239"/>
                  </a:cubicBezTo>
                  <a:lnTo>
                    <a:pt x="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90686">
              <a:off x="7816452" y="3027779"/>
              <a:ext cx="70619" cy="60753"/>
            </a:xfrm>
            <a:custGeom>
              <a:avLst/>
              <a:gdLst/>
              <a:ahLst/>
              <a:cxnLst/>
              <a:rect l="l" t="t" r="r" b="b"/>
              <a:pathLst>
                <a:path w="1410" h="1213" extrusionOk="0">
                  <a:moveTo>
                    <a:pt x="681" y="354"/>
                  </a:moveTo>
                  <a:cubicBezTo>
                    <a:pt x="883" y="354"/>
                    <a:pt x="1043" y="575"/>
                    <a:pt x="938" y="784"/>
                  </a:cubicBezTo>
                  <a:cubicBezTo>
                    <a:pt x="888" y="886"/>
                    <a:pt x="782" y="946"/>
                    <a:pt x="678" y="946"/>
                  </a:cubicBezTo>
                  <a:cubicBezTo>
                    <a:pt x="628" y="946"/>
                    <a:pt x="579" y="932"/>
                    <a:pt x="536" y="904"/>
                  </a:cubicBezTo>
                  <a:cubicBezTo>
                    <a:pt x="313" y="784"/>
                    <a:pt x="343" y="442"/>
                    <a:pt x="596" y="368"/>
                  </a:cubicBezTo>
                  <a:cubicBezTo>
                    <a:pt x="625" y="359"/>
                    <a:pt x="654" y="354"/>
                    <a:pt x="681" y="354"/>
                  </a:cubicBezTo>
                  <a:close/>
                  <a:moveTo>
                    <a:pt x="700" y="1"/>
                  </a:moveTo>
                  <a:cubicBezTo>
                    <a:pt x="487" y="1"/>
                    <a:pt x="275" y="110"/>
                    <a:pt x="164" y="338"/>
                  </a:cubicBezTo>
                  <a:cubicBezTo>
                    <a:pt x="1" y="621"/>
                    <a:pt x="105" y="993"/>
                    <a:pt x="402" y="1127"/>
                  </a:cubicBezTo>
                  <a:cubicBezTo>
                    <a:pt x="503" y="1186"/>
                    <a:pt x="607" y="1213"/>
                    <a:pt x="707" y="1213"/>
                  </a:cubicBezTo>
                  <a:cubicBezTo>
                    <a:pt x="1084" y="1213"/>
                    <a:pt x="1410" y="839"/>
                    <a:pt x="1281" y="427"/>
                  </a:cubicBezTo>
                  <a:cubicBezTo>
                    <a:pt x="1193" y="148"/>
                    <a:pt x="946"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90686">
              <a:off x="7877807" y="3041218"/>
              <a:ext cx="42522" cy="67865"/>
            </a:xfrm>
            <a:custGeom>
              <a:avLst/>
              <a:gdLst/>
              <a:ahLst/>
              <a:cxnLst/>
              <a:rect l="l" t="t" r="r" b="b"/>
              <a:pathLst>
                <a:path w="849" h="1355" extrusionOk="0">
                  <a:moveTo>
                    <a:pt x="536" y="0"/>
                  </a:moveTo>
                  <a:lnTo>
                    <a:pt x="0" y="938"/>
                  </a:lnTo>
                  <a:lnTo>
                    <a:pt x="730" y="1355"/>
                  </a:lnTo>
                  <a:lnTo>
                    <a:pt x="849" y="1146"/>
                  </a:lnTo>
                  <a:lnTo>
                    <a:pt x="402" y="879"/>
                  </a:lnTo>
                  <a:lnTo>
                    <a:pt x="804" y="149"/>
                  </a:lnTo>
                  <a:lnTo>
                    <a:pt x="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90686">
              <a:off x="7922737" y="3050799"/>
              <a:ext cx="40318" cy="55243"/>
            </a:xfrm>
            <a:custGeom>
              <a:avLst/>
              <a:gdLst/>
              <a:ahLst/>
              <a:cxnLst/>
              <a:rect l="l" t="t" r="r" b="b"/>
              <a:pathLst>
                <a:path w="805" h="1103" extrusionOk="0">
                  <a:moveTo>
                    <a:pt x="537" y="1"/>
                  </a:moveTo>
                  <a:lnTo>
                    <a:pt x="1" y="953"/>
                  </a:lnTo>
                  <a:lnTo>
                    <a:pt x="269" y="1102"/>
                  </a:lnTo>
                  <a:lnTo>
                    <a:pt x="805" y="150"/>
                  </a:lnTo>
                  <a:lnTo>
                    <a:pt x="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90686">
              <a:off x="7953212" y="3058783"/>
              <a:ext cx="64209" cy="58599"/>
            </a:xfrm>
            <a:custGeom>
              <a:avLst/>
              <a:gdLst/>
              <a:ahLst/>
              <a:cxnLst/>
              <a:rect l="l" t="t" r="r" b="b"/>
              <a:pathLst>
                <a:path w="1282" h="1170" extrusionOk="0">
                  <a:moveTo>
                    <a:pt x="662" y="1"/>
                  </a:moveTo>
                  <a:cubicBezTo>
                    <a:pt x="465" y="1"/>
                    <a:pt x="271" y="103"/>
                    <a:pt x="165" y="286"/>
                  </a:cubicBezTo>
                  <a:cubicBezTo>
                    <a:pt x="1" y="569"/>
                    <a:pt x="120" y="941"/>
                    <a:pt x="418" y="1075"/>
                  </a:cubicBezTo>
                  <a:cubicBezTo>
                    <a:pt x="509" y="1139"/>
                    <a:pt x="612" y="1170"/>
                    <a:pt x="719" y="1170"/>
                  </a:cubicBezTo>
                  <a:cubicBezTo>
                    <a:pt x="786" y="1170"/>
                    <a:pt x="855" y="1158"/>
                    <a:pt x="924" y="1135"/>
                  </a:cubicBezTo>
                  <a:lnTo>
                    <a:pt x="834" y="882"/>
                  </a:lnTo>
                  <a:cubicBezTo>
                    <a:pt x="797" y="900"/>
                    <a:pt x="757" y="909"/>
                    <a:pt x="717" y="909"/>
                  </a:cubicBezTo>
                  <a:cubicBezTo>
                    <a:pt x="660" y="909"/>
                    <a:pt x="604" y="893"/>
                    <a:pt x="552" y="867"/>
                  </a:cubicBezTo>
                  <a:cubicBezTo>
                    <a:pt x="259" y="689"/>
                    <a:pt x="434" y="294"/>
                    <a:pt x="714" y="294"/>
                  </a:cubicBezTo>
                  <a:cubicBezTo>
                    <a:pt x="761" y="294"/>
                    <a:pt x="812" y="305"/>
                    <a:pt x="864" y="331"/>
                  </a:cubicBezTo>
                  <a:cubicBezTo>
                    <a:pt x="939" y="376"/>
                    <a:pt x="998" y="465"/>
                    <a:pt x="1013" y="569"/>
                  </a:cubicBezTo>
                  <a:lnTo>
                    <a:pt x="1281" y="510"/>
                  </a:lnTo>
                  <a:cubicBezTo>
                    <a:pt x="1236" y="331"/>
                    <a:pt x="1132" y="182"/>
                    <a:pt x="968" y="93"/>
                  </a:cubicBezTo>
                  <a:cubicBezTo>
                    <a:pt x="875" y="30"/>
                    <a:pt x="768" y="1"/>
                    <a:pt x="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90686">
              <a:off x="8006688" y="3063637"/>
              <a:ext cx="64158" cy="68616"/>
            </a:xfrm>
            <a:custGeom>
              <a:avLst/>
              <a:gdLst/>
              <a:ahLst/>
              <a:cxnLst/>
              <a:rect l="l" t="t" r="r" b="b"/>
              <a:pathLst>
                <a:path w="1281" h="1370" extrusionOk="0">
                  <a:moveTo>
                    <a:pt x="536" y="0"/>
                  </a:moveTo>
                  <a:lnTo>
                    <a:pt x="1" y="938"/>
                  </a:lnTo>
                  <a:lnTo>
                    <a:pt x="760" y="1370"/>
                  </a:lnTo>
                  <a:lnTo>
                    <a:pt x="879" y="1161"/>
                  </a:lnTo>
                  <a:lnTo>
                    <a:pt x="388" y="879"/>
                  </a:lnTo>
                  <a:lnTo>
                    <a:pt x="477" y="715"/>
                  </a:lnTo>
                  <a:lnTo>
                    <a:pt x="894" y="953"/>
                  </a:lnTo>
                  <a:lnTo>
                    <a:pt x="1013" y="745"/>
                  </a:lnTo>
                  <a:lnTo>
                    <a:pt x="596" y="506"/>
                  </a:lnTo>
                  <a:lnTo>
                    <a:pt x="685" y="358"/>
                  </a:lnTo>
                  <a:lnTo>
                    <a:pt x="1162" y="625"/>
                  </a:lnTo>
                  <a:lnTo>
                    <a:pt x="1281" y="417"/>
                  </a:lnTo>
                  <a:lnTo>
                    <a:pt x="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a:off x="6485038" y="3907025"/>
            <a:ext cx="331824" cy="135849"/>
            <a:chOff x="7078125" y="3349625"/>
            <a:chExt cx="331824" cy="135849"/>
          </a:xfrm>
        </p:grpSpPr>
        <p:sp>
          <p:nvSpPr>
            <p:cNvPr id="73" name="Google Shape;73;p2"/>
            <p:cNvSpPr/>
            <p:nvPr/>
          </p:nvSpPr>
          <p:spPr>
            <a:xfrm rot="-1090686">
              <a:off x="7084968" y="3358625"/>
              <a:ext cx="66412" cy="54492"/>
            </a:xfrm>
            <a:custGeom>
              <a:avLst/>
              <a:gdLst/>
              <a:ahLst/>
              <a:cxnLst/>
              <a:rect l="l" t="t" r="r" b="b"/>
              <a:pathLst>
                <a:path w="1326" h="1088" extrusionOk="0">
                  <a:moveTo>
                    <a:pt x="685" y="358"/>
                  </a:moveTo>
                  <a:lnTo>
                    <a:pt x="834" y="447"/>
                  </a:lnTo>
                  <a:cubicBezTo>
                    <a:pt x="938" y="507"/>
                    <a:pt x="968" y="581"/>
                    <a:pt x="924" y="670"/>
                  </a:cubicBezTo>
                  <a:cubicBezTo>
                    <a:pt x="897" y="724"/>
                    <a:pt x="854" y="751"/>
                    <a:pt x="798" y="751"/>
                  </a:cubicBezTo>
                  <a:cubicBezTo>
                    <a:pt x="761" y="751"/>
                    <a:pt x="718" y="739"/>
                    <a:pt x="671" y="715"/>
                  </a:cubicBezTo>
                  <a:lnTo>
                    <a:pt x="522" y="626"/>
                  </a:lnTo>
                  <a:lnTo>
                    <a:pt x="685" y="358"/>
                  </a:lnTo>
                  <a:close/>
                  <a:moveTo>
                    <a:pt x="537" y="1"/>
                  </a:moveTo>
                  <a:lnTo>
                    <a:pt x="1" y="938"/>
                  </a:lnTo>
                  <a:lnTo>
                    <a:pt x="269" y="1087"/>
                  </a:lnTo>
                  <a:lnTo>
                    <a:pt x="403" y="849"/>
                  </a:lnTo>
                  <a:lnTo>
                    <a:pt x="581" y="938"/>
                  </a:lnTo>
                  <a:cubicBezTo>
                    <a:pt x="680" y="997"/>
                    <a:pt x="777" y="1025"/>
                    <a:pt x="865" y="1025"/>
                  </a:cubicBezTo>
                  <a:cubicBezTo>
                    <a:pt x="1002" y="1025"/>
                    <a:pt x="1119" y="955"/>
                    <a:pt x="1192" y="819"/>
                  </a:cubicBezTo>
                  <a:cubicBezTo>
                    <a:pt x="1325" y="611"/>
                    <a:pt x="1221" y="388"/>
                    <a:pt x="968" y="239"/>
                  </a:cubicBezTo>
                  <a:lnTo>
                    <a:pt x="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90686">
              <a:off x="7146452" y="3372704"/>
              <a:ext cx="70619" cy="60753"/>
            </a:xfrm>
            <a:custGeom>
              <a:avLst/>
              <a:gdLst/>
              <a:ahLst/>
              <a:cxnLst/>
              <a:rect l="l" t="t" r="r" b="b"/>
              <a:pathLst>
                <a:path w="1410" h="1213" extrusionOk="0">
                  <a:moveTo>
                    <a:pt x="681" y="354"/>
                  </a:moveTo>
                  <a:cubicBezTo>
                    <a:pt x="883" y="354"/>
                    <a:pt x="1043" y="575"/>
                    <a:pt x="938" y="784"/>
                  </a:cubicBezTo>
                  <a:cubicBezTo>
                    <a:pt x="888" y="886"/>
                    <a:pt x="782" y="946"/>
                    <a:pt x="678" y="946"/>
                  </a:cubicBezTo>
                  <a:cubicBezTo>
                    <a:pt x="628" y="946"/>
                    <a:pt x="579" y="932"/>
                    <a:pt x="536" y="904"/>
                  </a:cubicBezTo>
                  <a:cubicBezTo>
                    <a:pt x="313" y="784"/>
                    <a:pt x="343" y="442"/>
                    <a:pt x="596" y="368"/>
                  </a:cubicBezTo>
                  <a:cubicBezTo>
                    <a:pt x="625" y="359"/>
                    <a:pt x="654" y="354"/>
                    <a:pt x="681" y="354"/>
                  </a:cubicBezTo>
                  <a:close/>
                  <a:moveTo>
                    <a:pt x="700" y="1"/>
                  </a:moveTo>
                  <a:cubicBezTo>
                    <a:pt x="487" y="1"/>
                    <a:pt x="275" y="110"/>
                    <a:pt x="164" y="338"/>
                  </a:cubicBezTo>
                  <a:cubicBezTo>
                    <a:pt x="1" y="621"/>
                    <a:pt x="105" y="993"/>
                    <a:pt x="402" y="1127"/>
                  </a:cubicBezTo>
                  <a:cubicBezTo>
                    <a:pt x="503" y="1186"/>
                    <a:pt x="607" y="1213"/>
                    <a:pt x="707" y="1213"/>
                  </a:cubicBezTo>
                  <a:cubicBezTo>
                    <a:pt x="1084" y="1213"/>
                    <a:pt x="1410" y="839"/>
                    <a:pt x="1281" y="427"/>
                  </a:cubicBezTo>
                  <a:cubicBezTo>
                    <a:pt x="1193" y="148"/>
                    <a:pt x="946"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90686">
              <a:off x="7207807" y="3386143"/>
              <a:ext cx="42522" cy="67865"/>
            </a:xfrm>
            <a:custGeom>
              <a:avLst/>
              <a:gdLst/>
              <a:ahLst/>
              <a:cxnLst/>
              <a:rect l="l" t="t" r="r" b="b"/>
              <a:pathLst>
                <a:path w="849" h="1355" extrusionOk="0">
                  <a:moveTo>
                    <a:pt x="536" y="0"/>
                  </a:moveTo>
                  <a:lnTo>
                    <a:pt x="0" y="938"/>
                  </a:lnTo>
                  <a:lnTo>
                    <a:pt x="730" y="1355"/>
                  </a:lnTo>
                  <a:lnTo>
                    <a:pt x="849" y="1146"/>
                  </a:lnTo>
                  <a:lnTo>
                    <a:pt x="402" y="879"/>
                  </a:lnTo>
                  <a:lnTo>
                    <a:pt x="804" y="149"/>
                  </a:lnTo>
                  <a:lnTo>
                    <a:pt x="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90686">
              <a:off x="7252737" y="3395724"/>
              <a:ext cx="40318" cy="55243"/>
            </a:xfrm>
            <a:custGeom>
              <a:avLst/>
              <a:gdLst/>
              <a:ahLst/>
              <a:cxnLst/>
              <a:rect l="l" t="t" r="r" b="b"/>
              <a:pathLst>
                <a:path w="805" h="1103" extrusionOk="0">
                  <a:moveTo>
                    <a:pt x="537" y="1"/>
                  </a:moveTo>
                  <a:lnTo>
                    <a:pt x="1" y="953"/>
                  </a:lnTo>
                  <a:lnTo>
                    <a:pt x="269" y="1102"/>
                  </a:lnTo>
                  <a:lnTo>
                    <a:pt x="805" y="150"/>
                  </a:lnTo>
                  <a:lnTo>
                    <a:pt x="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90686">
              <a:off x="7283212" y="3403708"/>
              <a:ext cx="64209" cy="58599"/>
            </a:xfrm>
            <a:custGeom>
              <a:avLst/>
              <a:gdLst/>
              <a:ahLst/>
              <a:cxnLst/>
              <a:rect l="l" t="t" r="r" b="b"/>
              <a:pathLst>
                <a:path w="1282" h="1170" extrusionOk="0">
                  <a:moveTo>
                    <a:pt x="662" y="1"/>
                  </a:moveTo>
                  <a:cubicBezTo>
                    <a:pt x="465" y="1"/>
                    <a:pt x="271" y="103"/>
                    <a:pt x="165" y="286"/>
                  </a:cubicBezTo>
                  <a:cubicBezTo>
                    <a:pt x="1" y="569"/>
                    <a:pt x="120" y="941"/>
                    <a:pt x="418" y="1075"/>
                  </a:cubicBezTo>
                  <a:cubicBezTo>
                    <a:pt x="509" y="1139"/>
                    <a:pt x="612" y="1170"/>
                    <a:pt x="719" y="1170"/>
                  </a:cubicBezTo>
                  <a:cubicBezTo>
                    <a:pt x="786" y="1170"/>
                    <a:pt x="855" y="1158"/>
                    <a:pt x="924" y="1135"/>
                  </a:cubicBezTo>
                  <a:lnTo>
                    <a:pt x="834" y="882"/>
                  </a:lnTo>
                  <a:cubicBezTo>
                    <a:pt x="797" y="900"/>
                    <a:pt x="757" y="909"/>
                    <a:pt x="717" y="909"/>
                  </a:cubicBezTo>
                  <a:cubicBezTo>
                    <a:pt x="660" y="909"/>
                    <a:pt x="604" y="893"/>
                    <a:pt x="552" y="867"/>
                  </a:cubicBezTo>
                  <a:cubicBezTo>
                    <a:pt x="259" y="689"/>
                    <a:pt x="434" y="294"/>
                    <a:pt x="714" y="294"/>
                  </a:cubicBezTo>
                  <a:cubicBezTo>
                    <a:pt x="761" y="294"/>
                    <a:pt x="812" y="305"/>
                    <a:pt x="864" y="331"/>
                  </a:cubicBezTo>
                  <a:cubicBezTo>
                    <a:pt x="939" y="376"/>
                    <a:pt x="998" y="465"/>
                    <a:pt x="1013" y="569"/>
                  </a:cubicBezTo>
                  <a:lnTo>
                    <a:pt x="1281" y="510"/>
                  </a:lnTo>
                  <a:cubicBezTo>
                    <a:pt x="1236" y="331"/>
                    <a:pt x="1132" y="182"/>
                    <a:pt x="968" y="93"/>
                  </a:cubicBezTo>
                  <a:cubicBezTo>
                    <a:pt x="875" y="30"/>
                    <a:pt x="768" y="1"/>
                    <a:pt x="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90686">
              <a:off x="7336688" y="3408562"/>
              <a:ext cx="64158" cy="68616"/>
            </a:xfrm>
            <a:custGeom>
              <a:avLst/>
              <a:gdLst/>
              <a:ahLst/>
              <a:cxnLst/>
              <a:rect l="l" t="t" r="r" b="b"/>
              <a:pathLst>
                <a:path w="1281" h="1370" extrusionOk="0">
                  <a:moveTo>
                    <a:pt x="536" y="0"/>
                  </a:moveTo>
                  <a:lnTo>
                    <a:pt x="1" y="938"/>
                  </a:lnTo>
                  <a:lnTo>
                    <a:pt x="760" y="1370"/>
                  </a:lnTo>
                  <a:lnTo>
                    <a:pt x="879" y="1161"/>
                  </a:lnTo>
                  <a:lnTo>
                    <a:pt x="388" y="879"/>
                  </a:lnTo>
                  <a:lnTo>
                    <a:pt x="477" y="715"/>
                  </a:lnTo>
                  <a:lnTo>
                    <a:pt x="894" y="953"/>
                  </a:lnTo>
                  <a:lnTo>
                    <a:pt x="1013" y="745"/>
                  </a:lnTo>
                  <a:lnTo>
                    <a:pt x="596" y="506"/>
                  </a:lnTo>
                  <a:lnTo>
                    <a:pt x="685" y="358"/>
                  </a:lnTo>
                  <a:lnTo>
                    <a:pt x="1162" y="625"/>
                  </a:lnTo>
                  <a:lnTo>
                    <a:pt x="1281" y="417"/>
                  </a:lnTo>
                  <a:lnTo>
                    <a:pt x="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2"/>
          <p:cNvSpPr/>
          <p:nvPr/>
        </p:nvSpPr>
        <p:spPr>
          <a:xfrm>
            <a:off x="5948100" y="4547850"/>
            <a:ext cx="866100" cy="402259"/>
          </a:xfrm>
          <a:custGeom>
            <a:avLst/>
            <a:gdLst/>
            <a:ahLst/>
            <a:cxnLst/>
            <a:rect l="l" t="t" r="r" b="b"/>
            <a:pathLst>
              <a:path w="34644" h="19721" extrusionOk="0">
                <a:moveTo>
                  <a:pt x="34116" y="6900"/>
                </a:moveTo>
                <a:cubicBezTo>
                  <a:pt x="31688" y="5116"/>
                  <a:pt x="17764" y="-186"/>
                  <a:pt x="14494" y="62"/>
                </a:cubicBezTo>
                <a:cubicBezTo>
                  <a:pt x="11224" y="310"/>
                  <a:pt x="16575" y="7049"/>
                  <a:pt x="14494" y="8387"/>
                </a:cubicBezTo>
                <a:cubicBezTo>
                  <a:pt x="12413" y="9725"/>
                  <a:pt x="4187" y="6702"/>
                  <a:pt x="2007" y="8089"/>
                </a:cubicBezTo>
                <a:cubicBezTo>
                  <a:pt x="-173" y="9476"/>
                  <a:pt x="-768" y="15522"/>
                  <a:pt x="1412" y="16711"/>
                </a:cubicBezTo>
                <a:cubicBezTo>
                  <a:pt x="3592" y="17900"/>
                  <a:pt x="12214" y="14730"/>
                  <a:pt x="15088" y="15225"/>
                </a:cubicBezTo>
                <a:cubicBezTo>
                  <a:pt x="17962" y="15721"/>
                  <a:pt x="15782" y="19535"/>
                  <a:pt x="18656" y="19684"/>
                </a:cubicBezTo>
                <a:cubicBezTo>
                  <a:pt x="21530" y="19833"/>
                  <a:pt x="30598" y="17604"/>
                  <a:pt x="32332" y="16117"/>
                </a:cubicBezTo>
                <a:cubicBezTo>
                  <a:pt x="34066" y="14631"/>
                  <a:pt x="28765" y="12301"/>
                  <a:pt x="29062" y="10765"/>
                </a:cubicBezTo>
                <a:cubicBezTo>
                  <a:pt x="29359" y="9229"/>
                  <a:pt x="36544" y="8684"/>
                  <a:pt x="34116" y="6900"/>
                </a:cubicBezTo>
                <a:close/>
              </a:path>
            </a:pathLst>
          </a:custGeom>
          <a:solidFill>
            <a:schemeClr val="dk2"/>
          </a:solidFill>
          <a:ln>
            <a:noFill/>
          </a:ln>
        </p:spPr>
      </p:sp>
      <p:sp>
        <p:nvSpPr>
          <p:cNvPr id="80" name="Google Shape;80;p2"/>
          <p:cNvSpPr/>
          <p:nvPr/>
        </p:nvSpPr>
        <p:spPr>
          <a:xfrm>
            <a:off x="6979400" y="4712425"/>
            <a:ext cx="96600" cy="53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053725" y="4810759"/>
            <a:ext cx="185700" cy="102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a:off x="6859650" y="4823437"/>
            <a:ext cx="50100" cy="27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244"/>
        <p:cNvGrpSpPr/>
        <p:nvPr/>
      </p:nvGrpSpPr>
      <p:grpSpPr>
        <a:xfrm>
          <a:off x="0" y="0"/>
          <a:ext cx="0" cy="0"/>
          <a:chOff x="0" y="0"/>
          <a:chExt cx="0" cy="0"/>
        </a:xfrm>
      </p:grpSpPr>
      <p:sp>
        <p:nvSpPr>
          <p:cNvPr id="245" name="Google Shape;245;p19"/>
          <p:cNvSpPr txBox="1">
            <a:spLocks noGrp="1"/>
          </p:cNvSpPr>
          <p:nvPr>
            <p:ph type="title"/>
          </p:nvPr>
        </p:nvSpPr>
        <p:spPr>
          <a:xfrm>
            <a:off x="803750" y="1557138"/>
            <a:ext cx="3082200" cy="67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6" name="Google Shape;246;p19"/>
          <p:cNvSpPr txBox="1">
            <a:spLocks noGrp="1"/>
          </p:cNvSpPr>
          <p:nvPr>
            <p:ph type="subTitle" idx="1"/>
          </p:nvPr>
        </p:nvSpPr>
        <p:spPr>
          <a:xfrm>
            <a:off x="803750" y="2072475"/>
            <a:ext cx="28449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7" name="Google Shape;247;p19"/>
          <p:cNvSpPr/>
          <p:nvPr/>
        </p:nvSpPr>
        <p:spPr>
          <a:xfrm rot="596675">
            <a:off x="-469736" y="3731180"/>
            <a:ext cx="3183930" cy="1643491"/>
          </a:xfrm>
          <a:custGeom>
            <a:avLst/>
            <a:gdLst/>
            <a:ahLst/>
            <a:cxnLst/>
            <a:rect l="l" t="t" r="r" b="b"/>
            <a:pathLst>
              <a:path w="127354" h="65738" extrusionOk="0">
                <a:moveTo>
                  <a:pt x="4983" y="45324"/>
                </a:moveTo>
                <a:cubicBezTo>
                  <a:pt x="3651" y="36493"/>
                  <a:pt x="-3799" y="17941"/>
                  <a:pt x="2615" y="11280"/>
                </a:cubicBezTo>
                <a:cubicBezTo>
                  <a:pt x="9029" y="4619"/>
                  <a:pt x="35573" y="3387"/>
                  <a:pt x="43467" y="5360"/>
                </a:cubicBezTo>
                <a:cubicBezTo>
                  <a:pt x="51361" y="7334"/>
                  <a:pt x="44651" y="19963"/>
                  <a:pt x="49979" y="23121"/>
                </a:cubicBezTo>
                <a:cubicBezTo>
                  <a:pt x="55308" y="26279"/>
                  <a:pt x="66606" y="28105"/>
                  <a:pt x="75438" y="24306"/>
                </a:cubicBezTo>
                <a:cubicBezTo>
                  <a:pt x="84270" y="20507"/>
                  <a:pt x="94335" y="2202"/>
                  <a:pt x="102969" y="327"/>
                </a:cubicBezTo>
                <a:cubicBezTo>
                  <a:pt x="111603" y="-1548"/>
                  <a:pt x="128131" y="5655"/>
                  <a:pt x="127243" y="13056"/>
                </a:cubicBezTo>
                <a:cubicBezTo>
                  <a:pt x="126355" y="20457"/>
                  <a:pt x="101340" y="38071"/>
                  <a:pt x="97640" y="44732"/>
                </a:cubicBezTo>
                <a:cubicBezTo>
                  <a:pt x="93940" y="51393"/>
                  <a:pt x="104005" y="50159"/>
                  <a:pt x="105041" y="53020"/>
                </a:cubicBezTo>
                <a:cubicBezTo>
                  <a:pt x="106077" y="55882"/>
                  <a:pt x="108002" y="60076"/>
                  <a:pt x="103857" y="61901"/>
                </a:cubicBezTo>
                <a:cubicBezTo>
                  <a:pt x="99713" y="63727"/>
                  <a:pt x="95716" y="63578"/>
                  <a:pt x="80174" y="63973"/>
                </a:cubicBezTo>
                <a:cubicBezTo>
                  <a:pt x="64633" y="64368"/>
                  <a:pt x="23140" y="67377"/>
                  <a:pt x="10608" y="64269"/>
                </a:cubicBezTo>
                <a:cubicBezTo>
                  <a:pt x="-1924" y="61161"/>
                  <a:pt x="6315" y="54156"/>
                  <a:pt x="4983" y="45324"/>
                </a:cubicBezTo>
                <a:close/>
              </a:path>
            </a:pathLst>
          </a:custGeom>
          <a:solidFill>
            <a:schemeClr val="dk2"/>
          </a:solidFill>
          <a:ln>
            <a:noFill/>
          </a:ln>
        </p:spPr>
      </p:sp>
      <p:sp>
        <p:nvSpPr>
          <p:cNvPr id="248" name="Google Shape;248;p19"/>
          <p:cNvSpPr/>
          <p:nvPr/>
        </p:nvSpPr>
        <p:spPr>
          <a:xfrm>
            <a:off x="1123900" y="3825100"/>
            <a:ext cx="377400" cy="377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1587900" y="3759575"/>
            <a:ext cx="102300" cy="102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CUSTOM_6">
    <p:spTree>
      <p:nvGrpSpPr>
        <p:cNvPr id="1" name="Shape 250"/>
        <p:cNvGrpSpPr/>
        <p:nvPr/>
      </p:nvGrpSpPr>
      <p:grpSpPr>
        <a:xfrm>
          <a:off x="0" y="0"/>
          <a:ext cx="0" cy="0"/>
          <a:chOff x="0" y="0"/>
          <a:chExt cx="0" cy="0"/>
        </a:xfrm>
      </p:grpSpPr>
      <p:sp>
        <p:nvSpPr>
          <p:cNvPr id="251" name="Google Shape;251;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2" name="Google Shape;252;p20"/>
          <p:cNvSpPr txBox="1">
            <a:spLocks noGrp="1"/>
          </p:cNvSpPr>
          <p:nvPr>
            <p:ph type="subTitle" idx="1"/>
          </p:nvPr>
        </p:nvSpPr>
        <p:spPr>
          <a:xfrm>
            <a:off x="826100" y="1557225"/>
            <a:ext cx="17253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1pPr>
            <a:lvl2pPr lvl="1" algn="ctr" rtl="0">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2pPr>
            <a:lvl3pPr lvl="2" algn="ctr" rtl="0">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3pPr>
            <a:lvl4pPr lvl="3" algn="ctr" rtl="0">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4pPr>
            <a:lvl5pPr lvl="4" algn="ctr" rtl="0">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5pPr>
            <a:lvl6pPr lvl="5" algn="ctr" rtl="0">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6pPr>
            <a:lvl7pPr lvl="6" algn="ctr" rtl="0">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7pPr>
            <a:lvl8pPr lvl="7" algn="ctr" rtl="0">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8pPr>
            <a:lvl9pPr lvl="8" algn="ctr" rtl="0">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9pPr>
          </a:lstStyle>
          <a:p>
            <a:endParaRPr/>
          </a:p>
        </p:txBody>
      </p:sp>
      <p:sp>
        <p:nvSpPr>
          <p:cNvPr id="253" name="Google Shape;253;p20"/>
          <p:cNvSpPr txBox="1">
            <a:spLocks noGrp="1"/>
          </p:cNvSpPr>
          <p:nvPr>
            <p:ph type="subTitle" idx="2"/>
          </p:nvPr>
        </p:nvSpPr>
        <p:spPr>
          <a:xfrm>
            <a:off x="713225" y="1914225"/>
            <a:ext cx="3750900" cy="23151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dk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254" name="Google Shape;254;p20"/>
          <p:cNvSpPr txBox="1">
            <a:spLocks noGrp="1"/>
          </p:cNvSpPr>
          <p:nvPr>
            <p:ph type="subTitle" idx="3"/>
          </p:nvPr>
        </p:nvSpPr>
        <p:spPr>
          <a:xfrm>
            <a:off x="4577000" y="1557225"/>
            <a:ext cx="17253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1pPr>
            <a:lvl2pPr lvl="1" algn="ctr" rtl="0">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2pPr>
            <a:lvl3pPr lvl="2" algn="ctr" rtl="0">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3pPr>
            <a:lvl4pPr lvl="3" algn="ctr" rtl="0">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4pPr>
            <a:lvl5pPr lvl="4" algn="ctr" rtl="0">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5pPr>
            <a:lvl6pPr lvl="5" algn="ctr" rtl="0">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6pPr>
            <a:lvl7pPr lvl="6" algn="ctr" rtl="0">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7pPr>
            <a:lvl8pPr lvl="7" algn="ctr" rtl="0">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8pPr>
            <a:lvl9pPr lvl="8" algn="ctr" rtl="0">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9pPr>
          </a:lstStyle>
          <a:p>
            <a:endParaRPr/>
          </a:p>
        </p:txBody>
      </p:sp>
      <p:sp>
        <p:nvSpPr>
          <p:cNvPr id="255" name="Google Shape;255;p20"/>
          <p:cNvSpPr txBox="1">
            <a:spLocks noGrp="1"/>
          </p:cNvSpPr>
          <p:nvPr>
            <p:ph type="subTitle" idx="4"/>
          </p:nvPr>
        </p:nvSpPr>
        <p:spPr>
          <a:xfrm>
            <a:off x="4464125" y="1914225"/>
            <a:ext cx="3750900" cy="23151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dk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256" name="Google Shape;256;p20"/>
          <p:cNvSpPr/>
          <p:nvPr/>
        </p:nvSpPr>
        <p:spPr>
          <a:xfrm>
            <a:off x="5853975" y="4529250"/>
            <a:ext cx="392100" cy="39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0"/>
          <p:cNvSpPr/>
          <p:nvPr/>
        </p:nvSpPr>
        <p:spPr>
          <a:xfrm>
            <a:off x="5720775" y="4328375"/>
            <a:ext cx="325500" cy="325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p:nvPr/>
        </p:nvSpPr>
        <p:spPr>
          <a:xfrm>
            <a:off x="5853975" y="3839925"/>
            <a:ext cx="192300" cy="192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0"/>
          <p:cNvSpPr/>
          <p:nvPr/>
        </p:nvSpPr>
        <p:spPr>
          <a:xfrm>
            <a:off x="6588192" y="3329136"/>
            <a:ext cx="2991850" cy="1955750"/>
          </a:xfrm>
          <a:custGeom>
            <a:avLst/>
            <a:gdLst/>
            <a:ahLst/>
            <a:cxnLst/>
            <a:rect l="l" t="t" r="r" b="b"/>
            <a:pathLst>
              <a:path w="119674" h="78230" extrusionOk="0">
                <a:moveTo>
                  <a:pt x="115093" y="40900"/>
                </a:moveTo>
                <a:cubicBezTo>
                  <a:pt x="109024" y="28664"/>
                  <a:pt x="90424" y="7942"/>
                  <a:pt x="78089" y="2416"/>
                </a:cubicBezTo>
                <a:cubicBezTo>
                  <a:pt x="65755" y="-3110"/>
                  <a:pt x="47007" y="1972"/>
                  <a:pt x="41086" y="7745"/>
                </a:cubicBezTo>
                <a:cubicBezTo>
                  <a:pt x="35166" y="13518"/>
                  <a:pt x="47796" y="32168"/>
                  <a:pt x="42566" y="37052"/>
                </a:cubicBezTo>
                <a:cubicBezTo>
                  <a:pt x="37336" y="41937"/>
                  <a:pt x="16762" y="35079"/>
                  <a:pt x="9707" y="37052"/>
                </a:cubicBezTo>
                <a:cubicBezTo>
                  <a:pt x="2652" y="39026"/>
                  <a:pt x="-703" y="45143"/>
                  <a:pt x="234" y="48893"/>
                </a:cubicBezTo>
                <a:cubicBezTo>
                  <a:pt x="1171" y="52643"/>
                  <a:pt x="12815" y="55356"/>
                  <a:pt x="15331" y="59550"/>
                </a:cubicBezTo>
                <a:cubicBezTo>
                  <a:pt x="17847" y="63744"/>
                  <a:pt x="5611" y="71490"/>
                  <a:pt x="15331" y="74055"/>
                </a:cubicBezTo>
                <a:cubicBezTo>
                  <a:pt x="25051" y="76621"/>
                  <a:pt x="57121" y="74647"/>
                  <a:pt x="73649" y="74943"/>
                </a:cubicBezTo>
                <a:cubicBezTo>
                  <a:pt x="90177" y="75239"/>
                  <a:pt x="107594" y="81505"/>
                  <a:pt x="114501" y="75831"/>
                </a:cubicBezTo>
                <a:cubicBezTo>
                  <a:pt x="121408" y="70157"/>
                  <a:pt x="121162" y="53136"/>
                  <a:pt x="115093" y="40900"/>
                </a:cubicBezTo>
                <a:close/>
              </a:path>
            </a:pathLst>
          </a:custGeom>
          <a:solidFill>
            <a:schemeClr val="dk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60"/>
        <p:cNvGrpSpPr/>
        <p:nvPr/>
      </p:nvGrpSpPr>
      <p:grpSpPr>
        <a:xfrm>
          <a:off x="0" y="0"/>
          <a:ext cx="0" cy="0"/>
          <a:chOff x="0" y="0"/>
          <a:chExt cx="0" cy="0"/>
        </a:xfrm>
      </p:grpSpPr>
      <p:sp>
        <p:nvSpPr>
          <p:cNvPr id="261" name="Google Shape;261;p21"/>
          <p:cNvSpPr txBox="1">
            <a:spLocks noGrp="1"/>
          </p:cNvSpPr>
          <p:nvPr>
            <p:ph type="title"/>
          </p:nvPr>
        </p:nvSpPr>
        <p:spPr>
          <a:xfrm>
            <a:off x="720000" y="652375"/>
            <a:ext cx="3000000" cy="724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5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2" name="Google Shape;262;p21"/>
          <p:cNvSpPr txBox="1">
            <a:spLocks noGrp="1"/>
          </p:cNvSpPr>
          <p:nvPr>
            <p:ph type="subTitle" idx="1"/>
          </p:nvPr>
        </p:nvSpPr>
        <p:spPr>
          <a:xfrm>
            <a:off x="720000" y="1365025"/>
            <a:ext cx="3434700" cy="14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3" name="Google Shape;263;p21"/>
          <p:cNvSpPr txBox="1"/>
          <p:nvPr/>
        </p:nvSpPr>
        <p:spPr>
          <a:xfrm>
            <a:off x="720000" y="3202275"/>
            <a:ext cx="41679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b="1">
                <a:solidFill>
                  <a:schemeClr val="dk2"/>
                </a:solidFill>
                <a:latin typeface="Open Sans"/>
                <a:ea typeface="Open Sans"/>
                <a:cs typeface="Open Sans"/>
                <a:sym typeface="Open Sans"/>
              </a:rPr>
              <a:t>CREDITS</a:t>
            </a:r>
            <a:r>
              <a:rPr lang="en" sz="1000">
                <a:solidFill>
                  <a:schemeClr val="dk2"/>
                </a:solidFill>
                <a:latin typeface="Open Sans"/>
                <a:ea typeface="Open Sans"/>
                <a:cs typeface="Open Sans"/>
                <a:sym typeface="Open Sans"/>
              </a:rPr>
              <a:t>: This presentation template was created by </a:t>
            </a:r>
            <a:r>
              <a:rPr lang="en" sz="1000" b="1">
                <a:solidFill>
                  <a:schemeClr val="dk2"/>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a:solidFill>
                  <a:schemeClr val="dk2"/>
                </a:solidFill>
                <a:latin typeface="Open Sans"/>
                <a:ea typeface="Open Sans"/>
                <a:cs typeface="Open Sans"/>
                <a:sym typeface="Open Sans"/>
              </a:rPr>
              <a:t>, including icons by </a:t>
            </a:r>
            <a:r>
              <a:rPr lang="en" sz="1000" b="1">
                <a:solidFill>
                  <a:schemeClr val="dk2"/>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chemeClr val="dk2"/>
                </a:solidFill>
                <a:latin typeface="Open Sans"/>
                <a:ea typeface="Open Sans"/>
                <a:cs typeface="Open Sans"/>
                <a:sym typeface="Open Sans"/>
              </a:rPr>
              <a:t>, and infographics &amp; images by </a:t>
            </a:r>
            <a:r>
              <a:rPr lang="en" sz="1000" b="1">
                <a:solidFill>
                  <a:schemeClr val="dk2"/>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000" b="1">
              <a:solidFill>
                <a:schemeClr val="dk2"/>
              </a:solidFill>
              <a:latin typeface="Open Sans"/>
              <a:ea typeface="Open Sans"/>
              <a:cs typeface="Open Sans"/>
              <a:sym typeface="Open Sans"/>
            </a:endParaRPr>
          </a:p>
        </p:txBody>
      </p:sp>
      <p:grpSp>
        <p:nvGrpSpPr>
          <p:cNvPr id="264" name="Google Shape;264;p21"/>
          <p:cNvGrpSpPr/>
          <p:nvPr/>
        </p:nvGrpSpPr>
        <p:grpSpPr>
          <a:xfrm>
            <a:off x="3884624" y="-2313100"/>
            <a:ext cx="7349143" cy="6720731"/>
            <a:chOff x="3884624" y="-2313100"/>
            <a:chExt cx="7349143" cy="6720731"/>
          </a:xfrm>
        </p:grpSpPr>
        <p:sp>
          <p:nvSpPr>
            <p:cNvPr id="265" name="Google Shape;265;p21"/>
            <p:cNvSpPr/>
            <p:nvPr/>
          </p:nvSpPr>
          <p:spPr>
            <a:xfrm rot="2532606">
              <a:off x="2786596" y="839509"/>
              <a:ext cx="9545198" cy="415512"/>
            </a:xfrm>
            <a:custGeom>
              <a:avLst/>
              <a:gdLst/>
              <a:ahLst/>
              <a:cxnLst/>
              <a:rect l="l" t="t" r="r" b="b"/>
              <a:pathLst>
                <a:path w="115372" h="8415" extrusionOk="0">
                  <a:moveTo>
                    <a:pt x="115282" y="0"/>
                  </a:moveTo>
                  <a:lnTo>
                    <a:pt x="0" y="1477"/>
                  </a:lnTo>
                  <a:lnTo>
                    <a:pt x="89" y="8415"/>
                  </a:lnTo>
                  <a:lnTo>
                    <a:pt x="115371" y="6938"/>
                  </a:lnTo>
                  <a:lnTo>
                    <a:pt x="1152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rot="2532606">
              <a:off x="5973277" y="-336991"/>
              <a:ext cx="460746" cy="346137"/>
            </a:xfrm>
            <a:custGeom>
              <a:avLst/>
              <a:gdLst/>
              <a:ahLst/>
              <a:cxnLst/>
              <a:rect l="l" t="t" r="r" b="b"/>
              <a:pathLst>
                <a:path w="5569" h="7010" extrusionOk="0">
                  <a:moveTo>
                    <a:pt x="5569" y="1"/>
                  </a:moveTo>
                  <a:lnTo>
                    <a:pt x="2900" y="36"/>
                  </a:lnTo>
                  <a:lnTo>
                    <a:pt x="0" y="7010"/>
                  </a:lnTo>
                  <a:lnTo>
                    <a:pt x="2651" y="6974"/>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rot="2532606">
              <a:off x="6285716" y="-57082"/>
              <a:ext cx="460829" cy="346137"/>
            </a:xfrm>
            <a:custGeom>
              <a:avLst/>
              <a:gdLst/>
              <a:ahLst/>
              <a:cxnLst/>
              <a:rect l="l" t="t" r="r" b="b"/>
              <a:pathLst>
                <a:path w="5570" h="7010" extrusionOk="0">
                  <a:moveTo>
                    <a:pt x="5569" y="0"/>
                  </a:moveTo>
                  <a:lnTo>
                    <a:pt x="2918" y="36"/>
                  </a:lnTo>
                  <a:lnTo>
                    <a:pt x="1" y="7010"/>
                  </a:lnTo>
                  <a:lnTo>
                    <a:pt x="2669" y="6974"/>
                  </a:lnTo>
                  <a:lnTo>
                    <a:pt x="55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rot="2532606">
              <a:off x="6598779" y="222097"/>
              <a:ext cx="460829" cy="346186"/>
            </a:xfrm>
            <a:custGeom>
              <a:avLst/>
              <a:gdLst/>
              <a:ahLst/>
              <a:cxnLst/>
              <a:rect l="l" t="t" r="r" b="b"/>
              <a:pathLst>
                <a:path w="5570" h="7011" extrusionOk="0">
                  <a:moveTo>
                    <a:pt x="5569" y="1"/>
                  </a:moveTo>
                  <a:lnTo>
                    <a:pt x="2919" y="37"/>
                  </a:lnTo>
                  <a:lnTo>
                    <a:pt x="1" y="7010"/>
                  </a:lnTo>
                  <a:lnTo>
                    <a:pt x="1" y="7010"/>
                  </a:lnTo>
                  <a:lnTo>
                    <a:pt x="2670" y="6975"/>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rot="2532606">
              <a:off x="7224363" y="781235"/>
              <a:ext cx="460746" cy="346137"/>
            </a:xfrm>
            <a:custGeom>
              <a:avLst/>
              <a:gdLst/>
              <a:ahLst/>
              <a:cxnLst/>
              <a:rect l="l" t="t" r="r" b="b"/>
              <a:pathLst>
                <a:path w="5569" h="7010" extrusionOk="0">
                  <a:moveTo>
                    <a:pt x="5569" y="0"/>
                  </a:moveTo>
                  <a:lnTo>
                    <a:pt x="2918" y="36"/>
                  </a:lnTo>
                  <a:lnTo>
                    <a:pt x="0" y="7010"/>
                  </a:lnTo>
                  <a:lnTo>
                    <a:pt x="2651" y="6974"/>
                  </a:lnTo>
                  <a:lnTo>
                    <a:pt x="55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rot="2532606">
              <a:off x="7537217" y="1060958"/>
              <a:ext cx="462235" cy="346137"/>
            </a:xfrm>
            <a:custGeom>
              <a:avLst/>
              <a:gdLst/>
              <a:ahLst/>
              <a:cxnLst/>
              <a:rect l="l" t="t" r="r" b="b"/>
              <a:pathLst>
                <a:path w="5587" h="7010" extrusionOk="0">
                  <a:moveTo>
                    <a:pt x="5587" y="0"/>
                  </a:moveTo>
                  <a:lnTo>
                    <a:pt x="2918" y="36"/>
                  </a:lnTo>
                  <a:lnTo>
                    <a:pt x="1" y="7010"/>
                  </a:lnTo>
                  <a:lnTo>
                    <a:pt x="2669"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rot="2532606">
              <a:off x="6911897" y="501348"/>
              <a:ext cx="460746" cy="346186"/>
            </a:xfrm>
            <a:custGeom>
              <a:avLst/>
              <a:gdLst/>
              <a:ahLst/>
              <a:cxnLst/>
              <a:rect l="l" t="t" r="r" b="b"/>
              <a:pathLst>
                <a:path w="5569" h="7011" extrusionOk="0">
                  <a:moveTo>
                    <a:pt x="5569" y="1"/>
                  </a:moveTo>
                  <a:lnTo>
                    <a:pt x="2900" y="36"/>
                  </a:lnTo>
                  <a:lnTo>
                    <a:pt x="0" y="7010"/>
                  </a:lnTo>
                  <a:lnTo>
                    <a:pt x="2669" y="6992"/>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rot="2532606">
              <a:off x="4407251" y="-1734283"/>
              <a:ext cx="462235" cy="346137"/>
            </a:xfrm>
            <a:custGeom>
              <a:avLst/>
              <a:gdLst/>
              <a:ahLst/>
              <a:cxnLst/>
              <a:rect l="l" t="t" r="r" b="b"/>
              <a:pathLst>
                <a:path w="5587" h="7010" extrusionOk="0">
                  <a:moveTo>
                    <a:pt x="5586" y="1"/>
                  </a:moveTo>
                  <a:lnTo>
                    <a:pt x="2918" y="36"/>
                  </a:lnTo>
                  <a:lnTo>
                    <a:pt x="0" y="7010"/>
                  </a:lnTo>
                  <a:lnTo>
                    <a:pt x="2669" y="6974"/>
                  </a:lnTo>
                  <a:lnTo>
                    <a:pt x="55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rot="2532606">
              <a:off x="4720298" y="-1455060"/>
              <a:ext cx="462235" cy="346137"/>
            </a:xfrm>
            <a:custGeom>
              <a:avLst/>
              <a:gdLst/>
              <a:ahLst/>
              <a:cxnLst/>
              <a:rect l="l" t="t" r="r" b="b"/>
              <a:pathLst>
                <a:path w="5587" h="7010" extrusionOk="0">
                  <a:moveTo>
                    <a:pt x="5587" y="0"/>
                  </a:moveTo>
                  <a:lnTo>
                    <a:pt x="2918" y="36"/>
                  </a:lnTo>
                  <a:lnTo>
                    <a:pt x="1" y="7010"/>
                  </a:lnTo>
                  <a:lnTo>
                    <a:pt x="1" y="7010"/>
                  </a:lnTo>
                  <a:lnTo>
                    <a:pt x="2669"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rot="2532606">
              <a:off x="5034640" y="-1175337"/>
              <a:ext cx="460746" cy="346137"/>
            </a:xfrm>
            <a:custGeom>
              <a:avLst/>
              <a:gdLst/>
              <a:ahLst/>
              <a:cxnLst/>
              <a:rect l="l" t="t" r="r" b="b"/>
              <a:pathLst>
                <a:path w="5569" h="7010" extrusionOk="0">
                  <a:moveTo>
                    <a:pt x="5569" y="0"/>
                  </a:moveTo>
                  <a:lnTo>
                    <a:pt x="2900" y="36"/>
                  </a:lnTo>
                  <a:lnTo>
                    <a:pt x="1" y="7010"/>
                  </a:lnTo>
                  <a:lnTo>
                    <a:pt x="2651" y="6974"/>
                  </a:lnTo>
                  <a:lnTo>
                    <a:pt x="55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rot="2532606">
              <a:off x="5347096" y="-895471"/>
              <a:ext cx="460829" cy="346186"/>
            </a:xfrm>
            <a:custGeom>
              <a:avLst/>
              <a:gdLst/>
              <a:ahLst/>
              <a:cxnLst/>
              <a:rect l="l" t="t" r="r" b="b"/>
              <a:pathLst>
                <a:path w="5570" h="7011" extrusionOk="0">
                  <a:moveTo>
                    <a:pt x="5569" y="1"/>
                  </a:moveTo>
                  <a:lnTo>
                    <a:pt x="2901" y="36"/>
                  </a:lnTo>
                  <a:lnTo>
                    <a:pt x="1" y="7010"/>
                  </a:lnTo>
                  <a:lnTo>
                    <a:pt x="2652" y="6975"/>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rot="2532606">
              <a:off x="5660214" y="-616220"/>
              <a:ext cx="460746" cy="346186"/>
            </a:xfrm>
            <a:custGeom>
              <a:avLst/>
              <a:gdLst/>
              <a:ahLst/>
              <a:cxnLst/>
              <a:rect l="l" t="t" r="r" b="b"/>
              <a:pathLst>
                <a:path w="5569" h="7011" extrusionOk="0">
                  <a:moveTo>
                    <a:pt x="5569" y="1"/>
                  </a:moveTo>
                  <a:lnTo>
                    <a:pt x="2900" y="36"/>
                  </a:lnTo>
                  <a:lnTo>
                    <a:pt x="0" y="7010"/>
                  </a:lnTo>
                  <a:lnTo>
                    <a:pt x="2651" y="6975"/>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rot="2532606">
              <a:off x="10691991" y="3882262"/>
              <a:ext cx="462235" cy="346186"/>
            </a:xfrm>
            <a:custGeom>
              <a:avLst/>
              <a:gdLst/>
              <a:ahLst/>
              <a:cxnLst/>
              <a:rect l="l" t="t" r="r" b="b"/>
              <a:pathLst>
                <a:path w="5587" h="7011" extrusionOk="0">
                  <a:moveTo>
                    <a:pt x="5587" y="1"/>
                  </a:moveTo>
                  <a:lnTo>
                    <a:pt x="2918" y="36"/>
                  </a:lnTo>
                  <a:lnTo>
                    <a:pt x="1" y="7010"/>
                  </a:lnTo>
                  <a:lnTo>
                    <a:pt x="2669"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rot="2532606">
              <a:off x="4094713" y="-2014198"/>
              <a:ext cx="462318" cy="346186"/>
            </a:xfrm>
            <a:custGeom>
              <a:avLst/>
              <a:gdLst/>
              <a:ahLst/>
              <a:cxnLst/>
              <a:rect l="l" t="t" r="r" b="b"/>
              <a:pathLst>
                <a:path w="5588" h="7011" extrusionOk="0">
                  <a:moveTo>
                    <a:pt x="5587" y="1"/>
                  </a:moveTo>
                  <a:lnTo>
                    <a:pt x="2919" y="36"/>
                  </a:lnTo>
                  <a:lnTo>
                    <a:pt x="1" y="7010"/>
                  </a:lnTo>
                  <a:lnTo>
                    <a:pt x="1" y="7010"/>
                  </a:lnTo>
                  <a:lnTo>
                    <a:pt x="2670"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rot="2532606">
              <a:off x="10380913" y="3602899"/>
              <a:ext cx="462235" cy="346137"/>
            </a:xfrm>
            <a:custGeom>
              <a:avLst/>
              <a:gdLst/>
              <a:ahLst/>
              <a:cxnLst/>
              <a:rect l="l" t="t" r="r" b="b"/>
              <a:pathLst>
                <a:path w="5587" h="7010" extrusionOk="0">
                  <a:moveTo>
                    <a:pt x="5586" y="0"/>
                  </a:moveTo>
                  <a:lnTo>
                    <a:pt x="2918" y="36"/>
                  </a:lnTo>
                  <a:lnTo>
                    <a:pt x="0" y="7010"/>
                  </a:lnTo>
                  <a:lnTo>
                    <a:pt x="2669" y="6974"/>
                  </a:lnTo>
                  <a:lnTo>
                    <a:pt x="558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rot="2532606">
              <a:off x="9726939" y="3017531"/>
              <a:ext cx="462235" cy="346137"/>
            </a:xfrm>
            <a:custGeom>
              <a:avLst/>
              <a:gdLst/>
              <a:ahLst/>
              <a:cxnLst/>
              <a:rect l="l" t="t" r="r" b="b"/>
              <a:pathLst>
                <a:path w="5587" h="7010" extrusionOk="0">
                  <a:moveTo>
                    <a:pt x="5587" y="1"/>
                  </a:moveTo>
                  <a:lnTo>
                    <a:pt x="2918" y="36"/>
                  </a:lnTo>
                  <a:lnTo>
                    <a:pt x="1" y="7010"/>
                  </a:lnTo>
                  <a:lnTo>
                    <a:pt x="2669" y="6974"/>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rot="2532606">
              <a:off x="10039975" y="3296781"/>
              <a:ext cx="462318" cy="346137"/>
            </a:xfrm>
            <a:custGeom>
              <a:avLst/>
              <a:gdLst/>
              <a:ahLst/>
              <a:cxnLst/>
              <a:rect l="l" t="t" r="r" b="b"/>
              <a:pathLst>
                <a:path w="5588" h="7010" extrusionOk="0">
                  <a:moveTo>
                    <a:pt x="5587" y="0"/>
                  </a:moveTo>
                  <a:lnTo>
                    <a:pt x="2919" y="36"/>
                  </a:lnTo>
                  <a:lnTo>
                    <a:pt x="1" y="7010"/>
                  </a:lnTo>
                  <a:lnTo>
                    <a:pt x="2670"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rot="2532606">
              <a:off x="8788292" y="2179213"/>
              <a:ext cx="462318" cy="346137"/>
            </a:xfrm>
            <a:custGeom>
              <a:avLst/>
              <a:gdLst/>
              <a:ahLst/>
              <a:cxnLst/>
              <a:rect l="l" t="t" r="r" b="b"/>
              <a:pathLst>
                <a:path w="5588" h="7010" extrusionOk="0">
                  <a:moveTo>
                    <a:pt x="5587" y="0"/>
                  </a:moveTo>
                  <a:lnTo>
                    <a:pt x="2918" y="36"/>
                  </a:lnTo>
                  <a:lnTo>
                    <a:pt x="1" y="7010"/>
                  </a:lnTo>
                  <a:lnTo>
                    <a:pt x="1" y="7010"/>
                  </a:lnTo>
                  <a:lnTo>
                    <a:pt x="2669"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rot="2532606">
              <a:off x="8475853" y="1899304"/>
              <a:ext cx="462235" cy="346137"/>
            </a:xfrm>
            <a:custGeom>
              <a:avLst/>
              <a:gdLst/>
              <a:ahLst/>
              <a:cxnLst/>
              <a:rect l="l" t="t" r="r" b="b"/>
              <a:pathLst>
                <a:path w="5587" h="7010" extrusionOk="0">
                  <a:moveTo>
                    <a:pt x="5587" y="1"/>
                  </a:moveTo>
                  <a:lnTo>
                    <a:pt x="2918" y="36"/>
                  </a:lnTo>
                  <a:lnTo>
                    <a:pt x="1" y="7010"/>
                  </a:lnTo>
                  <a:lnTo>
                    <a:pt x="2669" y="6974"/>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rot="2532606">
              <a:off x="9414473" y="2737643"/>
              <a:ext cx="462235" cy="346186"/>
            </a:xfrm>
            <a:custGeom>
              <a:avLst/>
              <a:gdLst/>
              <a:ahLst/>
              <a:cxnLst/>
              <a:rect l="l" t="t" r="r" b="b"/>
              <a:pathLst>
                <a:path w="5587" h="7011" extrusionOk="0">
                  <a:moveTo>
                    <a:pt x="5587" y="1"/>
                  </a:moveTo>
                  <a:lnTo>
                    <a:pt x="2918" y="36"/>
                  </a:lnTo>
                  <a:lnTo>
                    <a:pt x="0" y="7010"/>
                  </a:lnTo>
                  <a:lnTo>
                    <a:pt x="0" y="7010"/>
                  </a:lnTo>
                  <a:lnTo>
                    <a:pt x="2669"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rot="2532606">
              <a:off x="8162790" y="1620075"/>
              <a:ext cx="462235" cy="346186"/>
            </a:xfrm>
            <a:custGeom>
              <a:avLst/>
              <a:gdLst/>
              <a:ahLst/>
              <a:cxnLst/>
              <a:rect l="l" t="t" r="r" b="b"/>
              <a:pathLst>
                <a:path w="5587" h="7011" extrusionOk="0">
                  <a:moveTo>
                    <a:pt x="5587" y="1"/>
                  </a:moveTo>
                  <a:lnTo>
                    <a:pt x="2918" y="36"/>
                  </a:lnTo>
                  <a:lnTo>
                    <a:pt x="0" y="7010"/>
                  </a:lnTo>
                  <a:lnTo>
                    <a:pt x="0" y="7010"/>
                  </a:lnTo>
                  <a:lnTo>
                    <a:pt x="2669"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rot="2532606">
              <a:off x="9101410" y="2458463"/>
              <a:ext cx="462235" cy="346137"/>
            </a:xfrm>
            <a:custGeom>
              <a:avLst/>
              <a:gdLst/>
              <a:ahLst/>
              <a:cxnLst/>
              <a:rect l="l" t="t" r="r" b="b"/>
              <a:pathLst>
                <a:path w="5587" h="7010" extrusionOk="0">
                  <a:moveTo>
                    <a:pt x="5586" y="0"/>
                  </a:moveTo>
                  <a:lnTo>
                    <a:pt x="2918" y="36"/>
                  </a:lnTo>
                  <a:lnTo>
                    <a:pt x="0" y="7009"/>
                  </a:lnTo>
                  <a:lnTo>
                    <a:pt x="2669" y="6974"/>
                  </a:lnTo>
                  <a:lnTo>
                    <a:pt x="558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rot="2532606">
              <a:off x="7850042" y="1340967"/>
              <a:ext cx="462235" cy="345297"/>
            </a:xfrm>
            <a:custGeom>
              <a:avLst/>
              <a:gdLst/>
              <a:ahLst/>
              <a:cxnLst/>
              <a:rect l="l" t="t" r="r" b="b"/>
              <a:pathLst>
                <a:path w="5587" h="6993" extrusionOk="0">
                  <a:moveTo>
                    <a:pt x="5586" y="1"/>
                  </a:moveTo>
                  <a:lnTo>
                    <a:pt x="2918" y="19"/>
                  </a:lnTo>
                  <a:lnTo>
                    <a:pt x="0" y="6993"/>
                  </a:lnTo>
                  <a:lnTo>
                    <a:pt x="2669" y="6975"/>
                  </a:lnTo>
                  <a:lnTo>
                    <a:pt x="55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rot="2532606">
              <a:off x="2788082" y="912388"/>
              <a:ext cx="9542220" cy="269750"/>
            </a:xfrm>
            <a:custGeom>
              <a:avLst/>
              <a:gdLst/>
              <a:ahLst/>
              <a:cxnLst/>
              <a:rect l="l" t="t" r="r" b="b"/>
              <a:pathLst>
                <a:path w="115336" h="5463" extrusionOk="0">
                  <a:moveTo>
                    <a:pt x="115282" y="1"/>
                  </a:moveTo>
                  <a:lnTo>
                    <a:pt x="0" y="1477"/>
                  </a:lnTo>
                  <a:lnTo>
                    <a:pt x="53" y="5462"/>
                  </a:lnTo>
                  <a:lnTo>
                    <a:pt x="115335" y="4003"/>
                  </a:lnTo>
                  <a:lnTo>
                    <a:pt x="1152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rot="3078997">
              <a:off x="4661791" y="-1569898"/>
              <a:ext cx="39477" cy="92798"/>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rot="3078997">
              <a:off x="4445435" y="-1743012"/>
              <a:ext cx="88627" cy="96238"/>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rot="3078997">
              <a:off x="4514636" y="-1673767"/>
              <a:ext cx="106296" cy="93913"/>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rot="3078997">
              <a:off x="4596211" y="-1606591"/>
              <a:ext cx="81745" cy="92798"/>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rot="3078997">
              <a:off x="4686097" y="-1524309"/>
              <a:ext cx="96252" cy="94564"/>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rot="3078997">
              <a:off x="4758405" y="-1465099"/>
              <a:ext cx="85186" cy="99725"/>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rot="3078997">
              <a:off x="5779828" y="-565781"/>
              <a:ext cx="39477" cy="92798"/>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rot="3078997">
              <a:off x="5563472" y="-738895"/>
              <a:ext cx="88627" cy="96238"/>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rot="3078997">
              <a:off x="5632673" y="-669650"/>
              <a:ext cx="106296" cy="93913"/>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rot="3078997">
              <a:off x="5714248" y="-602473"/>
              <a:ext cx="81745" cy="92798"/>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rot="3078997">
              <a:off x="5804134" y="-520192"/>
              <a:ext cx="96252" cy="94564"/>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rot="3078997">
              <a:off x="5876442" y="-460982"/>
              <a:ext cx="85186" cy="99725"/>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rot="3078997">
              <a:off x="6897864" y="438336"/>
              <a:ext cx="39477" cy="92798"/>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rot="3078997">
              <a:off x="6681508" y="265223"/>
              <a:ext cx="88627" cy="96238"/>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rot="3078997">
              <a:off x="6750710" y="334468"/>
              <a:ext cx="106296" cy="93913"/>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1"/>
            <p:cNvSpPr/>
            <p:nvPr/>
          </p:nvSpPr>
          <p:spPr>
            <a:xfrm rot="3078997">
              <a:off x="6832285" y="401644"/>
              <a:ext cx="81745" cy="92798"/>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rot="3078997">
              <a:off x="6922171" y="483925"/>
              <a:ext cx="96252" cy="94564"/>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rot="3078997">
              <a:off x="6994479" y="543136"/>
              <a:ext cx="85186" cy="99725"/>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rot="3078997">
              <a:off x="8015901" y="1442453"/>
              <a:ext cx="39477" cy="92798"/>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rot="3078997">
              <a:off x="7799545" y="1269340"/>
              <a:ext cx="88627" cy="96238"/>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rot="3078997">
              <a:off x="7868747" y="1338585"/>
              <a:ext cx="106296" cy="93913"/>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p:nvPr/>
          </p:nvSpPr>
          <p:spPr>
            <a:xfrm rot="3078997">
              <a:off x="7950322" y="1405761"/>
              <a:ext cx="81745" cy="92798"/>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rot="3078997">
              <a:off x="8040207" y="1488042"/>
              <a:ext cx="96252" cy="94564"/>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rot="3078997">
              <a:off x="8112515" y="1547253"/>
              <a:ext cx="85186" cy="99725"/>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rot="3078997">
              <a:off x="9133938" y="2446571"/>
              <a:ext cx="39477" cy="92798"/>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1"/>
            <p:cNvSpPr/>
            <p:nvPr/>
          </p:nvSpPr>
          <p:spPr>
            <a:xfrm rot="3078997">
              <a:off x="8917582" y="2273457"/>
              <a:ext cx="88627" cy="96238"/>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rot="3078997">
              <a:off x="8986783" y="2342702"/>
              <a:ext cx="106296" cy="93913"/>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rot="3078997">
              <a:off x="9068358" y="2409878"/>
              <a:ext cx="81745" cy="92798"/>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rot="3078997">
              <a:off x="9158244" y="2492160"/>
              <a:ext cx="96252" cy="94564"/>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rot="3078997">
              <a:off x="9230552" y="2551370"/>
              <a:ext cx="85186" cy="99725"/>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rot="3078997">
              <a:off x="10251975" y="3450688"/>
              <a:ext cx="39477" cy="92798"/>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rot="3078997">
              <a:off x="10035619" y="3277574"/>
              <a:ext cx="88627" cy="96238"/>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rot="3078997">
              <a:off x="10104820" y="3346819"/>
              <a:ext cx="106296" cy="93913"/>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rot="3078997">
              <a:off x="10186395" y="3413995"/>
              <a:ext cx="81745" cy="92798"/>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rot="3078997">
              <a:off x="10276281" y="3496277"/>
              <a:ext cx="96252" cy="94564"/>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rot="3078997">
              <a:off x="10348589" y="3555487"/>
              <a:ext cx="85186" cy="99725"/>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
        <p:cNvGrpSpPr/>
        <p:nvPr/>
      </p:nvGrpSpPr>
      <p:grpSpPr>
        <a:xfrm>
          <a:off x="0" y="0"/>
          <a:ext cx="0" cy="0"/>
          <a:chOff x="0" y="0"/>
          <a:chExt cx="0" cy="0"/>
        </a:xfrm>
      </p:grpSpPr>
      <p:sp>
        <p:nvSpPr>
          <p:cNvPr id="84" name="Google Shape;84;p3"/>
          <p:cNvSpPr txBox="1">
            <a:spLocks noGrp="1"/>
          </p:cNvSpPr>
          <p:nvPr>
            <p:ph type="title"/>
          </p:nvPr>
        </p:nvSpPr>
        <p:spPr>
          <a:xfrm>
            <a:off x="720000" y="2473500"/>
            <a:ext cx="5067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 name="Google Shape;85;p3"/>
          <p:cNvSpPr txBox="1">
            <a:spLocks noGrp="1"/>
          </p:cNvSpPr>
          <p:nvPr>
            <p:ph type="title" idx="2" hasCustomPrompt="1"/>
          </p:nvPr>
        </p:nvSpPr>
        <p:spPr>
          <a:xfrm>
            <a:off x="720000" y="1466975"/>
            <a:ext cx="14406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6" name="Google Shape;86;p3"/>
          <p:cNvSpPr txBox="1">
            <a:spLocks noGrp="1"/>
          </p:cNvSpPr>
          <p:nvPr>
            <p:ph type="subTitle" idx="1"/>
          </p:nvPr>
        </p:nvSpPr>
        <p:spPr>
          <a:xfrm>
            <a:off x="720000" y="3226225"/>
            <a:ext cx="5067600" cy="45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2" name="Google Shape;102;p6"/>
          <p:cNvSpPr/>
          <p:nvPr/>
        </p:nvSpPr>
        <p:spPr>
          <a:xfrm>
            <a:off x="7545024" y="-148009"/>
            <a:ext cx="1892125" cy="1374375"/>
          </a:xfrm>
          <a:custGeom>
            <a:avLst/>
            <a:gdLst/>
            <a:ahLst/>
            <a:cxnLst/>
            <a:rect l="l" t="t" r="r" b="b"/>
            <a:pathLst>
              <a:path w="75685" h="54975" extrusionOk="0">
                <a:moveTo>
                  <a:pt x="72971" y="54469"/>
                </a:moveTo>
                <a:cubicBezTo>
                  <a:pt x="68975" y="58712"/>
                  <a:pt x="58910" y="33204"/>
                  <a:pt x="48401" y="30194"/>
                </a:cubicBezTo>
                <a:cubicBezTo>
                  <a:pt x="37892" y="27184"/>
                  <a:pt x="17959" y="37694"/>
                  <a:pt x="9917" y="36411"/>
                </a:cubicBezTo>
                <a:cubicBezTo>
                  <a:pt x="1875" y="35128"/>
                  <a:pt x="-444" y="25853"/>
                  <a:pt x="148" y="22498"/>
                </a:cubicBezTo>
                <a:cubicBezTo>
                  <a:pt x="740" y="19143"/>
                  <a:pt x="13174" y="19291"/>
                  <a:pt x="13470" y="16281"/>
                </a:cubicBezTo>
                <a:cubicBezTo>
                  <a:pt x="13766" y="13271"/>
                  <a:pt x="-4193" y="6808"/>
                  <a:pt x="1925" y="4440"/>
                </a:cubicBezTo>
                <a:cubicBezTo>
                  <a:pt x="8043" y="2072"/>
                  <a:pt x="38435" y="2023"/>
                  <a:pt x="50177" y="2072"/>
                </a:cubicBezTo>
                <a:cubicBezTo>
                  <a:pt x="61919" y="2121"/>
                  <a:pt x="68580" y="-3997"/>
                  <a:pt x="72379" y="4736"/>
                </a:cubicBezTo>
                <a:cubicBezTo>
                  <a:pt x="76178" y="13469"/>
                  <a:pt x="76967" y="50226"/>
                  <a:pt x="72971" y="54469"/>
                </a:cubicBezTo>
                <a:close/>
              </a:path>
            </a:pathLst>
          </a:custGeom>
          <a:solidFill>
            <a:schemeClr val="dk2"/>
          </a:solidFill>
          <a:ln>
            <a:noFill/>
          </a:ln>
        </p:spPr>
      </p:sp>
      <p:sp>
        <p:nvSpPr>
          <p:cNvPr id="103" name="Google Shape;103;p6"/>
          <p:cNvSpPr/>
          <p:nvPr/>
        </p:nvSpPr>
        <p:spPr>
          <a:xfrm>
            <a:off x="8396400" y="810700"/>
            <a:ext cx="306900" cy="306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8703300" y="1164250"/>
            <a:ext cx="155400" cy="155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8658900" y="1226375"/>
            <a:ext cx="93300" cy="9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txBox="1">
            <a:spLocks noGrp="1"/>
          </p:cNvSpPr>
          <p:nvPr>
            <p:ph type="subTitle" idx="1"/>
          </p:nvPr>
        </p:nvSpPr>
        <p:spPr>
          <a:xfrm>
            <a:off x="2362425" y="1596900"/>
            <a:ext cx="17253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Changa One"/>
              <a:buNone/>
              <a:defRPr sz="2000">
                <a:solidFill>
                  <a:schemeClr val="dk1"/>
                </a:solidFill>
                <a:latin typeface="Changa One"/>
                <a:ea typeface="Changa One"/>
                <a:cs typeface="Changa One"/>
                <a:sym typeface="Changa One"/>
              </a:defRPr>
            </a:lvl1pPr>
            <a:lvl2pPr lvl="1" algn="ctr" rtl="0">
              <a:spcBef>
                <a:spcPts val="0"/>
              </a:spcBef>
              <a:spcAft>
                <a:spcPts val="0"/>
              </a:spcAft>
              <a:buClr>
                <a:schemeClr val="dk1"/>
              </a:buClr>
              <a:buSzPts val="2000"/>
              <a:buFont typeface="Changa One"/>
              <a:buNone/>
              <a:defRPr sz="2000" b="1">
                <a:solidFill>
                  <a:schemeClr val="dk1"/>
                </a:solidFill>
                <a:latin typeface="Changa One"/>
                <a:ea typeface="Changa One"/>
                <a:cs typeface="Changa One"/>
                <a:sym typeface="Changa One"/>
              </a:defRPr>
            </a:lvl2pPr>
            <a:lvl3pPr lvl="2" algn="ctr" rtl="0">
              <a:spcBef>
                <a:spcPts val="0"/>
              </a:spcBef>
              <a:spcAft>
                <a:spcPts val="0"/>
              </a:spcAft>
              <a:buClr>
                <a:schemeClr val="dk1"/>
              </a:buClr>
              <a:buSzPts val="2000"/>
              <a:buFont typeface="Changa One"/>
              <a:buNone/>
              <a:defRPr sz="2000" b="1">
                <a:solidFill>
                  <a:schemeClr val="dk1"/>
                </a:solidFill>
                <a:latin typeface="Changa One"/>
                <a:ea typeface="Changa One"/>
                <a:cs typeface="Changa One"/>
                <a:sym typeface="Changa One"/>
              </a:defRPr>
            </a:lvl3pPr>
            <a:lvl4pPr lvl="3" algn="ctr" rtl="0">
              <a:spcBef>
                <a:spcPts val="0"/>
              </a:spcBef>
              <a:spcAft>
                <a:spcPts val="0"/>
              </a:spcAft>
              <a:buClr>
                <a:schemeClr val="dk1"/>
              </a:buClr>
              <a:buSzPts val="2000"/>
              <a:buFont typeface="Changa One"/>
              <a:buNone/>
              <a:defRPr sz="2000" b="1">
                <a:solidFill>
                  <a:schemeClr val="dk1"/>
                </a:solidFill>
                <a:latin typeface="Changa One"/>
                <a:ea typeface="Changa One"/>
                <a:cs typeface="Changa One"/>
                <a:sym typeface="Changa One"/>
              </a:defRPr>
            </a:lvl4pPr>
            <a:lvl5pPr lvl="4" algn="ctr" rtl="0">
              <a:spcBef>
                <a:spcPts val="0"/>
              </a:spcBef>
              <a:spcAft>
                <a:spcPts val="0"/>
              </a:spcAft>
              <a:buClr>
                <a:schemeClr val="dk1"/>
              </a:buClr>
              <a:buSzPts val="2000"/>
              <a:buFont typeface="Changa One"/>
              <a:buNone/>
              <a:defRPr sz="2000" b="1">
                <a:solidFill>
                  <a:schemeClr val="dk1"/>
                </a:solidFill>
                <a:latin typeface="Changa One"/>
                <a:ea typeface="Changa One"/>
                <a:cs typeface="Changa One"/>
                <a:sym typeface="Changa One"/>
              </a:defRPr>
            </a:lvl5pPr>
            <a:lvl6pPr lvl="5" algn="ctr" rtl="0">
              <a:spcBef>
                <a:spcPts val="0"/>
              </a:spcBef>
              <a:spcAft>
                <a:spcPts val="0"/>
              </a:spcAft>
              <a:buClr>
                <a:schemeClr val="dk1"/>
              </a:buClr>
              <a:buSzPts val="2000"/>
              <a:buFont typeface="Changa One"/>
              <a:buNone/>
              <a:defRPr sz="2000" b="1">
                <a:solidFill>
                  <a:schemeClr val="dk1"/>
                </a:solidFill>
                <a:latin typeface="Changa One"/>
                <a:ea typeface="Changa One"/>
                <a:cs typeface="Changa One"/>
                <a:sym typeface="Changa One"/>
              </a:defRPr>
            </a:lvl6pPr>
            <a:lvl7pPr lvl="6" algn="ctr" rtl="0">
              <a:spcBef>
                <a:spcPts val="0"/>
              </a:spcBef>
              <a:spcAft>
                <a:spcPts val="0"/>
              </a:spcAft>
              <a:buClr>
                <a:schemeClr val="dk1"/>
              </a:buClr>
              <a:buSzPts val="2000"/>
              <a:buFont typeface="Changa One"/>
              <a:buNone/>
              <a:defRPr sz="2000" b="1">
                <a:solidFill>
                  <a:schemeClr val="dk1"/>
                </a:solidFill>
                <a:latin typeface="Changa One"/>
                <a:ea typeface="Changa One"/>
                <a:cs typeface="Changa One"/>
                <a:sym typeface="Changa One"/>
              </a:defRPr>
            </a:lvl7pPr>
            <a:lvl8pPr lvl="7" algn="ctr" rtl="0">
              <a:spcBef>
                <a:spcPts val="0"/>
              </a:spcBef>
              <a:spcAft>
                <a:spcPts val="0"/>
              </a:spcAft>
              <a:buClr>
                <a:schemeClr val="dk1"/>
              </a:buClr>
              <a:buSzPts val="2000"/>
              <a:buFont typeface="Changa One"/>
              <a:buNone/>
              <a:defRPr sz="2000" b="1">
                <a:solidFill>
                  <a:schemeClr val="dk1"/>
                </a:solidFill>
                <a:latin typeface="Changa One"/>
                <a:ea typeface="Changa One"/>
                <a:cs typeface="Changa One"/>
                <a:sym typeface="Changa One"/>
              </a:defRPr>
            </a:lvl8pPr>
            <a:lvl9pPr lvl="8" algn="ctr" rtl="0">
              <a:spcBef>
                <a:spcPts val="0"/>
              </a:spcBef>
              <a:spcAft>
                <a:spcPts val="0"/>
              </a:spcAft>
              <a:buClr>
                <a:schemeClr val="dk1"/>
              </a:buClr>
              <a:buSzPts val="2000"/>
              <a:buFont typeface="Changa One"/>
              <a:buNone/>
              <a:defRPr sz="2000" b="1">
                <a:solidFill>
                  <a:schemeClr val="dk1"/>
                </a:solidFill>
                <a:latin typeface="Changa One"/>
                <a:ea typeface="Changa One"/>
                <a:cs typeface="Changa One"/>
                <a:sym typeface="Changa One"/>
              </a:defRPr>
            </a:lvl9pPr>
          </a:lstStyle>
          <a:p>
            <a:endParaRPr/>
          </a:p>
        </p:txBody>
      </p:sp>
      <p:sp>
        <p:nvSpPr>
          <p:cNvPr id="108" name="Google Shape;108;p7"/>
          <p:cNvSpPr txBox="1">
            <a:spLocks noGrp="1"/>
          </p:cNvSpPr>
          <p:nvPr>
            <p:ph type="subTitle" idx="2"/>
          </p:nvPr>
        </p:nvSpPr>
        <p:spPr>
          <a:xfrm>
            <a:off x="2249550" y="1953900"/>
            <a:ext cx="4644900" cy="16062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dk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09" name="Google Shape;109;p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7"/>
        <p:cNvGrpSpPr/>
        <p:nvPr/>
      </p:nvGrpSpPr>
      <p:grpSpPr>
        <a:xfrm>
          <a:off x="0" y="0"/>
          <a:ext cx="0" cy="0"/>
          <a:chOff x="0" y="0"/>
          <a:chExt cx="0" cy="0"/>
        </a:xfrm>
      </p:grpSpPr>
      <p:sp>
        <p:nvSpPr>
          <p:cNvPr id="118" name="Google Shape;118;p11"/>
          <p:cNvSpPr txBox="1">
            <a:spLocks noGrp="1"/>
          </p:cNvSpPr>
          <p:nvPr>
            <p:ph type="title" hasCustomPrompt="1"/>
          </p:nvPr>
        </p:nvSpPr>
        <p:spPr>
          <a:xfrm>
            <a:off x="816400" y="1644275"/>
            <a:ext cx="5020500" cy="1465200"/>
          </a:xfrm>
          <a:prstGeom prst="rect">
            <a:avLst/>
          </a:prstGeom>
        </p:spPr>
        <p:txBody>
          <a:bodyPr spcFirstLastPara="1" wrap="square" lIns="91425" tIns="91425" rIns="91425" bIns="91425" anchor="ctr" anchorCtr="0">
            <a:noAutofit/>
          </a:bodyPr>
          <a:lstStyle>
            <a:lvl1pPr lvl="0">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119" name="Google Shape;119;p11"/>
          <p:cNvSpPr txBox="1">
            <a:spLocks noGrp="1"/>
          </p:cNvSpPr>
          <p:nvPr>
            <p:ph type="subTitle" idx="1"/>
          </p:nvPr>
        </p:nvSpPr>
        <p:spPr>
          <a:xfrm>
            <a:off x="816400" y="3133527"/>
            <a:ext cx="50205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20" name="Google Shape;120;p11"/>
          <p:cNvGrpSpPr/>
          <p:nvPr/>
        </p:nvGrpSpPr>
        <p:grpSpPr>
          <a:xfrm>
            <a:off x="2612829" y="1778285"/>
            <a:ext cx="8958881" cy="4085810"/>
            <a:chOff x="2612829" y="1778285"/>
            <a:chExt cx="8958881" cy="4085810"/>
          </a:xfrm>
        </p:grpSpPr>
        <p:sp>
          <p:nvSpPr>
            <p:cNvPr id="121" name="Google Shape;121;p11"/>
            <p:cNvSpPr/>
            <p:nvPr/>
          </p:nvSpPr>
          <p:spPr>
            <a:xfrm rot="-1369546">
              <a:off x="2319677" y="3613447"/>
              <a:ext cx="9545187" cy="415487"/>
            </a:xfrm>
            <a:custGeom>
              <a:avLst/>
              <a:gdLst/>
              <a:ahLst/>
              <a:cxnLst/>
              <a:rect l="l" t="t" r="r" b="b"/>
              <a:pathLst>
                <a:path w="115372" h="8415" extrusionOk="0">
                  <a:moveTo>
                    <a:pt x="115282" y="0"/>
                  </a:moveTo>
                  <a:lnTo>
                    <a:pt x="0" y="1477"/>
                  </a:lnTo>
                  <a:lnTo>
                    <a:pt x="89" y="8415"/>
                  </a:lnTo>
                  <a:lnTo>
                    <a:pt x="115371" y="6938"/>
                  </a:lnTo>
                  <a:lnTo>
                    <a:pt x="1152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1369546">
              <a:off x="5191763" y="4365842"/>
              <a:ext cx="460746" cy="346116"/>
            </a:xfrm>
            <a:custGeom>
              <a:avLst/>
              <a:gdLst/>
              <a:ahLst/>
              <a:cxnLst/>
              <a:rect l="l" t="t" r="r" b="b"/>
              <a:pathLst>
                <a:path w="5569" h="7010" extrusionOk="0">
                  <a:moveTo>
                    <a:pt x="5569" y="1"/>
                  </a:moveTo>
                  <a:lnTo>
                    <a:pt x="2900" y="36"/>
                  </a:lnTo>
                  <a:lnTo>
                    <a:pt x="0" y="7010"/>
                  </a:lnTo>
                  <a:lnTo>
                    <a:pt x="2651" y="6974"/>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rot="-1369546">
              <a:off x="5577361" y="4200692"/>
              <a:ext cx="460828" cy="346116"/>
            </a:xfrm>
            <a:custGeom>
              <a:avLst/>
              <a:gdLst/>
              <a:ahLst/>
              <a:cxnLst/>
              <a:rect l="l" t="t" r="r" b="b"/>
              <a:pathLst>
                <a:path w="5570" h="7010" extrusionOk="0">
                  <a:moveTo>
                    <a:pt x="5569" y="0"/>
                  </a:moveTo>
                  <a:lnTo>
                    <a:pt x="2918" y="36"/>
                  </a:lnTo>
                  <a:lnTo>
                    <a:pt x="1" y="7010"/>
                  </a:lnTo>
                  <a:lnTo>
                    <a:pt x="2669" y="6974"/>
                  </a:lnTo>
                  <a:lnTo>
                    <a:pt x="55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1369546">
              <a:off x="5962608" y="4034690"/>
              <a:ext cx="460828" cy="346165"/>
            </a:xfrm>
            <a:custGeom>
              <a:avLst/>
              <a:gdLst/>
              <a:ahLst/>
              <a:cxnLst/>
              <a:rect l="l" t="t" r="r" b="b"/>
              <a:pathLst>
                <a:path w="5570" h="7011" extrusionOk="0">
                  <a:moveTo>
                    <a:pt x="5569" y="1"/>
                  </a:moveTo>
                  <a:lnTo>
                    <a:pt x="2919" y="37"/>
                  </a:lnTo>
                  <a:lnTo>
                    <a:pt x="1" y="7010"/>
                  </a:lnTo>
                  <a:lnTo>
                    <a:pt x="1" y="7010"/>
                  </a:lnTo>
                  <a:lnTo>
                    <a:pt x="2670" y="6975"/>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rot="-1369546">
              <a:off x="6733537" y="3703588"/>
              <a:ext cx="460746" cy="346116"/>
            </a:xfrm>
            <a:custGeom>
              <a:avLst/>
              <a:gdLst/>
              <a:ahLst/>
              <a:cxnLst/>
              <a:rect l="l" t="t" r="r" b="b"/>
              <a:pathLst>
                <a:path w="5569" h="7010" extrusionOk="0">
                  <a:moveTo>
                    <a:pt x="5569" y="0"/>
                  </a:moveTo>
                  <a:lnTo>
                    <a:pt x="2918" y="36"/>
                  </a:lnTo>
                  <a:lnTo>
                    <a:pt x="0" y="7010"/>
                  </a:lnTo>
                  <a:lnTo>
                    <a:pt x="2651" y="6974"/>
                  </a:lnTo>
                  <a:lnTo>
                    <a:pt x="55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rot="-1369546">
              <a:off x="7118735" y="3537345"/>
              <a:ext cx="462235" cy="346116"/>
            </a:xfrm>
            <a:custGeom>
              <a:avLst/>
              <a:gdLst/>
              <a:ahLst/>
              <a:cxnLst/>
              <a:rect l="l" t="t" r="r" b="b"/>
              <a:pathLst>
                <a:path w="5587" h="7010" extrusionOk="0">
                  <a:moveTo>
                    <a:pt x="5587" y="0"/>
                  </a:moveTo>
                  <a:lnTo>
                    <a:pt x="2918" y="36"/>
                  </a:lnTo>
                  <a:lnTo>
                    <a:pt x="1" y="7010"/>
                  </a:lnTo>
                  <a:lnTo>
                    <a:pt x="2669"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rot="-1369546">
              <a:off x="6347945" y="3868720"/>
              <a:ext cx="460746" cy="346165"/>
            </a:xfrm>
            <a:custGeom>
              <a:avLst/>
              <a:gdLst/>
              <a:ahLst/>
              <a:cxnLst/>
              <a:rect l="l" t="t" r="r" b="b"/>
              <a:pathLst>
                <a:path w="5569" h="7011" extrusionOk="0">
                  <a:moveTo>
                    <a:pt x="5569" y="1"/>
                  </a:moveTo>
                  <a:lnTo>
                    <a:pt x="2900" y="36"/>
                  </a:lnTo>
                  <a:lnTo>
                    <a:pt x="0" y="7010"/>
                  </a:lnTo>
                  <a:lnTo>
                    <a:pt x="2669" y="6992"/>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1369546">
              <a:off x="3263647" y="5195159"/>
              <a:ext cx="462235" cy="346116"/>
            </a:xfrm>
            <a:custGeom>
              <a:avLst/>
              <a:gdLst/>
              <a:ahLst/>
              <a:cxnLst/>
              <a:rect l="l" t="t" r="r" b="b"/>
              <a:pathLst>
                <a:path w="5587" h="7010" extrusionOk="0">
                  <a:moveTo>
                    <a:pt x="5586" y="1"/>
                  </a:moveTo>
                  <a:lnTo>
                    <a:pt x="2918" y="36"/>
                  </a:lnTo>
                  <a:lnTo>
                    <a:pt x="0" y="7010"/>
                  </a:lnTo>
                  <a:lnTo>
                    <a:pt x="2669" y="6974"/>
                  </a:lnTo>
                  <a:lnTo>
                    <a:pt x="55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rot="-1369546">
              <a:off x="3648903" y="5029205"/>
              <a:ext cx="462235" cy="346116"/>
            </a:xfrm>
            <a:custGeom>
              <a:avLst/>
              <a:gdLst/>
              <a:ahLst/>
              <a:cxnLst/>
              <a:rect l="l" t="t" r="r" b="b"/>
              <a:pathLst>
                <a:path w="5587" h="7010" extrusionOk="0">
                  <a:moveTo>
                    <a:pt x="5587" y="0"/>
                  </a:moveTo>
                  <a:lnTo>
                    <a:pt x="2918" y="36"/>
                  </a:lnTo>
                  <a:lnTo>
                    <a:pt x="1" y="7010"/>
                  </a:lnTo>
                  <a:lnTo>
                    <a:pt x="1" y="7010"/>
                  </a:lnTo>
                  <a:lnTo>
                    <a:pt x="2669"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1"/>
            <p:cNvSpPr/>
            <p:nvPr/>
          </p:nvSpPr>
          <p:spPr>
            <a:xfrm rot="-1369546">
              <a:off x="4035591" y="4862962"/>
              <a:ext cx="460746" cy="346116"/>
            </a:xfrm>
            <a:custGeom>
              <a:avLst/>
              <a:gdLst/>
              <a:ahLst/>
              <a:cxnLst/>
              <a:rect l="l" t="t" r="r" b="b"/>
              <a:pathLst>
                <a:path w="5569" h="7010" extrusionOk="0">
                  <a:moveTo>
                    <a:pt x="5569" y="0"/>
                  </a:moveTo>
                  <a:lnTo>
                    <a:pt x="2900" y="36"/>
                  </a:lnTo>
                  <a:lnTo>
                    <a:pt x="1" y="7010"/>
                  </a:lnTo>
                  <a:lnTo>
                    <a:pt x="2651" y="6974"/>
                  </a:lnTo>
                  <a:lnTo>
                    <a:pt x="55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rot="-1369546">
              <a:off x="4421180" y="4697764"/>
              <a:ext cx="460828" cy="346165"/>
            </a:xfrm>
            <a:custGeom>
              <a:avLst/>
              <a:gdLst/>
              <a:ahLst/>
              <a:cxnLst/>
              <a:rect l="l" t="t" r="r" b="b"/>
              <a:pathLst>
                <a:path w="5570" h="7011" extrusionOk="0">
                  <a:moveTo>
                    <a:pt x="5569" y="1"/>
                  </a:moveTo>
                  <a:lnTo>
                    <a:pt x="2901" y="36"/>
                  </a:lnTo>
                  <a:lnTo>
                    <a:pt x="1" y="7010"/>
                  </a:lnTo>
                  <a:lnTo>
                    <a:pt x="2652" y="6975"/>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1"/>
            <p:cNvSpPr/>
            <p:nvPr/>
          </p:nvSpPr>
          <p:spPr>
            <a:xfrm rot="-1369546">
              <a:off x="4806516" y="4531794"/>
              <a:ext cx="460746" cy="346165"/>
            </a:xfrm>
            <a:custGeom>
              <a:avLst/>
              <a:gdLst/>
              <a:ahLst/>
              <a:cxnLst/>
              <a:rect l="l" t="t" r="r" b="b"/>
              <a:pathLst>
                <a:path w="5569" h="7011" extrusionOk="0">
                  <a:moveTo>
                    <a:pt x="5569" y="1"/>
                  </a:moveTo>
                  <a:lnTo>
                    <a:pt x="2900" y="36"/>
                  </a:lnTo>
                  <a:lnTo>
                    <a:pt x="0" y="7010"/>
                  </a:lnTo>
                  <a:lnTo>
                    <a:pt x="2651" y="6975"/>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1"/>
            <p:cNvSpPr/>
            <p:nvPr/>
          </p:nvSpPr>
          <p:spPr>
            <a:xfrm rot="-1369546">
              <a:off x="11007945" y="1868025"/>
              <a:ext cx="462235" cy="346165"/>
            </a:xfrm>
            <a:custGeom>
              <a:avLst/>
              <a:gdLst/>
              <a:ahLst/>
              <a:cxnLst/>
              <a:rect l="l" t="t" r="r" b="b"/>
              <a:pathLst>
                <a:path w="5587" h="7011" extrusionOk="0">
                  <a:moveTo>
                    <a:pt x="5587" y="1"/>
                  </a:moveTo>
                  <a:lnTo>
                    <a:pt x="2918" y="36"/>
                  </a:lnTo>
                  <a:lnTo>
                    <a:pt x="1" y="7010"/>
                  </a:lnTo>
                  <a:lnTo>
                    <a:pt x="2669"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1"/>
            <p:cNvSpPr/>
            <p:nvPr/>
          </p:nvSpPr>
          <p:spPr>
            <a:xfrm rot="-1369546">
              <a:off x="2877975" y="5360308"/>
              <a:ext cx="462318" cy="346165"/>
            </a:xfrm>
            <a:custGeom>
              <a:avLst/>
              <a:gdLst/>
              <a:ahLst/>
              <a:cxnLst/>
              <a:rect l="l" t="t" r="r" b="b"/>
              <a:pathLst>
                <a:path w="5588" h="7011" extrusionOk="0">
                  <a:moveTo>
                    <a:pt x="5587" y="1"/>
                  </a:moveTo>
                  <a:lnTo>
                    <a:pt x="2919" y="36"/>
                  </a:lnTo>
                  <a:lnTo>
                    <a:pt x="1" y="7010"/>
                  </a:lnTo>
                  <a:lnTo>
                    <a:pt x="1" y="7010"/>
                  </a:lnTo>
                  <a:lnTo>
                    <a:pt x="2670"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rot="-1369546">
              <a:off x="10623369" y="2032149"/>
              <a:ext cx="462235" cy="346116"/>
            </a:xfrm>
            <a:custGeom>
              <a:avLst/>
              <a:gdLst/>
              <a:ahLst/>
              <a:cxnLst/>
              <a:rect l="l" t="t" r="r" b="b"/>
              <a:pathLst>
                <a:path w="5587" h="7010" extrusionOk="0">
                  <a:moveTo>
                    <a:pt x="5586" y="0"/>
                  </a:moveTo>
                  <a:lnTo>
                    <a:pt x="2918" y="36"/>
                  </a:lnTo>
                  <a:lnTo>
                    <a:pt x="0" y="7010"/>
                  </a:lnTo>
                  <a:lnTo>
                    <a:pt x="2669" y="6974"/>
                  </a:lnTo>
                  <a:lnTo>
                    <a:pt x="558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rot="-1369546">
              <a:off x="9816681" y="2377970"/>
              <a:ext cx="462235" cy="346116"/>
            </a:xfrm>
            <a:custGeom>
              <a:avLst/>
              <a:gdLst/>
              <a:ahLst/>
              <a:cxnLst/>
              <a:rect l="l" t="t" r="r" b="b"/>
              <a:pathLst>
                <a:path w="5587" h="7010" extrusionOk="0">
                  <a:moveTo>
                    <a:pt x="5587" y="1"/>
                  </a:moveTo>
                  <a:lnTo>
                    <a:pt x="2918" y="36"/>
                  </a:lnTo>
                  <a:lnTo>
                    <a:pt x="1" y="7010"/>
                  </a:lnTo>
                  <a:lnTo>
                    <a:pt x="2669" y="6974"/>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rot="-1369546">
              <a:off x="10201934" y="2212000"/>
              <a:ext cx="462318" cy="346116"/>
            </a:xfrm>
            <a:custGeom>
              <a:avLst/>
              <a:gdLst/>
              <a:ahLst/>
              <a:cxnLst/>
              <a:rect l="l" t="t" r="r" b="b"/>
              <a:pathLst>
                <a:path w="5588" h="7010" extrusionOk="0">
                  <a:moveTo>
                    <a:pt x="5587" y="0"/>
                  </a:moveTo>
                  <a:lnTo>
                    <a:pt x="2919" y="36"/>
                  </a:lnTo>
                  <a:lnTo>
                    <a:pt x="1" y="7010"/>
                  </a:lnTo>
                  <a:lnTo>
                    <a:pt x="2670"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rot="-1369546">
              <a:off x="8660505" y="2875074"/>
              <a:ext cx="462318" cy="346116"/>
            </a:xfrm>
            <a:custGeom>
              <a:avLst/>
              <a:gdLst/>
              <a:ahLst/>
              <a:cxnLst/>
              <a:rect l="l" t="t" r="r" b="b"/>
              <a:pathLst>
                <a:path w="5588" h="7010" extrusionOk="0">
                  <a:moveTo>
                    <a:pt x="5587" y="0"/>
                  </a:moveTo>
                  <a:lnTo>
                    <a:pt x="2918" y="36"/>
                  </a:lnTo>
                  <a:lnTo>
                    <a:pt x="1" y="7010"/>
                  </a:lnTo>
                  <a:lnTo>
                    <a:pt x="1" y="7010"/>
                  </a:lnTo>
                  <a:lnTo>
                    <a:pt x="2669"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rot="-1369546">
              <a:off x="8274907" y="3040225"/>
              <a:ext cx="462235" cy="346116"/>
            </a:xfrm>
            <a:custGeom>
              <a:avLst/>
              <a:gdLst/>
              <a:ahLst/>
              <a:cxnLst/>
              <a:rect l="l" t="t" r="r" b="b"/>
              <a:pathLst>
                <a:path w="5587" h="7010" extrusionOk="0">
                  <a:moveTo>
                    <a:pt x="5587" y="1"/>
                  </a:moveTo>
                  <a:lnTo>
                    <a:pt x="2918" y="36"/>
                  </a:lnTo>
                  <a:lnTo>
                    <a:pt x="1" y="7010"/>
                  </a:lnTo>
                  <a:lnTo>
                    <a:pt x="2669" y="6974"/>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rot="-1369546">
              <a:off x="9431089" y="2543103"/>
              <a:ext cx="462235" cy="346165"/>
            </a:xfrm>
            <a:custGeom>
              <a:avLst/>
              <a:gdLst/>
              <a:ahLst/>
              <a:cxnLst/>
              <a:rect l="l" t="t" r="r" b="b"/>
              <a:pathLst>
                <a:path w="5587" h="7011" extrusionOk="0">
                  <a:moveTo>
                    <a:pt x="5587" y="1"/>
                  </a:moveTo>
                  <a:lnTo>
                    <a:pt x="2918" y="36"/>
                  </a:lnTo>
                  <a:lnTo>
                    <a:pt x="0" y="7010"/>
                  </a:lnTo>
                  <a:lnTo>
                    <a:pt x="0" y="7010"/>
                  </a:lnTo>
                  <a:lnTo>
                    <a:pt x="2669"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rot="-1369546">
              <a:off x="7889660" y="3206177"/>
              <a:ext cx="462235" cy="346165"/>
            </a:xfrm>
            <a:custGeom>
              <a:avLst/>
              <a:gdLst/>
              <a:ahLst/>
              <a:cxnLst/>
              <a:rect l="l" t="t" r="r" b="b"/>
              <a:pathLst>
                <a:path w="5587" h="7011" extrusionOk="0">
                  <a:moveTo>
                    <a:pt x="5587" y="1"/>
                  </a:moveTo>
                  <a:lnTo>
                    <a:pt x="2918" y="36"/>
                  </a:lnTo>
                  <a:lnTo>
                    <a:pt x="0" y="7010"/>
                  </a:lnTo>
                  <a:lnTo>
                    <a:pt x="0" y="7010"/>
                  </a:lnTo>
                  <a:lnTo>
                    <a:pt x="2669"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1369546">
              <a:off x="9045842" y="2709104"/>
              <a:ext cx="462235" cy="346116"/>
            </a:xfrm>
            <a:custGeom>
              <a:avLst/>
              <a:gdLst/>
              <a:ahLst/>
              <a:cxnLst/>
              <a:rect l="l" t="t" r="r" b="b"/>
              <a:pathLst>
                <a:path w="5587" h="7010" extrusionOk="0">
                  <a:moveTo>
                    <a:pt x="5586" y="0"/>
                  </a:moveTo>
                  <a:lnTo>
                    <a:pt x="2918" y="36"/>
                  </a:lnTo>
                  <a:lnTo>
                    <a:pt x="0" y="7009"/>
                  </a:lnTo>
                  <a:lnTo>
                    <a:pt x="2669" y="6974"/>
                  </a:lnTo>
                  <a:lnTo>
                    <a:pt x="558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rot="-1369546">
              <a:off x="7504231" y="3372165"/>
              <a:ext cx="462235" cy="345276"/>
            </a:xfrm>
            <a:custGeom>
              <a:avLst/>
              <a:gdLst/>
              <a:ahLst/>
              <a:cxnLst/>
              <a:rect l="l" t="t" r="r" b="b"/>
              <a:pathLst>
                <a:path w="5587" h="6993" extrusionOk="0">
                  <a:moveTo>
                    <a:pt x="5586" y="1"/>
                  </a:moveTo>
                  <a:lnTo>
                    <a:pt x="2918" y="19"/>
                  </a:lnTo>
                  <a:lnTo>
                    <a:pt x="0" y="6993"/>
                  </a:lnTo>
                  <a:lnTo>
                    <a:pt x="2669" y="6975"/>
                  </a:lnTo>
                  <a:lnTo>
                    <a:pt x="55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rot="-1369546">
              <a:off x="2321166" y="3686329"/>
              <a:ext cx="9542208" cy="269733"/>
            </a:xfrm>
            <a:custGeom>
              <a:avLst/>
              <a:gdLst/>
              <a:ahLst/>
              <a:cxnLst/>
              <a:rect l="l" t="t" r="r" b="b"/>
              <a:pathLst>
                <a:path w="115336" h="5463" extrusionOk="0">
                  <a:moveTo>
                    <a:pt x="115282" y="1"/>
                  </a:moveTo>
                  <a:lnTo>
                    <a:pt x="0" y="1477"/>
                  </a:lnTo>
                  <a:lnTo>
                    <a:pt x="53" y="5462"/>
                  </a:lnTo>
                  <a:lnTo>
                    <a:pt x="115335" y="4003"/>
                  </a:lnTo>
                  <a:lnTo>
                    <a:pt x="1152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rot="-823167">
              <a:off x="3527441" y="5298615"/>
              <a:ext cx="39476"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rot="-823167">
              <a:off x="3266544" y="5398422"/>
              <a:ext cx="88623" cy="96242"/>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rot="-823167">
              <a:off x="3352367" y="5357573"/>
              <a:ext cx="106291" cy="93917"/>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rot="-823167">
              <a:off x="3454284" y="5323422"/>
              <a:ext cx="81741"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rot="-823167">
              <a:off x="3563423" y="5269574"/>
              <a:ext cx="96248" cy="94568"/>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rot="-823167">
              <a:off x="3653156" y="5232537"/>
              <a:ext cx="85182" cy="99729"/>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rot="-823167">
              <a:off x="4909612" y="4708819"/>
              <a:ext cx="39476"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rot="-823167">
              <a:off x="4648716" y="4808627"/>
              <a:ext cx="88623" cy="96242"/>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rot="-823167">
              <a:off x="4734538" y="4767778"/>
              <a:ext cx="106291" cy="93917"/>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823167">
              <a:off x="4836456" y="4733627"/>
              <a:ext cx="81741"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rot="-823167">
              <a:off x="4945595" y="4679779"/>
              <a:ext cx="96248" cy="94568"/>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rot="-823167">
              <a:off x="5035328" y="4642741"/>
              <a:ext cx="85182" cy="99729"/>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rot="-823167">
              <a:off x="6291784" y="4119024"/>
              <a:ext cx="39476"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823167">
              <a:off x="6030888" y="4218831"/>
              <a:ext cx="88623" cy="96242"/>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rot="-823167">
              <a:off x="6116710" y="4177982"/>
              <a:ext cx="106291" cy="93917"/>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823167">
              <a:off x="6218628" y="4143831"/>
              <a:ext cx="81741"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823167">
              <a:off x="6327767" y="4089983"/>
              <a:ext cx="96248" cy="94568"/>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rot="-823167">
              <a:off x="6417500" y="4052946"/>
              <a:ext cx="85182" cy="99729"/>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rot="-823167">
              <a:off x="7673956" y="3529228"/>
              <a:ext cx="39476"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rot="-823167">
              <a:off x="7413060" y="3629036"/>
              <a:ext cx="88623" cy="96242"/>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rot="-823167">
              <a:off x="7498882" y="3588187"/>
              <a:ext cx="106291" cy="93917"/>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rot="-823167">
              <a:off x="7600800" y="3554036"/>
              <a:ext cx="81741"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rot="-823167">
              <a:off x="7709938" y="3500188"/>
              <a:ext cx="96248" cy="94568"/>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rot="-823167">
              <a:off x="7799672" y="3463150"/>
              <a:ext cx="85182" cy="99729"/>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823167">
              <a:off x="9056128" y="2939433"/>
              <a:ext cx="39476"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rot="-823167">
              <a:off x="8795231" y="3039240"/>
              <a:ext cx="88623" cy="96242"/>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rot="-823167">
              <a:off x="8881054" y="2998391"/>
              <a:ext cx="106291" cy="93917"/>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rot="-823167">
              <a:off x="8982971" y="2964240"/>
              <a:ext cx="81741"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rot="-823167">
              <a:off x="9092110" y="2910392"/>
              <a:ext cx="96248" cy="94568"/>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rot="-823167">
              <a:off x="9181843" y="2873355"/>
              <a:ext cx="85182" cy="99729"/>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rot="-823167">
              <a:off x="10438299" y="2349637"/>
              <a:ext cx="39476"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rot="-823167">
              <a:off x="10177403" y="2449445"/>
              <a:ext cx="88623" cy="96242"/>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rot="-823167">
              <a:off x="10263226" y="2408596"/>
              <a:ext cx="106291" cy="93917"/>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rot="-823167">
              <a:off x="10365143" y="2374445"/>
              <a:ext cx="81741"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rot="-823167">
              <a:off x="10474282" y="2320597"/>
              <a:ext cx="96248" cy="94568"/>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rot="-823167">
              <a:off x="10564015" y="2283559"/>
              <a:ext cx="85182" cy="99729"/>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713225" y="445025"/>
            <a:ext cx="41109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4" name="Google Shape;184;p13"/>
          <p:cNvSpPr txBox="1">
            <a:spLocks noGrp="1"/>
          </p:cNvSpPr>
          <p:nvPr>
            <p:ph type="title" idx="2"/>
          </p:nvPr>
        </p:nvSpPr>
        <p:spPr>
          <a:xfrm>
            <a:off x="1464138" y="1816375"/>
            <a:ext cx="2855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5" name="Google Shape;185;p13"/>
          <p:cNvSpPr txBox="1">
            <a:spLocks noGrp="1"/>
          </p:cNvSpPr>
          <p:nvPr>
            <p:ph type="subTitle" idx="1"/>
          </p:nvPr>
        </p:nvSpPr>
        <p:spPr>
          <a:xfrm>
            <a:off x="1739216" y="2181600"/>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13"/>
          <p:cNvSpPr txBox="1">
            <a:spLocks noGrp="1"/>
          </p:cNvSpPr>
          <p:nvPr>
            <p:ph type="title" idx="3"/>
          </p:nvPr>
        </p:nvSpPr>
        <p:spPr>
          <a:xfrm>
            <a:off x="1464138" y="3543625"/>
            <a:ext cx="2855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7" name="Google Shape;187;p13"/>
          <p:cNvSpPr txBox="1">
            <a:spLocks noGrp="1"/>
          </p:cNvSpPr>
          <p:nvPr>
            <p:ph type="subTitle" idx="4"/>
          </p:nvPr>
        </p:nvSpPr>
        <p:spPr>
          <a:xfrm>
            <a:off x="1739216" y="3908850"/>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8" name="Google Shape;188;p13"/>
          <p:cNvSpPr txBox="1">
            <a:spLocks noGrp="1"/>
          </p:cNvSpPr>
          <p:nvPr>
            <p:ph type="title" idx="5" hasCustomPrompt="1"/>
          </p:nvPr>
        </p:nvSpPr>
        <p:spPr>
          <a:xfrm>
            <a:off x="2452613" y="1258400"/>
            <a:ext cx="878700" cy="61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solidFill>
                  <a:schemeClr val="accent1"/>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189" name="Google Shape;189;p13"/>
          <p:cNvSpPr txBox="1">
            <a:spLocks noGrp="1"/>
          </p:cNvSpPr>
          <p:nvPr>
            <p:ph type="title" idx="6" hasCustomPrompt="1"/>
          </p:nvPr>
        </p:nvSpPr>
        <p:spPr>
          <a:xfrm>
            <a:off x="2452613" y="2985650"/>
            <a:ext cx="878700" cy="61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solidFill>
                  <a:schemeClr val="accent1"/>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190" name="Google Shape;190;p13"/>
          <p:cNvSpPr txBox="1">
            <a:spLocks noGrp="1"/>
          </p:cNvSpPr>
          <p:nvPr>
            <p:ph type="title" idx="7"/>
          </p:nvPr>
        </p:nvSpPr>
        <p:spPr>
          <a:xfrm>
            <a:off x="4824163" y="1816375"/>
            <a:ext cx="2855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1" name="Google Shape;191;p13"/>
          <p:cNvSpPr txBox="1">
            <a:spLocks noGrp="1"/>
          </p:cNvSpPr>
          <p:nvPr>
            <p:ph type="subTitle" idx="8"/>
          </p:nvPr>
        </p:nvSpPr>
        <p:spPr>
          <a:xfrm>
            <a:off x="5099263" y="2181600"/>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2" name="Google Shape;192;p13"/>
          <p:cNvSpPr txBox="1">
            <a:spLocks noGrp="1"/>
          </p:cNvSpPr>
          <p:nvPr>
            <p:ph type="title" idx="9"/>
          </p:nvPr>
        </p:nvSpPr>
        <p:spPr>
          <a:xfrm>
            <a:off x="4824163" y="3543625"/>
            <a:ext cx="2855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3" name="Google Shape;193;p13"/>
          <p:cNvSpPr txBox="1">
            <a:spLocks noGrp="1"/>
          </p:cNvSpPr>
          <p:nvPr>
            <p:ph type="subTitle" idx="13"/>
          </p:nvPr>
        </p:nvSpPr>
        <p:spPr>
          <a:xfrm>
            <a:off x="5099263" y="3908850"/>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4" name="Google Shape;194;p13"/>
          <p:cNvSpPr txBox="1">
            <a:spLocks noGrp="1"/>
          </p:cNvSpPr>
          <p:nvPr>
            <p:ph type="title" idx="14" hasCustomPrompt="1"/>
          </p:nvPr>
        </p:nvSpPr>
        <p:spPr>
          <a:xfrm>
            <a:off x="5812650" y="1258400"/>
            <a:ext cx="878700" cy="61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solidFill>
                  <a:schemeClr val="accent1"/>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195" name="Google Shape;195;p13"/>
          <p:cNvSpPr txBox="1">
            <a:spLocks noGrp="1"/>
          </p:cNvSpPr>
          <p:nvPr>
            <p:ph type="title" idx="15" hasCustomPrompt="1"/>
          </p:nvPr>
        </p:nvSpPr>
        <p:spPr>
          <a:xfrm>
            <a:off x="5812650" y="2985650"/>
            <a:ext cx="878700" cy="61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solidFill>
                  <a:schemeClr val="accent1"/>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grpSp>
        <p:nvGrpSpPr>
          <p:cNvPr id="196" name="Google Shape;196;p13"/>
          <p:cNvGrpSpPr/>
          <p:nvPr/>
        </p:nvGrpSpPr>
        <p:grpSpPr>
          <a:xfrm>
            <a:off x="6589222" y="-115208"/>
            <a:ext cx="2694775" cy="1407325"/>
            <a:chOff x="6589222" y="-115208"/>
            <a:chExt cx="2694775" cy="1407325"/>
          </a:xfrm>
        </p:grpSpPr>
        <p:sp>
          <p:nvSpPr>
            <p:cNvPr id="197" name="Google Shape;197;p13"/>
            <p:cNvSpPr/>
            <p:nvPr/>
          </p:nvSpPr>
          <p:spPr>
            <a:xfrm>
              <a:off x="6589222" y="-115208"/>
              <a:ext cx="2694775" cy="1407325"/>
            </a:xfrm>
            <a:custGeom>
              <a:avLst/>
              <a:gdLst/>
              <a:ahLst/>
              <a:cxnLst/>
              <a:rect l="l" t="t" r="r" b="b"/>
              <a:pathLst>
                <a:path w="107791" h="56293" extrusionOk="0">
                  <a:moveTo>
                    <a:pt x="147" y="2527"/>
                  </a:moveTo>
                  <a:cubicBezTo>
                    <a:pt x="-2182" y="6144"/>
                    <a:pt x="32356" y="14716"/>
                    <a:pt x="37608" y="22149"/>
                  </a:cubicBezTo>
                  <a:cubicBezTo>
                    <a:pt x="42861" y="29582"/>
                    <a:pt x="25914" y="41624"/>
                    <a:pt x="31662" y="47124"/>
                  </a:cubicBezTo>
                  <a:cubicBezTo>
                    <a:pt x="37410" y="52624"/>
                    <a:pt x="63524" y="58818"/>
                    <a:pt x="72096" y="55151"/>
                  </a:cubicBezTo>
                  <a:cubicBezTo>
                    <a:pt x="80669" y="51484"/>
                    <a:pt x="78687" y="29979"/>
                    <a:pt x="83097" y="25123"/>
                  </a:cubicBezTo>
                  <a:cubicBezTo>
                    <a:pt x="87507" y="20267"/>
                    <a:pt x="94989" y="27055"/>
                    <a:pt x="98557" y="26014"/>
                  </a:cubicBezTo>
                  <a:cubicBezTo>
                    <a:pt x="102125" y="24973"/>
                    <a:pt x="103710" y="22893"/>
                    <a:pt x="104503" y="18879"/>
                  </a:cubicBezTo>
                  <a:cubicBezTo>
                    <a:pt x="105296" y="14865"/>
                    <a:pt x="112134" y="5004"/>
                    <a:pt x="103314" y="1932"/>
                  </a:cubicBezTo>
                  <a:cubicBezTo>
                    <a:pt x="94494" y="-1140"/>
                    <a:pt x="68777" y="347"/>
                    <a:pt x="51582" y="446"/>
                  </a:cubicBezTo>
                  <a:cubicBezTo>
                    <a:pt x="34388" y="545"/>
                    <a:pt x="2476" y="-1090"/>
                    <a:pt x="147" y="2527"/>
                  </a:cubicBezTo>
                  <a:close/>
                </a:path>
              </a:pathLst>
            </a:custGeom>
            <a:solidFill>
              <a:schemeClr val="dk2"/>
            </a:solidFill>
            <a:ln>
              <a:noFill/>
            </a:ln>
          </p:spPr>
        </p:sp>
        <p:sp>
          <p:nvSpPr>
            <p:cNvPr id="198" name="Google Shape;198;p13"/>
            <p:cNvSpPr/>
            <p:nvPr/>
          </p:nvSpPr>
          <p:spPr>
            <a:xfrm>
              <a:off x="6637500" y="327050"/>
              <a:ext cx="319500" cy="230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7045250" y="666725"/>
              <a:ext cx="179400" cy="129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7149325" y="401750"/>
              <a:ext cx="112500" cy="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713225" y="445025"/>
            <a:ext cx="3833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7" name="Google Shape;217;p15"/>
          <p:cNvSpPr txBox="1">
            <a:spLocks noGrp="1"/>
          </p:cNvSpPr>
          <p:nvPr>
            <p:ph type="subTitle" idx="1"/>
          </p:nvPr>
        </p:nvSpPr>
        <p:spPr>
          <a:xfrm>
            <a:off x="3591713" y="18394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a:solidFill>
                  <a:schemeClr val="dk1"/>
                </a:solidFill>
                <a:latin typeface="Changa One"/>
                <a:ea typeface="Changa One"/>
                <a:cs typeface="Changa One"/>
                <a:sym typeface="Chang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18" name="Google Shape;218;p15"/>
          <p:cNvSpPr txBox="1">
            <a:spLocks noGrp="1"/>
          </p:cNvSpPr>
          <p:nvPr>
            <p:ph type="subTitle" idx="2"/>
          </p:nvPr>
        </p:nvSpPr>
        <p:spPr>
          <a:xfrm>
            <a:off x="3591750" y="2120225"/>
            <a:ext cx="1960500" cy="6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219" name="Google Shape;219;p15"/>
          <p:cNvSpPr txBox="1">
            <a:spLocks noGrp="1"/>
          </p:cNvSpPr>
          <p:nvPr>
            <p:ph type="subTitle" idx="3"/>
          </p:nvPr>
        </p:nvSpPr>
        <p:spPr>
          <a:xfrm>
            <a:off x="955438" y="18394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a:solidFill>
                  <a:schemeClr val="dk1"/>
                </a:solidFill>
                <a:latin typeface="Changa One"/>
                <a:ea typeface="Changa One"/>
                <a:cs typeface="Changa One"/>
                <a:sym typeface="Chang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20" name="Google Shape;220;p15"/>
          <p:cNvSpPr txBox="1">
            <a:spLocks noGrp="1"/>
          </p:cNvSpPr>
          <p:nvPr>
            <p:ph type="subTitle" idx="4"/>
          </p:nvPr>
        </p:nvSpPr>
        <p:spPr>
          <a:xfrm>
            <a:off x="955500" y="2120225"/>
            <a:ext cx="1960500" cy="6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221" name="Google Shape;221;p15"/>
          <p:cNvSpPr txBox="1">
            <a:spLocks noGrp="1"/>
          </p:cNvSpPr>
          <p:nvPr>
            <p:ph type="subTitle" idx="5"/>
          </p:nvPr>
        </p:nvSpPr>
        <p:spPr>
          <a:xfrm>
            <a:off x="6228050" y="18394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a:solidFill>
                  <a:schemeClr val="dk1"/>
                </a:solidFill>
                <a:latin typeface="Changa One"/>
                <a:ea typeface="Changa One"/>
                <a:cs typeface="Changa One"/>
                <a:sym typeface="Chang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22" name="Google Shape;222;p15"/>
          <p:cNvSpPr txBox="1">
            <a:spLocks noGrp="1"/>
          </p:cNvSpPr>
          <p:nvPr>
            <p:ph type="subTitle" idx="6"/>
          </p:nvPr>
        </p:nvSpPr>
        <p:spPr>
          <a:xfrm>
            <a:off x="6228050" y="2120225"/>
            <a:ext cx="1960500" cy="6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223" name="Google Shape;223;p15"/>
          <p:cNvSpPr txBox="1">
            <a:spLocks noGrp="1"/>
          </p:cNvSpPr>
          <p:nvPr>
            <p:ph type="subTitle" idx="7"/>
          </p:nvPr>
        </p:nvSpPr>
        <p:spPr>
          <a:xfrm>
            <a:off x="3591713" y="35761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a:solidFill>
                  <a:schemeClr val="dk1"/>
                </a:solidFill>
                <a:latin typeface="Changa One"/>
                <a:ea typeface="Changa One"/>
                <a:cs typeface="Changa One"/>
                <a:sym typeface="Chang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24" name="Google Shape;224;p15"/>
          <p:cNvSpPr txBox="1">
            <a:spLocks noGrp="1"/>
          </p:cNvSpPr>
          <p:nvPr>
            <p:ph type="subTitle" idx="8"/>
          </p:nvPr>
        </p:nvSpPr>
        <p:spPr>
          <a:xfrm>
            <a:off x="3591750" y="3856925"/>
            <a:ext cx="1960500" cy="6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225" name="Google Shape;225;p15"/>
          <p:cNvSpPr txBox="1">
            <a:spLocks noGrp="1"/>
          </p:cNvSpPr>
          <p:nvPr>
            <p:ph type="subTitle" idx="9"/>
          </p:nvPr>
        </p:nvSpPr>
        <p:spPr>
          <a:xfrm>
            <a:off x="955438" y="35761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a:solidFill>
                  <a:schemeClr val="dk1"/>
                </a:solidFill>
                <a:latin typeface="Changa One"/>
                <a:ea typeface="Changa One"/>
                <a:cs typeface="Changa One"/>
                <a:sym typeface="Chang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26" name="Google Shape;226;p15"/>
          <p:cNvSpPr txBox="1">
            <a:spLocks noGrp="1"/>
          </p:cNvSpPr>
          <p:nvPr>
            <p:ph type="subTitle" idx="13"/>
          </p:nvPr>
        </p:nvSpPr>
        <p:spPr>
          <a:xfrm>
            <a:off x="955500" y="3856925"/>
            <a:ext cx="1960500" cy="6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227" name="Google Shape;227;p15"/>
          <p:cNvSpPr txBox="1">
            <a:spLocks noGrp="1"/>
          </p:cNvSpPr>
          <p:nvPr>
            <p:ph type="subTitle" idx="14"/>
          </p:nvPr>
        </p:nvSpPr>
        <p:spPr>
          <a:xfrm>
            <a:off x="6228050" y="3576113"/>
            <a:ext cx="1960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000">
                <a:solidFill>
                  <a:schemeClr val="dk1"/>
                </a:solidFill>
                <a:latin typeface="Changa One"/>
                <a:ea typeface="Changa One"/>
                <a:cs typeface="Changa One"/>
                <a:sym typeface="Changa One"/>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28" name="Google Shape;228;p15"/>
          <p:cNvSpPr txBox="1">
            <a:spLocks noGrp="1"/>
          </p:cNvSpPr>
          <p:nvPr>
            <p:ph type="subTitle" idx="15"/>
          </p:nvPr>
        </p:nvSpPr>
        <p:spPr>
          <a:xfrm>
            <a:off x="6228050" y="3856925"/>
            <a:ext cx="1960500" cy="6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229" name="Google Shape;229;p15"/>
          <p:cNvSpPr/>
          <p:nvPr/>
        </p:nvSpPr>
        <p:spPr>
          <a:xfrm>
            <a:off x="4684684" y="-126300"/>
            <a:ext cx="3498850" cy="899150"/>
          </a:xfrm>
          <a:custGeom>
            <a:avLst/>
            <a:gdLst/>
            <a:ahLst/>
            <a:cxnLst/>
            <a:rect l="l" t="t" r="r" b="b"/>
            <a:pathLst>
              <a:path w="139954" h="35966" extrusionOk="0">
                <a:moveTo>
                  <a:pt x="139927" y="3762"/>
                </a:moveTo>
                <a:cubicBezTo>
                  <a:pt x="139820" y="4085"/>
                  <a:pt x="122674" y="699"/>
                  <a:pt x="117353" y="2795"/>
                </a:cubicBezTo>
                <a:cubicBezTo>
                  <a:pt x="112032" y="4891"/>
                  <a:pt x="112301" y="14404"/>
                  <a:pt x="108001" y="16339"/>
                </a:cubicBezTo>
                <a:cubicBezTo>
                  <a:pt x="103701" y="18274"/>
                  <a:pt x="98435" y="11448"/>
                  <a:pt x="91555" y="14404"/>
                </a:cubicBezTo>
                <a:cubicBezTo>
                  <a:pt x="84676" y="17360"/>
                  <a:pt x="75592" y="30958"/>
                  <a:pt x="66724" y="34075"/>
                </a:cubicBezTo>
                <a:cubicBezTo>
                  <a:pt x="57856" y="37192"/>
                  <a:pt x="44582" y="35956"/>
                  <a:pt x="38347" y="33107"/>
                </a:cubicBezTo>
                <a:cubicBezTo>
                  <a:pt x="32113" y="30259"/>
                  <a:pt x="33241" y="19671"/>
                  <a:pt x="29317" y="16984"/>
                </a:cubicBezTo>
                <a:cubicBezTo>
                  <a:pt x="25394" y="14297"/>
                  <a:pt x="19052" y="17253"/>
                  <a:pt x="14806" y="16984"/>
                </a:cubicBezTo>
                <a:cubicBezTo>
                  <a:pt x="10560" y="16715"/>
                  <a:pt x="6153" y="17628"/>
                  <a:pt x="3842" y="15371"/>
                </a:cubicBezTo>
                <a:cubicBezTo>
                  <a:pt x="1531" y="13114"/>
                  <a:pt x="-1533" y="5966"/>
                  <a:pt x="939" y="3440"/>
                </a:cubicBezTo>
                <a:cubicBezTo>
                  <a:pt x="3411" y="914"/>
                  <a:pt x="-835" y="645"/>
                  <a:pt x="18675" y="215"/>
                </a:cubicBezTo>
                <a:cubicBezTo>
                  <a:pt x="38185" y="-215"/>
                  <a:pt x="97789" y="269"/>
                  <a:pt x="117998" y="860"/>
                </a:cubicBezTo>
                <a:cubicBezTo>
                  <a:pt x="138207" y="1451"/>
                  <a:pt x="140035" y="3440"/>
                  <a:pt x="139927" y="3762"/>
                </a:cubicBezTo>
                <a:close/>
              </a:path>
            </a:pathLst>
          </a:custGeom>
          <a:solidFill>
            <a:schemeClr val="dk2"/>
          </a:solidFill>
          <a:ln>
            <a:noFill/>
          </a:ln>
        </p:spPr>
      </p:sp>
      <p:sp>
        <p:nvSpPr>
          <p:cNvPr id="230" name="Google Shape;230;p15"/>
          <p:cNvSpPr/>
          <p:nvPr/>
        </p:nvSpPr>
        <p:spPr>
          <a:xfrm>
            <a:off x="6933225" y="445025"/>
            <a:ext cx="281700" cy="281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7321300" y="445025"/>
            <a:ext cx="127800" cy="12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39"/>
        <p:cNvGrpSpPr/>
        <p:nvPr/>
      </p:nvGrpSpPr>
      <p:grpSpPr>
        <a:xfrm>
          <a:off x="0" y="0"/>
          <a:ext cx="0" cy="0"/>
          <a:chOff x="0" y="0"/>
          <a:chExt cx="0" cy="0"/>
        </a:xfrm>
      </p:grpSpPr>
      <p:sp>
        <p:nvSpPr>
          <p:cNvPr id="240" name="Google Shape;240;p17"/>
          <p:cNvSpPr txBox="1">
            <a:spLocks noGrp="1"/>
          </p:cNvSpPr>
          <p:nvPr>
            <p:ph type="title"/>
          </p:nvPr>
        </p:nvSpPr>
        <p:spPr>
          <a:xfrm>
            <a:off x="5067950" y="1156950"/>
            <a:ext cx="2599200" cy="2019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1" name="Google Shape;241;p17"/>
          <p:cNvSpPr txBox="1">
            <a:spLocks noGrp="1"/>
          </p:cNvSpPr>
          <p:nvPr>
            <p:ph type="subTitle" idx="1"/>
          </p:nvPr>
        </p:nvSpPr>
        <p:spPr>
          <a:xfrm>
            <a:off x="5067950" y="3176250"/>
            <a:ext cx="3200100" cy="810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1pPr>
            <a:lvl2pPr lvl="1">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2pPr>
            <a:lvl3pPr lvl="2">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3pPr>
            <a:lvl4pPr lvl="3">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4pPr>
            <a:lvl5pPr lvl="4">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5pPr>
            <a:lvl6pPr lvl="5">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6pPr>
            <a:lvl7pPr lvl="6">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7pPr>
            <a:lvl8pPr lvl="7">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8pPr>
            <a:lvl9pPr lvl="8">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7" r:id="rId5"/>
    <p:sldLayoutId id="2147483658" r:id="rId6"/>
    <p:sldLayoutId id="2147483659" r:id="rId7"/>
    <p:sldLayoutId id="2147483661" r:id="rId8"/>
    <p:sldLayoutId id="2147483663" r:id="rId9"/>
    <p:sldLayoutId id="2147483665" r:id="rId10"/>
    <p:sldLayoutId id="2147483666" r:id="rId11"/>
    <p:sldLayoutId id="21474836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4"/>
          <p:cNvSpPr txBox="1">
            <a:spLocks noGrp="1"/>
          </p:cNvSpPr>
          <p:nvPr>
            <p:ph type="ctrTitle"/>
          </p:nvPr>
        </p:nvSpPr>
        <p:spPr>
          <a:xfrm>
            <a:off x="601082" y="1215025"/>
            <a:ext cx="6018600" cy="1176600"/>
          </a:xfrm>
          <a:prstGeom prst="rect">
            <a:avLst/>
          </a:prstGeom>
        </p:spPr>
        <p:txBody>
          <a:bodyPr spcFirstLastPara="1" wrap="square" lIns="91425" tIns="91425" rIns="91425" bIns="91425" anchor="b" anchorCtr="0">
            <a:noAutofit/>
          </a:bodyPr>
          <a:lstStyle/>
          <a:p>
            <a:pPr marL="0" lvl="0" indent="0" algn="l" rtl="0">
              <a:spcAft>
                <a:spcPts val="0"/>
              </a:spcAft>
              <a:buNone/>
            </a:pPr>
            <a:r>
              <a:rPr lang="en" dirty="0"/>
              <a:t>DATA SCIENCE PORTFOLIO</a:t>
            </a:r>
            <a:endParaRPr dirty="0"/>
          </a:p>
        </p:txBody>
      </p:sp>
      <p:sp>
        <p:nvSpPr>
          <p:cNvPr id="334" name="Google Shape;334;p24"/>
          <p:cNvSpPr txBox="1">
            <a:spLocks noGrp="1"/>
          </p:cNvSpPr>
          <p:nvPr>
            <p:ph type="subTitle" idx="1"/>
          </p:nvPr>
        </p:nvSpPr>
        <p:spPr>
          <a:xfrm>
            <a:off x="618337" y="2305424"/>
            <a:ext cx="4428099" cy="4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Muthia Aisyah Putri</a:t>
            </a:r>
            <a:endParaRPr sz="1600" b="1" dirty="0"/>
          </a:p>
        </p:txBody>
      </p:sp>
      <p:sp>
        <p:nvSpPr>
          <p:cNvPr id="3" name="TextBox 2">
            <a:extLst>
              <a:ext uri="{FF2B5EF4-FFF2-40B4-BE49-F238E27FC236}">
                <a16:creationId xmlns:a16="http://schemas.microsoft.com/office/drawing/2014/main" id="{FA93DF5D-75E8-8A0D-4EFF-4E184301987E}"/>
              </a:ext>
            </a:extLst>
          </p:cNvPr>
          <p:cNvSpPr txBox="1"/>
          <p:nvPr/>
        </p:nvSpPr>
        <p:spPr>
          <a:xfrm rot="21159802">
            <a:off x="4091075" y="2735748"/>
            <a:ext cx="5007634" cy="307777"/>
          </a:xfrm>
          <a:prstGeom prst="rect">
            <a:avLst/>
          </a:prstGeom>
          <a:noFill/>
        </p:spPr>
        <p:txBody>
          <a:bodyPr wrap="square">
            <a:spAutoFit/>
          </a:bodyPr>
          <a:lstStyle/>
          <a:p>
            <a:r>
              <a:rPr lang="en-US" sz="1400" dirty="0">
                <a:solidFill>
                  <a:schemeClr val="tx1"/>
                </a:solidFill>
              </a:rPr>
              <a:t>https://</a:t>
            </a:r>
            <a:r>
              <a:rPr lang="en-US" sz="1400" dirty="0">
                <a:solidFill>
                  <a:srgbClr val="FFC000"/>
                </a:solidFill>
              </a:rPr>
              <a:t>github.com</a:t>
            </a:r>
            <a:r>
              <a:rPr lang="en-US" sz="1400" dirty="0">
                <a:solidFill>
                  <a:schemeClr val="tx1"/>
                </a:solidFill>
              </a:rPr>
              <a:t>/muthiaap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4A0DA1-AC09-9769-4B6A-AE7ED44641D6}"/>
              </a:ext>
            </a:extLst>
          </p:cNvPr>
          <p:cNvSpPr/>
          <p:nvPr/>
        </p:nvSpPr>
        <p:spPr>
          <a:xfrm>
            <a:off x="539151" y="518663"/>
            <a:ext cx="8065697" cy="41061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8E89F93-556E-5F1F-4260-F63D72AAA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825" y="708443"/>
            <a:ext cx="3537070" cy="23488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CAADC121-0FCA-F447-6196-45F6ADF8D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55" y="3057307"/>
            <a:ext cx="7873438" cy="15473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A1C0657-46BD-6738-42A7-0F0AAF78D013}"/>
              </a:ext>
            </a:extLst>
          </p:cNvPr>
          <p:cNvPicPr>
            <a:picLocks noChangeAspect="1"/>
          </p:cNvPicPr>
          <p:nvPr/>
        </p:nvPicPr>
        <p:blipFill>
          <a:blip r:embed="rId4"/>
          <a:stretch>
            <a:fillRect/>
          </a:stretch>
        </p:blipFill>
        <p:spPr>
          <a:xfrm>
            <a:off x="4421865" y="1110338"/>
            <a:ext cx="3963147" cy="1343379"/>
          </a:xfrm>
          <a:prstGeom prst="rect">
            <a:avLst/>
          </a:prstGeom>
        </p:spPr>
      </p:pic>
    </p:spTree>
    <p:extLst>
      <p:ext uri="{BB962C8B-B14F-4D97-AF65-F5344CB8AC3E}">
        <p14:creationId xmlns:p14="http://schemas.microsoft.com/office/powerpoint/2010/main" val="224216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6B41-9B45-4A60-D9E8-48ADDF46BC2D}"/>
              </a:ext>
            </a:extLst>
          </p:cNvPr>
          <p:cNvSpPr>
            <a:spLocks noGrp="1"/>
          </p:cNvSpPr>
          <p:nvPr>
            <p:ph type="title"/>
          </p:nvPr>
        </p:nvSpPr>
        <p:spPr>
          <a:xfrm>
            <a:off x="816400" y="873640"/>
            <a:ext cx="5020500" cy="1465200"/>
          </a:xfrm>
        </p:spPr>
        <p:txBody>
          <a:bodyPr/>
          <a:lstStyle/>
          <a:p>
            <a:r>
              <a:rPr lang="en-US" sz="3000" dirty="0">
                <a:solidFill>
                  <a:schemeClr val="accent3"/>
                </a:solidFill>
              </a:rPr>
              <a:t>Analyzing Bank Customers on Credit Approval Predictions</a:t>
            </a:r>
          </a:p>
        </p:txBody>
      </p:sp>
      <p:sp>
        <p:nvSpPr>
          <p:cNvPr id="3" name="Subtitle 2">
            <a:extLst>
              <a:ext uri="{FF2B5EF4-FFF2-40B4-BE49-F238E27FC236}">
                <a16:creationId xmlns:a16="http://schemas.microsoft.com/office/drawing/2014/main" id="{02FBE72F-38D3-55EE-9D91-D45E85DC89DA}"/>
              </a:ext>
            </a:extLst>
          </p:cNvPr>
          <p:cNvSpPr>
            <a:spLocks noGrp="1"/>
          </p:cNvSpPr>
          <p:nvPr>
            <p:ph type="subTitle" idx="1"/>
          </p:nvPr>
        </p:nvSpPr>
        <p:spPr>
          <a:xfrm>
            <a:off x="816400" y="2388900"/>
            <a:ext cx="5020500" cy="365700"/>
          </a:xfrm>
        </p:spPr>
        <p:txBody>
          <a:bodyPr/>
          <a:lstStyle/>
          <a:p>
            <a:pPr marL="0" lvl="0" indent="0" algn="l" rtl="0">
              <a:spcBef>
                <a:spcPts val="0"/>
              </a:spcBef>
              <a:spcAft>
                <a:spcPts val="0"/>
              </a:spcAft>
              <a:buNone/>
            </a:pPr>
            <a:r>
              <a:rPr lang="en-US" dirty="0"/>
              <a:t>Analyzing personal customer information criteria for a bank based on predictions that credit applications will be approved. Some of the most meaningful information can be identified by predicting whether credit applications from customers will be approved.</a:t>
            </a:r>
          </a:p>
        </p:txBody>
      </p:sp>
    </p:spTree>
    <p:extLst>
      <p:ext uri="{BB962C8B-B14F-4D97-AF65-F5344CB8AC3E}">
        <p14:creationId xmlns:p14="http://schemas.microsoft.com/office/powerpoint/2010/main" val="175702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4A0DA1-AC09-9769-4B6A-AE7ED44641D6}"/>
              </a:ext>
            </a:extLst>
          </p:cNvPr>
          <p:cNvSpPr/>
          <p:nvPr/>
        </p:nvSpPr>
        <p:spPr>
          <a:xfrm>
            <a:off x="539151" y="518663"/>
            <a:ext cx="8065697" cy="41061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510;p57">
            <a:extLst>
              <a:ext uri="{FF2B5EF4-FFF2-40B4-BE49-F238E27FC236}">
                <a16:creationId xmlns:a16="http://schemas.microsoft.com/office/drawing/2014/main" id="{34E0A132-E997-1F78-385A-50D133926CA8}"/>
              </a:ext>
            </a:extLst>
          </p:cNvPr>
          <p:cNvSpPr/>
          <p:nvPr/>
        </p:nvSpPr>
        <p:spPr>
          <a:xfrm>
            <a:off x="741872" y="1114801"/>
            <a:ext cx="1699884" cy="450332"/>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latin typeface="Advent Pro SemiBold" panose="020B0604020202020204" charset="0"/>
            </a:endParaRPr>
          </a:p>
        </p:txBody>
      </p:sp>
      <p:sp>
        <p:nvSpPr>
          <p:cNvPr id="7" name="Google Shape;1511;p57">
            <a:extLst>
              <a:ext uri="{FF2B5EF4-FFF2-40B4-BE49-F238E27FC236}">
                <a16:creationId xmlns:a16="http://schemas.microsoft.com/office/drawing/2014/main" id="{4034EF31-B997-FD34-78C9-6E8F96E7FB6E}"/>
              </a:ext>
            </a:extLst>
          </p:cNvPr>
          <p:cNvSpPr txBox="1">
            <a:spLocks/>
          </p:cNvSpPr>
          <p:nvPr/>
        </p:nvSpPr>
        <p:spPr>
          <a:xfrm>
            <a:off x="630209" y="1603067"/>
            <a:ext cx="1951037" cy="39441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b="1">
                <a:solidFill>
                  <a:schemeClr val="accent1"/>
                </a:solidFill>
                <a:latin typeface="Maven Pro" panose="020B0604020202020204" charset="0"/>
              </a:rPr>
              <a:t>Predicted to be risk</a:t>
            </a:r>
            <a:endParaRPr lang="en-ID" b="1" dirty="0">
              <a:solidFill>
                <a:schemeClr val="accent1"/>
              </a:solidFill>
              <a:latin typeface="Maven Pro" panose="020B0604020202020204" charset="0"/>
            </a:endParaRPr>
          </a:p>
        </p:txBody>
      </p:sp>
      <p:sp>
        <p:nvSpPr>
          <p:cNvPr id="8" name="Google Shape;1513;p57">
            <a:extLst>
              <a:ext uri="{FF2B5EF4-FFF2-40B4-BE49-F238E27FC236}">
                <a16:creationId xmlns:a16="http://schemas.microsoft.com/office/drawing/2014/main" id="{8AB2B358-9C2A-0F81-8029-FFE6330CC6B7}"/>
              </a:ext>
            </a:extLst>
          </p:cNvPr>
          <p:cNvSpPr txBox="1">
            <a:spLocks/>
          </p:cNvSpPr>
          <p:nvPr/>
        </p:nvSpPr>
        <p:spPr>
          <a:xfrm>
            <a:off x="2504094" y="1591011"/>
            <a:ext cx="1951037" cy="39441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b="1" dirty="0">
                <a:solidFill>
                  <a:schemeClr val="accent1"/>
                </a:solidFill>
                <a:latin typeface="Maven Pro" panose="020B0604020202020204" charset="0"/>
              </a:rPr>
              <a:t>Predicted not at risk</a:t>
            </a:r>
          </a:p>
        </p:txBody>
      </p:sp>
      <p:sp>
        <p:nvSpPr>
          <p:cNvPr id="9" name="Google Shape;1514;p57">
            <a:extLst>
              <a:ext uri="{FF2B5EF4-FFF2-40B4-BE49-F238E27FC236}">
                <a16:creationId xmlns:a16="http://schemas.microsoft.com/office/drawing/2014/main" id="{5D67A884-23F6-B631-37C2-A5C589DD32AD}"/>
              </a:ext>
            </a:extLst>
          </p:cNvPr>
          <p:cNvSpPr txBox="1">
            <a:spLocks/>
          </p:cNvSpPr>
          <p:nvPr/>
        </p:nvSpPr>
        <p:spPr>
          <a:xfrm>
            <a:off x="603849" y="687369"/>
            <a:ext cx="1951037" cy="3428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200"/>
              <a:buFont typeface="Share Tech"/>
              <a:buNone/>
              <a:defRPr sz="4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2pPr>
            <a:lvl3pPr marR="0" lvl="2"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3pPr>
            <a:lvl4pPr marR="0" lvl="3"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4pPr>
            <a:lvl5pPr marR="0" lvl="4"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5pPr>
            <a:lvl6pPr marR="0" lvl="5"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6pPr>
            <a:lvl7pPr marR="0" lvl="6"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7pPr>
            <a:lvl8pPr marR="0" lvl="7"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8pPr>
            <a:lvl9pPr marR="0" lvl="8" algn="l" rtl="0">
              <a:lnSpc>
                <a:spcPct val="100000"/>
              </a:lnSpc>
              <a:spcBef>
                <a:spcPts val="0"/>
              </a:spcBef>
              <a:spcAft>
                <a:spcPts val="0"/>
              </a:spcAft>
              <a:buClr>
                <a:srgbClr val="000000"/>
              </a:buClr>
              <a:buSzPts val="1200"/>
              <a:buFont typeface="Share Tech"/>
              <a:buNone/>
              <a:defRPr sz="1200" b="0" i="0" u="none" strike="noStrike" cap="none">
                <a:solidFill>
                  <a:srgbClr val="000000"/>
                </a:solidFill>
                <a:latin typeface="Share Tech"/>
                <a:ea typeface="Share Tech"/>
                <a:cs typeface="Share Tech"/>
                <a:sym typeface="Share Tech"/>
              </a:defRPr>
            </a:lvl9pPr>
          </a:lstStyle>
          <a:p>
            <a:r>
              <a:rPr lang="en" sz="1800" b="1" dirty="0">
                <a:solidFill>
                  <a:schemeClr val="accent1"/>
                </a:solidFill>
                <a:latin typeface="Maven Pro" panose="020B0604020202020204" charset="0"/>
              </a:rPr>
              <a:t>11,8%</a:t>
            </a:r>
          </a:p>
        </p:txBody>
      </p:sp>
      <p:sp>
        <p:nvSpPr>
          <p:cNvPr id="10" name="Google Shape;1516;p57">
            <a:extLst>
              <a:ext uri="{FF2B5EF4-FFF2-40B4-BE49-F238E27FC236}">
                <a16:creationId xmlns:a16="http://schemas.microsoft.com/office/drawing/2014/main" id="{39072012-8C51-0792-80B0-EB479657B8B1}"/>
              </a:ext>
            </a:extLst>
          </p:cNvPr>
          <p:cNvSpPr txBox="1">
            <a:spLocks/>
          </p:cNvSpPr>
          <p:nvPr/>
        </p:nvSpPr>
        <p:spPr>
          <a:xfrm>
            <a:off x="2451374" y="687368"/>
            <a:ext cx="1951037" cy="3428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800" b="1" dirty="0">
                <a:solidFill>
                  <a:schemeClr val="accent1"/>
                </a:solidFill>
                <a:latin typeface="Maven Pro" panose="020B0604020202020204" charset="0"/>
              </a:rPr>
              <a:t>88,2%</a:t>
            </a:r>
          </a:p>
        </p:txBody>
      </p:sp>
      <p:sp>
        <p:nvSpPr>
          <p:cNvPr id="11" name="Google Shape;1519;p57">
            <a:extLst>
              <a:ext uri="{FF2B5EF4-FFF2-40B4-BE49-F238E27FC236}">
                <a16:creationId xmlns:a16="http://schemas.microsoft.com/office/drawing/2014/main" id="{7439CE8B-4424-30B6-F567-EFC62B9B7420}"/>
              </a:ext>
            </a:extLst>
          </p:cNvPr>
          <p:cNvSpPr/>
          <p:nvPr/>
        </p:nvSpPr>
        <p:spPr>
          <a:xfrm>
            <a:off x="2602118" y="1114801"/>
            <a:ext cx="1699884" cy="450332"/>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latin typeface="Advent Pro SemiBold" panose="020B0604020202020204" charset="0"/>
            </a:endParaRPr>
          </a:p>
        </p:txBody>
      </p:sp>
      <p:sp>
        <p:nvSpPr>
          <p:cNvPr id="12" name="Google Shape;1520;p57">
            <a:extLst>
              <a:ext uri="{FF2B5EF4-FFF2-40B4-BE49-F238E27FC236}">
                <a16:creationId xmlns:a16="http://schemas.microsoft.com/office/drawing/2014/main" id="{CE571422-6DAD-F369-5E22-F75F27DE4A3D}"/>
              </a:ext>
            </a:extLst>
          </p:cNvPr>
          <p:cNvSpPr/>
          <p:nvPr/>
        </p:nvSpPr>
        <p:spPr>
          <a:xfrm>
            <a:off x="834622" y="1170523"/>
            <a:ext cx="208175" cy="3428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latin typeface="Advent Pro SemiBold" panose="020B0604020202020204" charset="0"/>
            </a:endParaRPr>
          </a:p>
        </p:txBody>
      </p:sp>
      <p:sp>
        <p:nvSpPr>
          <p:cNvPr id="13" name="Google Shape;1522;p57">
            <a:extLst>
              <a:ext uri="{FF2B5EF4-FFF2-40B4-BE49-F238E27FC236}">
                <a16:creationId xmlns:a16="http://schemas.microsoft.com/office/drawing/2014/main" id="{D9BAC0A9-50A7-6551-D451-B83E1FE564A2}"/>
              </a:ext>
            </a:extLst>
          </p:cNvPr>
          <p:cNvSpPr/>
          <p:nvPr/>
        </p:nvSpPr>
        <p:spPr>
          <a:xfrm>
            <a:off x="2710268" y="1179149"/>
            <a:ext cx="1281092" cy="34283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latin typeface="Advent Pro SemiBold" panose="020B0604020202020204" charset="0"/>
            </a:endParaRPr>
          </a:p>
        </p:txBody>
      </p:sp>
      <p:pic>
        <p:nvPicPr>
          <p:cNvPr id="14" name="Picture 13">
            <a:extLst>
              <a:ext uri="{FF2B5EF4-FFF2-40B4-BE49-F238E27FC236}">
                <a16:creationId xmlns:a16="http://schemas.microsoft.com/office/drawing/2014/main" id="{A7CBBB71-DF17-2A3E-D9AD-AA365D98E4CB}"/>
              </a:ext>
            </a:extLst>
          </p:cNvPr>
          <p:cNvPicPr>
            <a:picLocks noChangeAspect="1"/>
          </p:cNvPicPr>
          <p:nvPr/>
        </p:nvPicPr>
        <p:blipFill>
          <a:blip r:embed="rId2"/>
          <a:stretch>
            <a:fillRect/>
          </a:stretch>
        </p:blipFill>
        <p:spPr>
          <a:xfrm>
            <a:off x="4481491" y="687368"/>
            <a:ext cx="4000766" cy="1310110"/>
          </a:xfrm>
          <a:prstGeom prst="rect">
            <a:avLst/>
          </a:prstGeom>
        </p:spPr>
      </p:pic>
      <p:pic>
        <p:nvPicPr>
          <p:cNvPr id="15" name="Picture 2">
            <a:extLst>
              <a:ext uri="{FF2B5EF4-FFF2-40B4-BE49-F238E27FC236}">
                <a16:creationId xmlns:a16="http://schemas.microsoft.com/office/drawing/2014/main" id="{EB531084-17E5-C223-7E91-D4B8F3670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1591" y="2094847"/>
            <a:ext cx="2870545" cy="24350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26A8D484-B411-F639-5438-84C5092D8B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9878" y="2094847"/>
            <a:ext cx="3543992" cy="2353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069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6B41-9B45-4A60-D9E8-48ADDF46BC2D}"/>
              </a:ext>
            </a:extLst>
          </p:cNvPr>
          <p:cNvSpPr>
            <a:spLocks noGrp="1"/>
          </p:cNvSpPr>
          <p:nvPr>
            <p:ph type="title"/>
          </p:nvPr>
        </p:nvSpPr>
        <p:spPr>
          <a:xfrm>
            <a:off x="816400" y="977157"/>
            <a:ext cx="5020500" cy="1465200"/>
          </a:xfrm>
        </p:spPr>
        <p:txBody>
          <a:bodyPr/>
          <a:lstStyle/>
          <a:p>
            <a:r>
              <a:rPr lang="en-US" sz="3000" dirty="0">
                <a:solidFill>
                  <a:schemeClr val="accent3"/>
                </a:solidFill>
              </a:rPr>
              <a:t>Toronto Major Crime Analysis During </a:t>
            </a:r>
            <a:br>
              <a:rPr lang="en-US" sz="3000" dirty="0">
                <a:solidFill>
                  <a:schemeClr val="accent3"/>
                </a:solidFill>
              </a:rPr>
            </a:br>
            <a:r>
              <a:rPr lang="en-US" sz="3000" dirty="0">
                <a:solidFill>
                  <a:schemeClr val="accent3"/>
                </a:solidFill>
              </a:rPr>
              <a:t>2014 - 2022</a:t>
            </a:r>
          </a:p>
        </p:txBody>
      </p:sp>
      <p:sp>
        <p:nvSpPr>
          <p:cNvPr id="3" name="Subtitle 2">
            <a:extLst>
              <a:ext uri="{FF2B5EF4-FFF2-40B4-BE49-F238E27FC236}">
                <a16:creationId xmlns:a16="http://schemas.microsoft.com/office/drawing/2014/main" id="{02FBE72F-38D3-55EE-9D91-D45E85DC89DA}"/>
              </a:ext>
            </a:extLst>
          </p:cNvPr>
          <p:cNvSpPr>
            <a:spLocks noGrp="1"/>
          </p:cNvSpPr>
          <p:nvPr>
            <p:ph type="subTitle" idx="1"/>
          </p:nvPr>
        </p:nvSpPr>
        <p:spPr>
          <a:xfrm>
            <a:off x="816400" y="2414778"/>
            <a:ext cx="5020500" cy="365700"/>
          </a:xfrm>
        </p:spPr>
        <p:txBody>
          <a:bodyPr/>
          <a:lstStyle/>
          <a:p>
            <a:pPr marL="0" lvl="0" indent="0" algn="l" rtl="0">
              <a:spcBef>
                <a:spcPts val="0"/>
              </a:spcBef>
              <a:spcAft>
                <a:spcPts val="0"/>
              </a:spcAft>
              <a:buNone/>
            </a:pPr>
            <a:r>
              <a:rPr lang="en-US" dirty="0"/>
              <a:t>The dataset includes all Major Crime Indicators (MCI) occurrences by reported date and related offenses from 2014 to June 30, 2022. This study aimed to analyze major crime in the neighborhoods in Toronto.</a:t>
            </a:r>
          </a:p>
        </p:txBody>
      </p:sp>
    </p:spTree>
    <p:extLst>
      <p:ext uri="{BB962C8B-B14F-4D97-AF65-F5344CB8AC3E}">
        <p14:creationId xmlns:p14="http://schemas.microsoft.com/office/powerpoint/2010/main" val="154562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4A0DA1-AC09-9769-4B6A-AE7ED44641D6}"/>
              </a:ext>
            </a:extLst>
          </p:cNvPr>
          <p:cNvSpPr/>
          <p:nvPr/>
        </p:nvSpPr>
        <p:spPr>
          <a:xfrm>
            <a:off x="539151" y="518663"/>
            <a:ext cx="8065697" cy="41061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ADFA1834-AD49-B121-5C45-98EA1B6559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685"/>
          <a:stretch/>
        </p:blipFill>
        <p:spPr bwMode="auto">
          <a:xfrm>
            <a:off x="631576" y="535916"/>
            <a:ext cx="3940423" cy="19053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6384802-8B4C-AF0D-C680-E4A8B8652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436" y="2458529"/>
            <a:ext cx="3595203" cy="214905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15FBB79-1413-89A2-37E5-F4633073CA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8592" y="535915"/>
            <a:ext cx="3879004" cy="2035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E544D8-7924-28F2-E718-43CCA67E06D6}"/>
              </a:ext>
            </a:extLst>
          </p:cNvPr>
          <p:cNvPicPr>
            <a:picLocks noChangeAspect="1"/>
          </p:cNvPicPr>
          <p:nvPr/>
        </p:nvPicPr>
        <p:blipFill>
          <a:blip r:embed="rId5"/>
          <a:stretch>
            <a:fillRect/>
          </a:stretch>
        </p:blipFill>
        <p:spPr>
          <a:xfrm>
            <a:off x="4848045" y="2504564"/>
            <a:ext cx="3457345" cy="2032905"/>
          </a:xfrm>
          <a:prstGeom prst="rect">
            <a:avLst/>
          </a:prstGeom>
        </p:spPr>
      </p:pic>
    </p:spTree>
    <p:extLst>
      <p:ext uri="{BB962C8B-B14F-4D97-AF65-F5344CB8AC3E}">
        <p14:creationId xmlns:p14="http://schemas.microsoft.com/office/powerpoint/2010/main" val="309172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grpSp>
        <p:nvGrpSpPr>
          <p:cNvPr id="1017" name="Google Shape;1017;p40"/>
          <p:cNvGrpSpPr/>
          <p:nvPr/>
        </p:nvGrpSpPr>
        <p:grpSpPr>
          <a:xfrm>
            <a:off x="5814163" y="795442"/>
            <a:ext cx="1958238" cy="3569524"/>
            <a:chOff x="4100001" y="2033551"/>
            <a:chExt cx="1406687" cy="2412833"/>
          </a:xfrm>
        </p:grpSpPr>
        <p:sp>
          <p:nvSpPr>
            <p:cNvPr id="1018" name="Google Shape;1018;p40"/>
            <p:cNvSpPr/>
            <p:nvPr/>
          </p:nvSpPr>
          <p:spPr>
            <a:xfrm>
              <a:off x="4100001" y="2033551"/>
              <a:ext cx="1406687" cy="2412833"/>
            </a:xfrm>
            <a:custGeom>
              <a:avLst/>
              <a:gdLst/>
              <a:ahLst/>
              <a:cxnLst/>
              <a:rect l="l" t="t" r="r" b="b"/>
              <a:pathLst>
                <a:path w="122294" h="207958" extrusionOk="0">
                  <a:moveTo>
                    <a:pt x="9670" y="0"/>
                  </a:moveTo>
                  <a:cubicBezTo>
                    <a:pt x="4323" y="0"/>
                    <a:pt x="0" y="4323"/>
                    <a:pt x="0" y="9670"/>
                  </a:cubicBezTo>
                  <a:lnTo>
                    <a:pt x="0" y="198288"/>
                  </a:lnTo>
                  <a:cubicBezTo>
                    <a:pt x="0" y="203634"/>
                    <a:pt x="4323" y="207957"/>
                    <a:pt x="9670" y="207957"/>
                  </a:cubicBezTo>
                  <a:lnTo>
                    <a:pt x="112624" y="207957"/>
                  </a:lnTo>
                  <a:cubicBezTo>
                    <a:pt x="117971" y="207957"/>
                    <a:pt x="122294" y="203634"/>
                    <a:pt x="122294" y="198288"/>
                  </a:cubicBezTo>
                  <a:lnTo>
                    <a:pt x="122294" y="9670"/>
                  </a:lnTo>
                  <a:cubicBezTo>
                    <a:pt x="122294" y="4323"/>
                    <a:pt x="117971" y="0"/>
                    <a:pt x="112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4970185" y="2116712"/>
              <a:ext cx="58893" cy="59405"/>
            </a:xfrm>
            <a:custGeom>
              <a:avLst/>
              <a:gdLst/>
              <a:ahLst/>
              <a:cxnLst/>
              <a:rect l="l" t="t" r="r" b="b"/>
              <a:pathLst>
                <a:path w="5120" h="5120" extrusionOk="0">
                  <a:moveTo>
                    <a:pt x="2617" y="0"/>
                  </a:moveTo>
                  <a:cubicBezTo>
                    <a:pt x="1138" y="0"/>
                    <a:pt x="0" y="1138"/>
                    <a:pt x="0" y="2503"/>
                  </a:cubicBezTo>
                  <a:cubicBezTo>
                    <a:pt x="0" y="3982"/>
                    <a:pt x="1138" y="5119"/>
                    <a:pt x="2617" y="5119"/>
                  </a:cubicBezTo>
                  <a:cubicBezTo>
                    <a:pt x="3982" y="5119"/>
                    <a:pt x="5120" y="3982"/>
                    <a:pt x="5120" y="2503"/>
                  </a:cubicBezTo>
                  <a:cubicBezTo>
                    <a:pt x="5120" y="1138"/>
                    <a:pt x="3982" y="0"/>
                    <a:pt x="2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4577613" y="2116712"/>
              <a:ext cx="346777" cy="59405"/>
            </a:xfrm>
            <a:custGeom>
              <a:avLst/>
              <a:gdLst/>
              <a:ahLst/>
              <a:cxnLst/>
              <a:rect l="l" t="t" r="r" b="b"/>
              <a:pathLst>
                <a:path w="30148" h="5120" extrusionOk="0">
                  <a:moveTo>
                    <a:pt x="2617" y="0"/>
                  </a:moveTo>
                  <a:cubicBezTo>
                    <a:pt x="1139" y="0"/>
                    <a:pt x="1" y="1138"/>
                    <a:pt x="1" y="2503"/>
                  </a:cubicBezTo>
                  <a:cubicBezTo>
                    <a:pt x="1" y="3982"/>
                    <a:pt x="1139" y="5119"/>
                    <a:pt x="2617" y="5119"/>
                  </a:cubicBezTo>
                  <a:lnTo>
                    <a:pt x="27645" y="5119"/>
                  </a:lnTo>
                  <a:cubicBezTo>
                    <a:pt x="29010" y="5119"/>
                    <a:pt x="30148" y="3982"/>
                    <a:pt x="30148" y="2503"/>
                  </a:cubicBezTo>
                  <a:cubicBezTo>
                    <a:pt x="30148" y="1138"/>
                    <a:pt x="29010" y="0"/>
                    <a:pt x="27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a:extLst>
              <a:ext uri="{FF2B5EF4-FFF2-40B4-BE49-F238E27FC236}">
                <a16:creationId xmlns:a16="http://schemas.microsoft.com/office/drawing/2014/main" id="{477989D4-20A2-5B98-AC29-87ABEC3AAD55}"/>
              </a:ext>
            </a:extLst>
          </p:cNvPr>
          <p:cNvSpPr/>
          <p:nvPr/>
        </p:nvSpPr>
        <p:spPr>
          <a:xfrm>
            <a:off x="5834925" y="1106300"/>
            <a:ext cx="1919738" cy="3043006"/>
          </a:xfrm>
          <a:prstGeom prst="rect">
            <a:avLst/>
          </a:prstGeom>
          <a:solidFill>
            <a:schemeClr val="bg2">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Email - Free multimedia icons">
            <a:extLst>
              <a:ext uri="{FF2B5EF4-FFF2-40B4-BE49-F238E27FC236}">
                <a16:creationId xmlns:a16="http://schemas.microsoft.com/office/drawing/2014/main" id="{DC85E761-4755-D898-0A12-C647D23A4D4E}"/>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96307" y="1298890"/>
            <a:ext cx="805339" cy="8053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Simple Phone Icon In Circle transparent PNG - StickPNG">
            <a:extLst>
              <a:ext uri="{FF2B5EF4-FFF2-40B4-BE49-F238E27FC236}">
                <a16:creationId xmlns:a16="http://schemas.microsoft.com/office/drawing/2014/main" id="{192CC770-8BBE-3BB0-33EF-968091411EB7}"/>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423354" y="2227055"/>
            <a:ext cx="770400" cy="770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Linkedin logo - Free social icons">
            <a:extLst>
              <a:ext uri="{FF2B5EF4-FFF2-40B4-BE49-F238E27FC236}">
                <a16:creationId xmlns:a16="http://schemas.microsoft.com/office/drawing/2014/main" id="{C8C382F3-BAF8-F7DF-1B97-F60E5B16CC02}"/>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431246" y="3174186"/>
            <a:ext cx="770400" cy="7704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106;p38">
            <a:extLst>
              <a:ext uri="{FF2B5EF4-FFF2-40B4-BE49-F238E27FC236}">
                <a16:creationId xmlns:a16="http://schemas.microsoft.com/office/drawing/2014/main" id="{6A924230-262D-039F-9B1F-6C704713453A}"/>
              </a:ext>
            </a:extLst>
          </p:cNvPr>
          <p:cNvSpPr txBox="1">
            <a:spLocks/>
          </p:cNvSpPr>
          <p:nvPr/>
        </p:nvSpPr>
        <p:spPr>
          <a:xfrm>
            <a:off x="2607058" y="1298890"/>
            <a:ext cx="3120162" cy="42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r"/>
            <a:r>
              <a:rPr lang="en-ID" sz="1800" b="1" dirty="0">
                <a:solidFill>
                  <a:schemeClr val="accent3"/>
                </a:solidFill>
                <a:latin typeface="Open Sans" pitchFamily="2" charset="0"/>
                <a:ea typeface="Open Sans" pitchFamily="2" charset="0"/>
                <a:cs typeface="Open Sans" pitchFamily="2" charset="0"/>
              </a:rPr>
              <a:t>EMAIL</a:t>
            </a:r>
          </a:p>
        </p:txBody>
      </p:sp>
      <p:sp>
        <p:nvSpPr>
          <p:cNvPr id="11" name="Google Shape;1107;p38">
            <a:extLst>
              <a:ext uri="{FF2B5EF4-FFF2-40B4-BE49-F238E27FC236}">
                <a16:creationId xmlns:a16="http://schemas.microsoft.com/office/drawing/2014/main" id="{83A259E5-D4FC-CB20-D504-B416C302C40F}"/>
              </a:ext>
            </a:extLst>
          </p:cNvPr>
          <p:cNvSpPr txBox="1">
            <a:spLocks/>
          </p:cNvSpPr>
          <p:nvPr/>
        </p:nvSpPr>
        <p:spPr>
          <a:xfrm>
            <a:off x="2607058" y="1649056"/>
            <a:ext cx="3120162"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r">
              <a:lnSpc>
                <a:spcPct val="100000"/>
              </a:lnSpc>
              <a:spcAft>
                <a:spcPts val="600"/>
              </a:spcAft>
              <a:buFont typeface="Maven Pro"/>
              <a:buNone/>
            </a:pPr>
            <a:r>
              <a:rPr lang="en-US" sz="1400" dirty="0">
                <a:solidFill>
                  <a:schemeClr val="tx1"/>
                </a:solidFill>
                <a:latin typeface="Open Sans" pitchFamily="2" charset="0"/>
                <a:ea typeface="Open Sans" pitchFamily="2" charset="0"/>
                <a:cs typeface="Open Sans" pitchFamily="2" charset="0"/>
              </a:rPr>
              <a:t>muthiaaisyahputri26@gmail.com</a:t>
            </a:r>
          </a:p>
        </p:txBody>
      </p:sp>
      <p:sp>
        <p:nvSpPr>
          <p:cNvPr id="12" name="Google Shape;1106;p38">
            <a:extLst>
              <a:ext uri="{FF2B5EF4-FFF2-40B4-BE49-F238E27FC236}">
                <a16:creationId xmlns:a16="http://schemas.microsoft.com/office/drawing/2014/main" id="{FD8677F2-83AC-E5C0-AEC3-F6DA1A5BA1D0}"/>
              </a:ext>
            </a:extLst>
          </p:cNvPr>
          <p:cNvSpPr txBox="1">
            <a:spLocks/>
          </p:cNvSpPr>
          <p:nvPr/>
        </p:nvSpPr>
        <p:spPr>
          <a:xfrm>
            <a:off x="2607058" y="2341987"/>
            <a:ext cx="3120162" cy="42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r"/>
            <a:r>
              <a:rPr lang="en-ID" sz="1800" b="1" dirty="0">
                <a:solidFill>
                  <a:schemeClr val="accent3"/>
                </a:solidFill>
                <a:latin typeface="Open Sans" pitchFamily="2" charset="0"/>
                <a:ea typeface="Open Sans" pitchFamily="2" charset="0"/>
                <a:cs typeface="Open Sans" pitchFamily="2" charset="0"/>
              </a:rPr>
              <a:t>PHONE</a:t>
            </a:r>
          </a:p>
        </p:txBody>
      </p:sp>
      <p:sp>
        <p:nvSpPr>
          <p:cNvPr id="13" name="Google Shape;1107;p38">
            <a:extLst>
              <a:ext uri="{FF2B5EF4-FFF2-40B4-BE49-F238E27FC236}">
                <a16:creationId xmlns:a16="http://schemas.microsoft.com/office/drawing/2014/main" id="{A4921B6C-7BF5-B2AB-9460-8FF01CC3A307}"/>
              </a:ext>
            </a:extLst>
          </p:cNvPr>
          <p:cNvSpPr txBox="1">
            <a:spLocks/>
          </p:cNvSpPr>
          <p:nvPr/>
        </p:nvSpPr>
        <p:spPr>
          <a:xfrm>
            <a:off x="2607058" y="2692153"/>
            <a:ext cx="3120162"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r">
              <a:lnSpc>
                <a:spcPct val="100000"/>
              </a:lnSpc>
              <a:spcAft>
                <a:spcPts val="600"/>
              </a:spcAft>
              <a:buFont typeface="Maven Pro"/>
              <a:buNone/>
            </a:pPr>
            <a:r>
              <a:rPr lang="en-US" sz="1400" dirty="0">
                <a:solidFill>
                  <a:schemeClr val="tx1"/>
                </a:solidFill>
                <a:latin typeface="Open Sans" pitchFamily="2" charset="0"/>
                <a:ea typeface="Open Sans" pitchFamily="2" charset="0"/>
                <a:cs typeface="Open Sans" pitchFamily="2" charset="0"/>
              </a:rPr>
              <a:t>(+62) 821 1171 5878</a:t>
            </a:r>
          </a:p>
        </p:txBody>
      </p:sp>
      <p:sp>
        <p:nvSpPr>
          <p:cNvPr id="14" name="Google Shape;1106;p38">
            <a:extLst>
              <a:ext uri="{FF2B5EF4-FFF2-40B4-BE49-F238E27FC236}">
                <a16:creationId xmlns:a16="http://schemas.microsoft.com/office/drawing/2014/main" id="{D6DD0BBF-AB9F-51C4-FBCA-F7E2FD4D0F24}"/>
              </a:ext>
            </a:extLst>
          </p:cNvPr>
          <p:cNvSpPr txBox="1">
            <a:spLocks/>
          </p:cNvSpPr>
          <p:nvPr/>
        </p:nvSpPr>
        <p:spPr>
          <a:xfrm>
            <a:off x="2668122" y="3376458"/>
            <a:ext cx="3120162" cy="42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r"/>
            <a:r>
              <a:rPr lang="en-ID" sz="1800" b="1" dirty="0">
                <a:solidFill>
                  <a:schemeClr val="accent3"/>
                </a:solidFill>
                <a:latin typeface="Open Sans" pitchFamily="2" charset="0"/>
                <a:ea typeface="Open Sans" pitchFamily="2" charset="0"/>
                <a:cs typeface="Open Sans" pitchFamily="2" charset="0"/>
              </a:rPr>
              <a:t>LINKEDIN</a:t>
            </a:r>
          </a:p>
        </p:txBody>
      </p:sp>
      <p:sp>
        <p:nvSpPr>
          <p:cNvPr id="15" name="Google Shape;1107;p38">
            <a:extLst>
              <a:ext uri="{FF2B5EF4-FFF2-40B4-BE49-F238E27FC236}">
                <a16:creationId xmlns:a16="http://schemas.microsoft.com/office/drawing/2014/main" id="{6199ED14-B5A9-22F6-BE42-496219D83085}"/>
              </a:ext>
            </a:extLst>
          </p:cNvPr>
          <p:cNvSpPr txBox="1">
            <a:spLocks/>
          </p:cNvSpPr>
          <p:nvPr/>
        </p:nvSpPr>
        <p:spPr>
          <a:xfrm>
            <a:off x="2668122" y="3726624"/>
            <a:ext cx="3120162"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r">
              <a:lnSpc>
                <a:spcPct val="100000"/>
              </a:lnSpc>
              <a:spcAft>
                <a:spcPts val="600"/>
              </a:spcAft>
              <a:buFont typeface="Maven Pro"/>
              <a:buNone/>
            </a:pPr>
            <a:r>
              <a:rPr lang="en-US" sz="1400" dirty="0">
                <a:solidFill>
                  <a:schemeClr val="tx1"/>
                </a:solidFill>
                <a:latin typeface="Open Sans" pitchFamily="2" charset="0"/>
                <a:ea typeface="Open Sans" pitchFamily="2" charset="0"/>
                <a:cs typeface="Open Sans" pitchFamily="2" charset="0"/>
              </a:rPr>
              <a:t>www.linkedin.com/in/muthiaap/</a:t>
            </a:r>
          </a:p>
        </p:txBody>
      </p:sp>
      <p:sp>
        <p:nvSpPr>
          <p:cNvPr id="16" name="Google Shape;687;p32">
            <a:extLst>
              <a:ext uri="{FF2B5EF4-FFF2-40B4-BE49-F238E27FC236}">
                <a16:creationId xmlns:a16="http://schemas.microsoft.com/office/drawing/2014/main" id="{E74282A2-F92B-F675-5B99-DA029134F7A5}"/>
              </a:ext>
            </a:extLst>
          </p:cNvPr>
          <p:cNvSpPr txBox="1">
            <a:spLocks/>
          </p:cNvSpPr>
          <p:nvPr/>
        </p:nvSpPr>
        <p:spPr>
          <a:xfrm>
            <a:off x="697818" y="453866"/>
            <a:ext cx="3218574" cy="837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4000" dirty="0">
                <a:solidFill>
                  <a:schemeClr val="accent3"/>
                </a:solidFill>
                <a:latin typeface="Changa One" panose="02000000000000000000" pitchFamily="2" charset="0"/>
              </a:rPr>
              <a:t>CONTACT</a:t>
            </a:r>
            <a:r>
              <a:rPr lang="en-US" sz="4000" dirty="0">
                <a:solidFill>
                  <a:schemeClr val="tx1"/>
                </a:solidFill>
                <a:latin typeface="Changa One" panose="02000000000000000000" pitchFamily="2" charset="0"/>
              </a:rPr>
              <a:t> ME</a:t>
            </a:r>
          </a:p>
        </p:txBody>
      </p:sp>
    </p:spTree>
    <p:extLst>
      <p:ext uri="{BB962C8B-B14F-4D97-AF65-F5344CB8AC3E}">
        <p14:creationId xmlns:p14="http://schemas.microsoft.com/office/powerpoint/2010/main" val="701830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4"/>
          <p:cNvSpPr txBox="1">
            <a:spLocks noGrp="1"/>
          </p:cNvSpPr>
          <p:nvPr>
            <p:ph type="ctrTitle"/>
          </p:nvPr>
        </p:nvSpPr>
        <p:spPr>
          <a:xfrm>
            <a:off x="601082" y="947379"/>
            <a:ext cx="6018600" cy="1176600"/>
          </a:xfrm>
          <a:prstGeom prst="rect">
            <a:avLst/>
          </a:prstGeom>
        </p:spPr>
        <p:txBody>
          <a:bodyPr spcFirstLastPara="1" wrap="square" lIns="91425" tIns="91425" rIns="91425" bIns="91425" anchor="b" anchorCtr="0">
            <a:noAutofit/>
          </a:bodyPr>
          <a:lstStyle/>
          <a:p>
            <a:pPr marL="0" lvl="0" indent="0" algn="l" rtl="0">
              <a:spcAft>
                <a:spcPts val="0"/>
              </a:spcAft>
              <a:buNone/>
            </a:pPr>
            <a:r>
              <a:rPr lang="en-US" sz="3200" dirty="0"/>
              <a:t>Toronto </a:t>
            </a:r>
            <a:r>
              <a:rPr lang="en-US" sz="3200" dirty="0">
                <a:solidFill>
                  <a:schemeClr val="accent3"/>
                </a:solidFill>
              </a:rPr>
              <a:t>Major Crime </a:t>
            </a:r>
            <a:r>
              <a:rPr lang="en-US" sz="3200" dirty="0"/>
              <a:t>Analysis During </a:t>
            </a:r>
            <a:r>
              <a:rPr lang="en-US" sz="3200" dirty="0">
                <a:solidFill>
                  <a:schemeClr val="accent3"/>
                </a:solidFill>
              </a:rPr>
              <a:t>2014 - 2022</a:t>
            </a:r>
            <a:endParaRPr sz="3200" dirty="0">
              <a:solidFill>
                <a:schemeClr val="accent3"/>
              </a:solidFill>
            </a:endParaRPr>
          </a:p>
        </p:txBody>
      </p:sp>
      <p:sp>
        <p:nvSpPr>
          <p:cNvPr id="334" name="Google Shape;334;p24"/>
          <p:cNvSpPr txBox="1">
            <a:spLocks noGrp="1"/>
          </p:cNvSpPr>
          <p:nvPr>
            <p:ph type="subTitle" idx="1"/>
          </p:nvPr>
        </p:nvSpPr>
        <p:spPr>
          <a:xfrm>
            <a:off x="618337" y="2037778"/>
            <a:ext cx="4428099" cy="4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Muthia Aisyah Putri</a:t>
            </a:r>
            <a:endParaRPr sz="1600" b="1" dirty="0"/>
          </a:p>
        </p:txBody>
      </p:sp>
      <p:sp>
        <p:nvSpPr>
          <p:cNvPr id="3" name="TextBox 2">
            <a:extLst>
              <a:ext uri="{FF2B5EF4-FFF2-40B4-BE49-F238E27FC236}">
                <a16:creationId xmlns:a16="http://schemas.microsoft.com/office/drawing/2014/main" id="{FA93DF5D-75E8-8A0D-4EFF-4E184301987E}"/>
              </a:ext>
            </a:extLst>
          </p:cNvPr>
          <p:cNvSpPr txBox="1"/>
          <p:nvPr/>
        </p:nvSpPr>
        <p:spPr>
          <a:xfrm rot="21159802">
            <a:off x="4091075" y="2735748"/>
            <a:ext cx="5007634" cy="307777"/>
          </a:xfrm>
          <a:prstGeom prst="rect">
            <a:avLst/>
          </a:prstGeom>
          <a:noFill/>
        </p:spPr>
        <p:txBody>
          <a:bodyPr wrap="square">
            <a:spAutoFit/>
          </a:bodyPr>
          <a:lstStyle/>
          <a:p>
            <a:r>
              <a:rPr lang="en-US" sz="1400" dirty="0">
                <a:solidFill>
                  <a:schemeClr val="tx1"/>
                </a:solidFill>
              </a:rPr>
              <a:t>https://</a:t>
            </a:r>
            <a:r>
              <a:rPr lang="en-US" sz="1400" dirty="0">
                <a:solidFill>
                  <a:srgbClr val="FFC000"/>
                </a:solidFill>
              </a:rPr>
              <a:t>github.com</a:t>
            </a:r>
            <a:r>
              <a:rPr lang="en-US" sz="1400" dirty="0">
                <a:solidFill>
                  <a:schemeClr val="tx1"/>
                </a:solidFill>
              </a:rPr>
              <a:t>/muthiaap</a:t>
            </a:r>
          </a:p>
        </p:txBody>
      </p:sp>
    </p:spTree>
    <p:extLst>
      <p:ext uri="{BB962C8B-B14F-4D97-AF65-F5344CB8AC3E}">
        <p14:creationId xmlns:p14="http://schemas.microsoft.com/office/powerpoint/2010/main" val="29926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6"/>
          <p:cNvSpPr txBox="1">
            <a:spLocks noGrp="1"/>
          </p:cNvSpPr>
          <p:nvPr>
            <p:ph type="title"/>
          </p:nvPr>
        </p:nvSpPr>
        <p:spPr>
          <a:xfrm>
            <a:off x="713225" y="445025"/>
            <a:ext cx="41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OUTLINE</a:t>
            </a:r>
            <a:endParaRPr dirty="0"/>
          </a:p>
        </p:txBody>
      </p:sp>
      <p:sp>
        <p:nvSpPr>
          <p:cNvPr id="346" name="Google Shape;346;p26"/>
          <p:cNvSpPr txBox="1">
            <a:spLocks noGrp="1"/>
          </p:cNvSpPr>
          <p:nvPr>
            <p:ph type="title" idx="2"/>
          </p:nvPr>
        </p:nvSpPr>
        <p:spPr>
          <a:xfrm>
            <a:off x="1464138" y="1816375"/>
            <a:ext cx="2855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348" name="Google Shape;348;p26"/>
          <p:cNvSpPr txBox="1">
            <a:spLocks noGrp="1"/>
          </p:cNvSpPr>
          <p:nvPr>
            <p:ph type="title" idx="3"/>
          </p:nvPr>
        </p:nvSpPr>
        <p:spPr>
          <a:xfrm>
            <a:off x="1464138" y="3698897"/>
            <a:ext cx="2855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MACHINE LEARNING MODEL</a:t>
            </a:r>
            <a:endParaRPr dirty="0"/>
          </a:p>
        </p:txBody>
      </p:sp>
      <p:sp>
        <p:nvSpPr>
          <p:cNvPr id="350" name="Google Shape;350;p26"/>
          <p:cNvSpPr txBox="1">
            <a:spLocks noGrp="1"/>
          </p:cNvSpPr>
          <p:nvPr>
            <p:ph type="title" idx="7"/>
          </p:nvPr>
        </p:nvSpPr>
        <p:spPr>
          <a:xfrm>
            <a:off x="4824163" y="1971648"/>
            <a:ext cx="2855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FEATURE AND ANALYSIS</a:t>
            </a:r>
            <a:endParaRPr dirty="0"/>
          </a:p>
        </p:txBody>
      </p:sp>
      <p:sp>
        <p:nvSpPr>
          <p:cNvPr id="352" name="Google Shape;352;p26"/>
          <p:cNvSpPr txBox="1">
            <a:spLocks noGrp="1"/>
          </p:cNvSpPr>
          <p:nvPr>
            <p:ph type="title" idx="9"/>
          </p:nvPr>
        </p:nvSpPr>
        <p:spPr>
          <a:xfrm>
            <a:off x="4824163" y="3543625"/>
            <a:ext cx="2855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grpSp>
        <p:nvGrpSpPr>
          <p:cNvPr id="354" name="Google Shape;354;p26"/>
          <p:cNvGrpSpPr/>
          <p:nvPr/>
        </p:nvGrpSpPr>
        <p:grpSpPr>
          <a:xfrm>
            <a:off x="2416325" y="1249450"/>
            <a:ext cx="951300" cy="612900"/>
            <a:chOff x="2416325" y="1249450"/>
            <a:chExt cx="951300" cy="612900"/>
          </a:xfrm>
        </p:grpSpPr>
        <p:sp>
          <p:nvSpPr>
            <p:cNvPr id="355" name="Google Shape;355;p26"/>
            <p:cNvSpPr/>
            <p:nvPr/>
          </p:nvSpPr>
          <p:spPr>
            <a:xfrm>
              <a:off x="2605625" y="1249450"/>
              <a:ext cx="5727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2416325" y="1822150"/>
              <a:ext cx="951300" cy="4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26"/>
          <p:cNvGrpSpPr/>
          <p:nvPr/>
        </p:nvGrpSpPr>
        <p:grpSpPr>
          <a:xfrm>
            <a:off x="5776375" y="1249450"/>
            <a:ext cx="951300" cy="612900"/>
            <a:chOff x="2416325" y="1249450"/>
            <a:chExt cx="951300" cy="612900"/>
          </a:xfrm>
        </p:grpSpPr>
        <p:sp>
          <p:nvSpPr>
            <p:cNvPr id="358" name="Google Shape;358;p26"/>
            <p:cNvSpPr/>
            <p:nvPr/>
          </p:nvSpPr>
          <p:spPr>
            <a:xfrm>
              <a:off x="2605625" y="1249450"/>
              <a:ext cx="5727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2416325" y="1822150"/>
              <a:ext cx="951300" cy="4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26"/>
          <p:cNvGrpSpPr/>
          <p:nvPr/>
        </p:nvGrpSpPr>
        <p:grpSpPr>
          <a:xfrm>
            <a:off x="2416325" y="2981175"/>
            <a:ext cx="951300" cy="612900"/>
            <a:chOff x="2416325" y="1249450"/>
            <a:chExt cx="951300" cy="612900"/>
          </a:xfrm>
        </p:grpSpPr>
        <p:sp>
          <p:nvSpPr>
            <p:cNvPr id="361" name="Google Shape;361;p26"/>
            <p:cNvSpPr/>
            <p:nvPr/>
          </p:nvSpPr>
          <p:spPr>
            <a:xfrm>
              <a:off x="2605625" y="1249450"/>
              <a:ext cx="5727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2416325" y="1822150"/>
              <a:ext cx="951300" cy="4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26"/>
          <p:cNvGrpSpPr/>
          <p:nvPr/>
        </p:nvGrpSpPr>
        <p:grpSpPr>
          <a:xfrm>
            <a:off x="5776375" y="2981175"/>
            <a:ext cx="951300" cy="612900"/>
            <a:chOff x="2416325" y="1249450"/>
            <a:chExt cx="951300" cy="612900"/>
          </a:xfrm>
        </p:grpSpPr>
        <p:sp>
          <p:nvSpPr>
            <p:cNvPr id="364" name="Google Shape;364;p26"/>
            <p:cNvSpPr/>
            <p:nvPr/>
          </p:nvSpPr>
          <p:spPr>
            <a:xfrm>
              <a:off x="2605625" y="1249450"/>
              <a:ext cx="5727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2416325" y="1822150"/>
              <a:ext cx="951300" cy="4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26"/>
          <p:cNvSpPr txBox="1">
            <a:spLocks noGrp="1"/>
          </p:cNvSpPr>
          <p:nvPr>
            <p:ph type="title" idx="5"/>
          </p:nvPr>
        </p:nvSpPr>
        <p:spPr>
          <a:xfrm>
            <a:off x="2452613" y="1258400"/>
            <a:ext cx="8787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367" name="Google Shape;367;p26"/>
          <p:cNvSpPr txBox="1">
            <a:spLocks noGrp="1"/>
          </p:cNvSpPr>
          <p:nvPr>
            <p:ph type="title" idx="6"/>
          </p:nvPr>
        </p:nvSpPr>
        <p:spPr>
          <a:xfrm>
            <a:off x="2452613" y="2985650"/>
            <a:ext cx="8787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368" name="Google Shape;368;p26"/>
          <p:cNvSpPr txBox="1">
            <a:spLocks noGrp="1"/>
          </p:cNvSpPr>
          <p:nvPr>
            <p:ph type="title" idx="14"/>
          </p:nvPr>
        </p:nvSpPr>
        <p:spPr>
          <a:xfrm>
            <a:off x="5812650" y="1258400"/>
            <a:ext cx="8787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369" name="Google Shape;369;p26"/>
          <p:cNvSpPr txBox="1">
            <a:spLocks noGrp="1"/>
          </p:cNvSpPr>
          <p:nvPr>
            <p:ph type="title" idx="15"/>
          </p:nvPr>
        </p:nvSpPr>
        <p:spPr>
          <a:xfrm>
            <a:off x="5812650" y="2985650"/>
            <a:ext cx="8787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1824417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txBox="1">
            <a:spLocks noGrp="1"/>
          </p:cNvSpPr>
          <p:nvPr>
            <p:ph type="title"/>
          </p:nvPr>
        </p:nvSpPr>
        <p:spPr>
          <a:xfrm>
            <a:off x="720000" y="2473500"/>
            <a:ext cx="5067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375" name="Google Shape;375;p27"/>
          <p:cNvSpPr txBox="1">
            <a:spLocks noGrp="1"/>
          </p:cNvSpPr>
          <p:nvPr>
            <p:ph type="title" idx="2"/>
          </p:nvPr>
        </p:nvSpPr>
        <p:spPr>
          <a:xfrm>
            <a:off x="720000" y="1466975"/>
            <a:ext cx="1440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grpSp>
        <p:nvGrpSpPr>
          <p:cNvPr id="377" name="Google Shape;377;p27"/>
          <p:cNvGrpSpPr/>
          <p:nvPr/>
        </p:nvGrpSpPr>
        <p:grpSpPr>
          <a:xfrm>
            <a:off x="5159625" y="558311"/>
            <a:ext cx="3394075" cy="3937445"/>
            <a:chOff x="5159625" y="558311"/>
            <a:chExt cx="3394075" cy="3937445"/>
          </a:xfrm>
        </p:grpSpPr>
        <p:sp>
          <p:nvSpPr>
            <p:cNvPr id="378" name="Google Shape;378;p27"/>
            <p:cNvSpPr/>
            <p:nvPr/>
          </p:nvSpPr>
          <p:spPr>
            <a:xfrm>
              <a:off x="5159625" y="1383775"/>
              <a:ext cx="3394075" cy="3111980"/>
            </a:xfrm>
            <a:custGeom>
              <a:avLst/>
              <a:gdLst/>
              <a:ahLst/>
              <a:cxnLst/>
              <a:rect l="l" t="t" r="r" b="b"/>
              <a:pathLst>
                <a:path w="135763" h="141889" extrusionOk="0">
                  <a:moveTo>
                    <a:pt x="43212" y="967"/>
                  </a:moveTo>
                  <a:lnTo>
                    <a:pt x="0" y="141889"/>
                  </a:lnTo>
                  <a:lnTo>
                    <a:pt x="135763" y="141889"/>
                  </a:lnTo>
                  <a:lnTo>
                    <a:pt x="89003" y="0"/>
                  </a:lnTo>
                  <a:close/>
                </a:path>
              </a:pathLst>
            </a:custGeom>
            <a:solidFill>
              <a:srgbClr val="FFFFFF">
                <a:alpha val="24550"/>
              </a:srgbClr>
            </a:solidFill>
            <a:ln>
              <a:noFill/>
            </a:ln>
          </p:spPr>
        </p:sp>
        <p:grpSp>
          <p:nvGrpSpPr>
            <p:cNvPr id="379" name="Google Shape;379;p27"/>
            <p:cNvGrpSpPr/>
            <p:nvPr/>
          </p:nvGrpSpPr>
          <p:grpSpPr>
            <a:xfrm>
              <a:off x="6499738" y="937575"/>
              <a:ext cx="569100" cy="728100"/>
              <a:chOff x="6499738" y="937575"/>
              <a:chExt cx="569100" cy="728100"/>
            </a:xfrm>
          </p:grpSpPr>
          <p:sp>
            <p:nvSpPr>
              <p:cNvPr id="380" name="Google Shape;380;p27"/>
              <p:cNvSpPr/>
              <p:nvPr/>
            </p:nvSpPr>
            <p:spPr>
              <a:xfrm>
                <a:off x="6499738" y="937575"/>
                <a:ext cx="569100" cy="728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a:off x="6603370" y="1070115"/>
                <a:ext cx="361800" cy="46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 name="Google Shape;382;p27"/>
            <p:cNvSpPr/>
            <p:nvPr/>
          </p:nvSpPr>
          <p:spPr>
            <a:xfrm>
              <a:off x="6189175" y="674373"/>
              <a:ext cx="1222105" cy="737330"/>
            </a:xfrm>
            <a:custGeom>
              <a:avLst/>
              <a:gdLst/>
              <a:ahLst/>
              <a:cxnLst/>
              <a:rect l="l" t="t" r="r" b="b"/>
              <a:pathLst>
                <a:path w="28661" h="17293" extrusionOk="0">
                  <a:moveTo>
                    <a:pt x="14108" y="0"/>
                  </a:moveTo>
                  <a:lnTo>
                    <a:pt x="0" y="17293"/>
                  </a:lnTo>
                  <a:lnTo>
                    <a:pt x="28661" y="17293"/>
                  </a:lnTo>
                  <a:lnTo>
                    <a:pt x="14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a:off x="6691334" y="578010"/>
              <a:ext cx="199555" cy="207900"/>
            </a:xfrm>
            <a:custGeom>
              <a:avLst/>
              <a:gdLst/>
              <a:ahLst/>
              <a:cxnLst/>
              <a:rect l="l" t="t" r="r" b="b"/>
              <a:pathLst>
                <a:path w="4680" h="4876" extrusionOk="0">
                  <a:moveTo>
                    <a:pt x="2331" y="1"/>
                  </a:moveTo>
                  <a:cubicBezTo>
                    <a:pt x="997" y="1"/>
                    <a:pt x="1" y="766"/>
                    <a:pt x="1" y="1727"/>
                  </a:cubicBezTo>
                  <a:lnTo>
                    <a:pt x="1" y="4875"/>
                  </a:lnTo>
                  <a:lnTo>
                    <a:pt x="4679" y="4875"/>
                  </a:lnTo>
                  <a:lnTo>
                    <a:pt x="4679" y="1727"/>
                  </a:lnTo>
                  <a:cubicBezTo>
                    <a:pt x="4679" y="766"/>
                    <a:pt x="3683" y="1"/>
                    <a:pt x="2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6642043" y="558311"/>
              <a:ext cx="284494" cy="84252"/>
            </a:xfrm>
            <a:custGeom>
              <a:avLst/>
              <a:gdLst/>
              <a:ahLst/>
              <a:cxnLst/>
              <a:rect l="l" t="t" r="r" b="b"/>
              <a:pathLst>
                <a:path w="6672" h="1976" extrusionOk="0">
                  <a:moveTo>
                    <a:pt x="3327" y="0"/>
                  </a:moveTo>
                  <a:cubicBezTo>
                    <a:pt x="1495" y="0"/>
                    <a:pt x="0" y="445"/>
                    <a:pt x="0" y="979"/>
                  </a:cubicBezTo>
                  <a:cubicBezTo>
                    <a:pt x="0" y="1530"/>
                    <a:pt x="1495" y="1975"/>
                    <a:pt x="3327" y="1975"/>
                  </a:cubicBezTo>
                  <a:cubicBezTo>
                    <a:pt x="5177" y="1975"/>
                    <a:pt x="6672" y="1530"/>
                    <a:pt x="6672" y="979"/>
                  </a:cubicBezTo>
                  <a:cubicBezTo>
                    <a:pt x="6672" y="445"/>
                    <a:pt x="5177" y="0"/>
                    <a:pt x="3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27"/>
          <p:cNvSpPr/>
          <p:nvPr/>
        </p:nvSpPr>
        <p:spPr>
          <a:xfrm>
            <a:off x="5159563" y="4262525"/>
            <a:ext cx="3394200" cy="45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5869025" y="4300725"/>
            <a:ext cx="1733400" cy="230100"/>
          </a:xfrm>
          <a:prstGeom prst="ellipse">
            <a:avLst/>
          </a:prstGeom>
          <a:solidFill>
            <a:srgbClr val="151E1D">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27"/>
          <p:cNvGrpSpPr/>
          <p:nvPr/>
        </p:nvGrpSpPr>
        <p:grpSpPr>
          <a:xfrm>
            <a:off x="6050126" y="2014609"/>
            <a:ext cx="1500211" cy="2416350"/>
            <a:chOff x="6050126" y="2014609"/>
            <a:chExt cx="1500211" cy="2416350"/>
          </a:xfrm>
        </p:grpSpPr>
        <p:sp>
          <p:nvSpPr>
            <p:cNvPr id="388" name="Google Shape;388;p27"/>
            <p:cNvSpPr/>
            <p:nvPr/>
          </p:nvSpPr>
          <p:spPr>
            <a:xfrm>
              <a:off x="7154853" y="3482244"/>
              <a:ext cx="109112" cy="948715"/>
            </a:xfrm>
            <a:custGeom>
              <a:avLst/>
              <a:gdLst/>
              <a:ahLst/>
              <a:cxnLst/>
              <a:rect l="l" t="t" r="r" b="b"/>
              <a:pathLst>
                <a:path w="1193" h="10373" extrusionOk="0">
                  <a:moveTo>
                    <a:pt x="1" y="0"/>
                  </a:moveTo>
                  <a:lnTo>
                    <a:pt x="1" y="10372"/>
                  </a:lnTo>
                  <a:lnTo>
                    <a:pt x="1193" y="10372"/>
                  </a:lnTo>
                  <a:lnTo>
                    <a:pt x="1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a:off x="6378736" y="3482244"/>
              <a:ext cx="109112" cy="948715"/>
            </a:xfrm>
            <a:custGeom>
              <a:avLst/>
              <a:gdLst/>
              <a:ahLst/>
              <a:cxnLst/>
              <a:rect l="l" t="t" r="r" b="b"/>
              <a:pathLst>
                <a:path w="1193" h="10373" extrusionOk="0">
                  <a:moveTo>
                    <a:pt x="1" y="0"/>
                  </a:moveTo>
                  <a:lnTo>
                    <a:pt x="1" y="10372"/>
                  </a:lnTo>
                  <a:lnTo>
                    <a:pt x="1193" y="10372"/>
                  </a:lnTo>
                  <a:lnTo>
                    <a:pt x="1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6988947" y="3482244"/>
              <a:ext cx="109112" cy="948715"/>
            </a:xfrm>
            <a:custGeom>
              <a:avLst/>
              <a:gdLst/>
              <a:ahLst/>
              <a:cxnLst/>
              <a:rect l="l" t="t" r="r" b="b"/>
              <a:pathLst>
                <a:path w="1193" h="10373" extrusionOk="0">
                  <a:moveTo>
                    <a:pt x="0" y="0"/>
                  </a:moveTo>
                  <a:lnTo>
                    <a:pt x="0" y="10372"/>
                  </a:lnTo>
                  <a:lnTo>
                    <a:pt x="1192" y="10372"/>
                  </a:lnTo>
                  <a:lnTo>
                    <a:pt x="1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6212830" y="3482244"/>
              <a:ext cx="109112" cy="948715"/>
            </a:xfrm>
            <a:custGeom>
              <a:avLst/>
              <a:gdLst/>
              <a:ahLst/>
              <a:cxnLst/>
              <a:rect l="l" t="t" r="r" b="b"/>
              <a:pathLst>
                <a:path w="1193" h="10373" extrusionOk="0">
                  <a:moveTo>
                    <a:pt x="0" y="0"/>
                  </a:moveTo>
                  <a:lnTo>
                    <a:pt x="0" y="10372"/>
                  </a:lnTo>
                  <a:lnTo>
                    <a:pt x="1192" y="10372"/>
                  </a:lnTo>
                  <a:lnTo>
                    <a:pt x="1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6050126" y="3189303"/>
              <a:ext cx="510987" cy="294684"/>
            </a:xfrm>
            <a:custGeom>
              <a:avLst/>
              <a:gdLst/>
              <a:ahLst/>
              <a:cxnLst/>
              <a:rect l="l" t="t" r="r" b="b"/>
              <a:pathLst>
                <a:path w="5587" h="3222" extrusionOk="0">
                  <a:moveTo>
                    <a:pt x="1601" y="1"/>
                  </a:moveTo>
                  <a:cubicBezTo>
                    <a:pt x="712" y="1"/>
                    <a:pt x="0" y="713"/>
                    <a:pt x="0" y="1602"/>
                  </a:cubicBezTo>
                  <a:cubicBezTo>
                    <a:pt x="0" y="2492"/>
                    <a:pt x="712" y="3221"/>
                    <a:pt x="1601" y="3221"/>
                  </a:cubicBezTo>
                  <a:lnTo>
                    <a:pt x="5586" y="3221"/>
                  </a:lnTo>
                  <a:lnTo>
                    <a:pt x="55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6482907" y="2014609"/>
              <a:ext cx="1067430" cy="1469396"/>
            </a:xfrm>
            <a:custGeom>
              <a:avLst/>
              <a:gdLst/>
              <a:ahLst/>
              <a:cxnLst/>
              <a:rect l="l" t="t" r="r" b="b"/>
              <a:pathLst>
                <a:path w="11671" h="16066" extrusionOk="0">
                  <a:moveTo>
                    <a:pt x="1637" y="0"/>
                  </a:moveTo>
                  <a:lnTo>
                    <a:pt x="0" y="16065"/>
                  </a:lnTo>
                  <a:lnTo>
                    <a:pt x="8380" y="16065"/>
                  </a:lnTo>
                  <a:cubicBezTo>
                    <a:pt x="9287" y="16065"/>
                    <a:pt x="10034" y="15318"/>
                    <a:pt x="10034" y="14393"/>
                  </a:cubicBezTo>
                  <a:lnTo>
                    <a:pt x="11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6643966" y="2014609"/>
              <a:ext cx="906369" cy="1331017"/>
            </a:xfrm>
            <a:custGeom>
              <a:avLst/>
              <a:gdLst/>
              <a:ahLst/>
              <a:cxnLst/>
              <a:rect l="l" t="t" r="r" b="b"/>
              <a:pathLst>
                <a:path w="9910" h="14553" extrusionOk="0">
                  <a:moveTo>
                    <a:pt x="1637" y="0"/>
                  </a:moveTo>
                  <a:lnTo>
                    <a:pt x="1" y="14553"/>
                  </a:lnTo>
                  <a:lnTo>
                    <a:pt x="8273" y="14553"/>
                  </a:lnTo>
                  <a:lnTo>
                    <a:pt x="9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0272-0C8B-6700-EAE3-CC3CFA9AD064}"/>
              </a:ext>
            </a:extLst>
          </p:cNvPr>
          <p:cNvSpPr>
            <a:spLocks noGrp="1"/>
          </p:cNvSpPr>
          <p:nvPr>
            <p:ph type="title"/>
          </p:nvPr>
        </p:nvSpPr>
        <p:spPr>
          <a:xfrm>
            <a:off x="601082" y="1221675"/>
            <a:ext cx="7717500" cy="572700"/>
          </a:xfrm>
        </p:spPr>
        <p:txBody>
          <a:bodyPr/>
          <a:lstStyle/>
          <a:p>
            <a:r>
              <a:rPr lang="en-US" dirty="0"/>
              <a:t>INTRODUCTION</a:t>
            </a:r>
          </a:p>
        </p:txBody>
      </p:sp>
      <p:pic>
        <p:nvPicPr>
          <p:cNvPr id="8" name="Picture 7">
            <a:extLst>
              <a:ext uri="{FF2B5EF4-FFF2-40B4-BE49-F238E27FC236}">
                <a16:creationId xmlns:a16="http://schemas.microsoft.com/office/drawing/2014/main" id="{BB718354-24BC-D59D-D3FB-3C57CF1D6AF2}"/>
              </a:ext>
            </a:extLst>
          </p:cNvPr>
          <p:cNvPicPr>
            <a:picLocks noChangeAspect="1"/>
          </p:cNvPicPr>
          <p:nvPr/>
        </p:nvPicPr>
        <p:blipFill>
          <a:blip r:embed="rId2"/>
          <a:stretch>
            <a:fillRect/>
          </a:stretch>
        </p:blipFill>
        <p:spPr>
          <a:xfrm>
            <a:off x="382283" y="3231140"/>
            <a:ext cx="8318281" cy="14702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FC326454-1E43-4401-E654-FC47E54293F8}"/>
              </a:ext>
            </a:extLst>
          </p:cNvPr>
          <p:cNvPicPr>
            <a:picLocks noChangeAspect="1"/>
          </p:cNvPicPr>
          <p:nvPr/>
        </p:nvPicPr>
        <p:blipFill rotWithShape="1">
          <a:blip r:embed="rId3"/>
          <a:srcRect l="1341" r="33203" b="43473"/>
          <a:stretch/>
        </p:blipFill>
        <p:spPr>
          <a:xfrm>
            <a:off x="3985404" y="292542"/>
            <a:ext cx="4333178" cy="26998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Oval 10">
            <a:extLst>
              <a:ext uri="{FF2B5EF4-FFF2-40B4-BE49-F238E27FC236}">
                <a16:creationId xmlns:a16="http://schemas.microsoft.com/office/drawing/2014/main" id="{9C4FA391-A9E7-4A91-B8BD-2E3C3E05FD0C}"/>
              </a:ext>
            </a:extLst>
          </p:cNvPr>
          <p:cNvSpPr/>
          <p:nvPr/>
        </p:nvSpPr>
        <p:spPr>
          <a:xfrm>
            <a:off x="4459859" y="1552753"/>
            <a:ext cx="508958" cy="36231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1107;p38">
            <a:extLst>
              <a:ext uri="{FF2B5EF4-FFF2-40B4-BE49-F238E27FC236}">
                <a16:creationId xmlns:a16="http://schemas.microsoft.com/office/drawing/2014/main" id="{6FA8F79D-5576-A06A-01B3-14FED7049CA4}"/>
              </a:ext>
            </a:extLst>
          </p:cNvPr>
          <p:cNvSpPr txBox="1">
            <a:spLocks/>
          </p:cNvSpPr>
          <p:nvPr/>
        </p:nvSpPr>
        <p:spPr>
          <a:xfrm>
            <a:off x="60360" y="4684135"/>
            <a:ext cx="3120162"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r">
              <a:lnSpc>
                <a:spcPct val="100000"/>
              </a:lnSpc>
              <a:spcAft>
                <a:spcPts val="600"/>
              </a:spcAft>
              <a:buFont typeface="Maven Pro"/>
              <a:buNone/>
            </a:pPr>
            <a:r>
              <a:rPr lang="en-US" sz="1200" dirty="0">
                <a:solidFill>
                  <a:schemeClr val="tx1"/>
                </a:solidFill>
                <a:latin typeface="Open Sans" pitchFamily="2" charset="0"/>
                <a:ea typeface="Open Sans" pitchFamily="2" charset="0"/>
                <a:cs typeface="Open Sans" pitchFamily="2" charset="0"/>
              </a:rPr>
              <a:t>Source: https://www150.statcan.gc.ca/</a:t>
            </a:r>
          </a:p>
        </p:txBody>
      </p:sp>
      <p:sp>
        <p:nvSpPr>
          <p:cNvPr id="13" name="Google Shape;1107;p38">
            <a:extLst>
              <a:ext uri="{FF2B5EF4-FFF2-40B4-BE49-F238E27FC236}">
                <a16:creationId xmlns:a16="http://schemas.microsoft.com/office/drawing/2014/main" id="{D4494C83-278A-EA7C-4AEA-C7F38056C52B}"/>
              </a:ext>
            </a:extLst>
          </p:cNvPr>
          <p:cNvSpPr txBox="1">
            <a:spLocks/>
          </p:cNvSpPr>
          <p:nvPr/>
        </p:nvSpPr>
        <p:spPr>
          <a:xfrm rot="5400000">
            <a:off x="6791411" y="923719"/>
            <a:ext cx="3120162"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r">
              <a:lnSpc>
                <a:spcPct val="100000"/>
              </a:lnSpc>
              <a:spcAft>
                <a:spcPts val="600"/>
              </a:spcAft>
              <a:buFont typeface="Maven Pro"/>
              <a:buNone/>
            </a:pPr>
            <a:r>
              <a:rPr lang="en-US" sz="1200" dirty="0">
                <a:solidFill>
                  <a:schemeClr val="tx1"/>
                </a:solidFill>
                <a:latin typeface="Open Sans" pitchFamily="2" charset="0"/>
                <a:ea typeface="Open Sans" pitchFamily="2" charset="0"/>
                <a:cs typeface="Open Sans" pitchFamily="2" charset="0"/>
              </a:rPr>
              <a:t>Source: safecities.economist.com</a:t>
            </a:r>
          </a:p>
        </p:txBody>
      </p:sp>
    </p:spTree>
    <p:extLst>
      <p:ext uri="{BB962C8B-B14F-4D97-AF65-F5344CB8AC3E}">
        <p14:creationId xmlns:p14="http://schemas.microsoft.com/office/powerpoint/2010/main" val="17426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grpSp>
        <p:nvGrpSpPr>
          <p:cNvPr id="838" name="Google Shape;838;p36"/>
          <p:cNvGrpSpPr/>
          <p:nvPr/>
        </p:nvGrpSpPr>
        <p:grpSpPr>
          <a:xfrm>
            <a:off x="2401943" y="2986318"/>
            <a:ext cx="1952700" cy="1831500"/>
            <a:chOff x="2928153" y="2986318"/>
            <a:chExt cx="1952700" cy="1831500"/>
          </a:xfrm>
        </p:grpSpPr>
        <p:sp>
          <p:nvSpPr>
            <p:cNvPr id="839" name="Google Shape;839;p36"/>
            <p:cNvSpPr/>
            <p:nvPr/>
          </p:nvSpPr>
          <p:spPr>
            <a:xfrm rot="-1017012">
              <a:off x="3100841" y="3189697"/>
              <a:ext cx="1607325" cy="1424741"/>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rot="-1017185">
              <a:off x="3275638" y="3344402"/>
              <a:ext cx="1258280" cy="1115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36"/>
          <p:cNvGrpSpPr/>
          <p:nvPr/>
        </p:nvGrpSpPr>
        <p:grpSpPr>
          <a:xfrm>
            <a:off x="129252" y="53626"/>
            <a:ext cx="2088600" cy="2013000"/>
            <a:chOff x="129252" y="53626"/>
            <a:chExt cx="2088600" cy="2013000"/>
          </a:xfrm>
        </p:grpSpPr>
        <p:sp>
          <p:nvSpPr>
            <p:cNvPr id="842" name="Google Shape;842;p36"/>
            <p:cNvSpPr/>
            <p:nvPr/>
          </p:nvSpPr>
          <p:spPr>
            <a:xfrm rot="1682877">
              <a:off x="369976" y="347741"/>
              <a:ext cx="1607153" cy="1424771"/>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rot="1682614">
              <a:off x="544739" y="502712"/>
              <a:ext cx="1258341" cy="111527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844;p36"/>
          <p:cNvSpPr/>
          <p:nvPr/>
        </p:nvSpPr>
        <p:spPr>
          <a:xfrm>
            <a:off x="818275" y="1036703"/>
            <a:ext cx="2599200" cy="303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txBox="1">
            <a:spLocks noGrp="1"/>
          </p:cNvSpPr>
          <p:nvPr>
            <p:ph type="subTitle" idx="1"/>
          </p:nvPr>
        </p:nvSpPr>
        <p:spPr>
          <a:xfrm>
            <a:off x="4774652" y="1661546"/>
            <a:ext cx="3200100" cy="810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Completed Bachelor of Mathematics Education from Jakarta State University. Interested in studying mathematics, academics, and data and currently pursuing a lot in the field of data science by attending boot camp and several courses. </a:t>
            </a:r>
          </a:p>
        </p:txBody>
      </p:sp>
      <p:sp>
        <p:nvSpPr>
          <p:cNvPr id="846" name="Google Shape;846;p36"/>
          <p:cNvSpPr txBox="1">
            <a:spLocks noGrp="1"/>
          </p:cNvSpPr>
          <p:nvPr>
            <p:ph type="title"/>
          </p:nvPr>
        </p:nvSpPr>
        <p:spPr>
          <a:xfrm>
            <a:off x="4354729" y="293111"/>
            <a:ext cx="3825884" cy="20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C000"/>
                </a:solidFill>
              </a:rPr>
              <a:t>Muthia</a:t>
            </a:r>
            <a:r>
              <a:rPr lang="en" dirty="0"/>
              <a:t> Aisyah Putri</a:t>
            </a:r>
            <a:endParaRPr dirty="0"/>
          </a:p>
        </p:txBody>
      </p:sp>
      <p:pic>
        <p:nvPicPr>
          <p:cNvPr id="2" name="Picture 1" descr="A person wearing a black head scarf&#10;&#10;Description automatically generated with medium confidence">
            <a:extLst>
              <a:ext uri="{FF2B5EF4-FFF2-40B4-BE49-F238E27FC236}">
                <a16:creationId xmlns:a16="http://schemas.microsoft.com/office/drawing/2014/main" id="{F500E754-4B8A-312B-AA05-C9E0063EB9D9}"/>
              </a:ext>
            </a:extLst>
          </p:cNvPr>
          <p:cNvPicPr>
            <a:picLocks noChangeAspect="1"/>
          </p:cNvPicPr>
          <p:nvPr/>
        </p:nvPicPr>
        <p:blipFill>
          <a:blip r:embed="rId3">
            <a:clrChange>
              <a:clrFrom>
                <a:srgbClr val="B0B0B0"/>
              </a:clrFrom>
              <a:clrTo>
                <a:srgbClr val="B0B0B0">
                  <a:alpha val="0"/>
                </a:srgbClr>
              </a:clrTo>
            </a:clrChange>
          </a:blip>
          <a:stretch>
            <a:fillRect/>
          </a:stretch>
        </p:blipFill>
        <p:spPr>
          <a:xfrm>
            <a:off x="703823" y="557112"/>
            <a:ext cx="2626870" cy="35085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txBox="1">
            <a:spLocks noGrp="1"/>
          </p:cNvSpPr>
          <p:nvPr>
            <p:ph type="title"/>
          </p:nvPr>
        </p:nvSpPr>
        <p:spPr>
          <a:xfrm>
            <a:off x="4767424" y="2494574"/>
            <a:ext cx="3815859"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DATA FEATURE AND ANALYSIS</a:t>
            </a:r>
            <a:endParaRPr sz="4400" dirty="0"/>
          </a:p>
        </p:txBody>
      </p:sp>
      <p:sp>
        <p:nvSpPr>
          <p:cNvPr id="375" name="Google Shape;375;p27"/>
          <p:cNvSpPr txBox="1">
            <a:spLocks noGrp="1"/>
          </p:cNvSpPr>
          <p:nvPr>
            <p:ph type="title" idx="2"/>
          </p:nvPr>
        </p:nvSpPr>
        <p:spPr>
          <a:xfrm>
            <a:off x="4758321" y="1203924"/>
            <a:ext cx="1440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grpSp>
        <p:nvGrpSpPr>
          <p:cNvPr id="2" name="Google Shape;729;p34">
            <a:extLst>
              <a:ext uri="{FF2B5EF4-FFF2-40B4-BE49-F238E27FC236}">
                <a16:creationId xmlns:a16="http://schemas.microsoft.com/office/drawing/2014/main" id="{F08ABC1E-615C-65AD-82C8-F2ADFAB5AB49}"/>
              </a:ext>
            </a:extLst>
          </p:cNvPr>
          <p:cNvGrpSpPr/>
          <p:nvPr/>
        </p:nvGrpSpPr>
        <p:grpSpPr>
          <a:xfrm>
            <a:off x="-657175" y="1960925"/>
            <a:ext cx="5176603" cy="3698555"/>
            <a:chOff x="-657175" y="1960925"/>
            <a:chExt cx="5176603" cy="3698555"/>
          </a:xfrm>
        </p:grpSpPr>
        <p:sp>
          <p:nvSpPr>
            <p:cNvPr id="3" name="Google Shape;730;p34">
              <a:extLst>
                <a:ext uri="{FF2B5EF4-FFF2-40B4-BE49-F238E27FC236}">
                  <a16:creationId xmlns:a16="http://schemas.microsoft.com/office/drawing/2014/main" id="{AA4C0B1C-C750-970D-3A4B-7672D5D41E50}"/>
                </a:ext>
              </a:extLst>
            </p:cNvPr>
            <p:cNvSpPr/>
            <p:nvPr/>
          </p:nvSpPr>
          <p:spPr>
            <a:xfrm>
              <a:off x="851725" y="1960925"/>
              <a:ext cx="2397696" cy="1535499"/>
            </a:xfrm>
            <a:custGeom>
              <a:avLst/>
              <a:gdLst/>
              <a:ahLst/>
              <a:cxnLst/>
              <a:rect l="l" t="t" r="r" b="b"/>
              <a:pathLst>
                <a:path w="10142" h="6495" extrusionOk="0">
                  <a:moveTo>
                    <a:pt x="374" y="1"/>
                  </a:moveTo>
                  <a:cubicBezTo>
                    <a:pt x="161" y="1"/>
                    <a:pt x="1" y="196"/>
                    <a:pt x="36" y="410"/>
                  </a:cubicBezTo>
                  <a:lnTo>
                    <a:pt x="1015" y="5889"/>
                  </a:lnTo>
                  <a:cubicBezTo>
                    <a:pt x="1086" y="6227"/>
                    <a:pt x="1370" y="6476"/>
                    <a:pt x="1726" y="6494"/>
                  </a:cubicBezTo>
                  <a:lnTo>
                    <a:pt x="10141" y="6494"/>
                  </a:lnTo>
                  <a:lnTo>
                    <a:pt x="89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31;p34">
              <a:extLst>
                <a:ext uri="{FF2B5EF4-FFF2-40B4-BE49-F238E27FC236}">
                  <a16:creationId xmlns:a16="http://schemas.microsoft.com/office/drawing/2014/main" id="{4CE31567-97D0-0770-3205-AEA0E5C1537F}"/>
                </a:ext>
              </a:extLst>
            </p:cNvPr>
            <p:cNvSpPr/>
            <p:nvPr/>
          </p:nvSpPr>
          <p:spPr>
            <a:xfrm>
              <a:off x="969458" y="1960925"/>
              <a:ext cx="2401951" cy="1535499"/>
            </a:xfrm>
            <a:custGeom>
              <a:avLst/>
              <a:gdLst/>
              <a:ahLst/>
              <a:cxnLst/>
              <a:rect l="l" t="t" r="r" b="b"/>
              <a:pathLst>
                <a:path w="10160" h="6495" extrusionOk="0">
                  <a:moveTo>
                    <a:pt x="1" y="1"/>
                  </a:moveTo>
                  <a:lnTo>
                    <a:pt x="1157" y="6494"/>
                  </a:lnTo>
                  <a:lnTo>
                    <a:pt x="10159" y="6494"/>
                  </a:lnTo>
                  <a:lnTo>
                    <a:pt x="9056" y="214"/>
                  </a:lnTo>
                  <a:cubicBezTo>
                    <a:pt x="9020" y="90"/>
                    <a:pt x="8914" y="1"/>
                    <a:pt x="8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32;p34">
              <a:extLst>
                <a:ext uri="{FF2B5EF4-FFF2-40B4-BE49-F238E27FC236}">
                  <a16:creationId xmlns:a16="http://schemas.microsoft.com/office/drawing/2014/main" id="{587E09D6-2CBA-514B-0F2B-64CA3CC1298C}"/>
                </a:ext>
              </a:extLst>
            </p:cNvPr>
            <p:cNvSpPr/>
            <p:nvPr/>
          </p:nvSpPr>
          <p:spPr>
            <a:xfrm>
              <a:off x="1087192" y="3336374"/>
              <a:ext cx="3432237" cy="160051"/>
            </a:xfrm>
            <a:custGeom>
              <a:avLst/>
              <a:gdLst/>
              <a:ahLst/>
              <a:cxnLst/>
              <a:rect l="l" t="t" r="r" b="b"/>
              <a:pathLst>
                <a:path w="14518" h="677" extrusionOk="0">
                  <a:moveTo>
                    <a:pt x="1" y="0"/>
                  </a:moveTo>
                  <a:lnTo>
                    <a:pt x="19" y="71"/>
                  </a:lnTo>
                  <a:cubicBezTo>
                    <a:pt x="90" y="409"/>
                    <a:pt x="374" y="658"/>
                    <a:pt x="730" y="676"/>
                  </a:cubicBezTo>
                  <a:lnTo>
                    <a:pt x="13895" y="676"/>
                  </a:lnTo>
                  <a:cubicBezTo>
                    <a:pt x="14233" y="658"/>
                    <a:pt x="14518" y="374"/>
                    <a:pt x="14518" y="36"/>
                  </a:cubicBezTo>
                  <a:lnTo>
                    <a:pt x="145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33;p34">
              <a:extLst>
                <a:ext uri="{FF2B5EF4-FFF2-40B4-BE49-F238E27FC236}">
                  <a16:creationId xmlns:a16="http://schemas.microsoft.com/office/drawing/2014/main" id="{CE778D5D-53BF-36FB-2EFA-6CD04A63F53D}"/>
                </a:ext>
              </a:extLst>
            </p:cNvPr>
            <p:cNvSpPr/>
            <p:nvPr/>
          </p:nvSpPr>
          <p:spPr>
            <a:xfrm>
              <a:off x="1049366" y="2015536"/>
              <a:ext cx="2221095" cy="1321073"/>
            </a:xfrm>
            <a:custGeom>
              <a:avLst/>
              <a:gdLst/>
              <a:ahLst/>
              <a:cxnLst/>
              <a:rect l="l" t="t" r="r" b="b"/>
              <a:pathLst>
                <a:path w="9395" h="5588" extrusionOk="0">
                  <a:moveTo>
                    <a:pt x="1" y="1"/>
                  </a:moveTo>
                  <a:lnTo>
                    <a:pt x="979" y="5587"/>
                  </a:lnTo>
                  <a:lnTo>
                    <a:pt x="9394" y="5587"/>
                  </a:lnTo>
                  <a:lnTo>
                    <a:pt x="8505" y="481"/>
                  </a:lnTo>
                  <a:cubicBezTo>
                    <a:pt x="8469" y="197"/>
                    <a:pt x="8220" y="1"/>
                    <a:pt x="79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34;p34">
              <a:extLst>
                <a:ext uri="{FF2B5EF4-FFF2-40B4-BE49-F238E27FC236}">
                  <a16:creationId xmlns:a16="http://schemas.microsoft.com/office/drawing/2014/main" id="{94D48F07-C3FE-5368-4046-359444C91BB3}"/>
                </a:ext>
              </a:extLst>
            </p:cNvPr>
            <p:cNvSpPr/>
            <p:nvPr/>
          </p:nvSpPr>
          <p:spPr>
            <a:xfrm>
              <a:off x="1915817" y="1973691"/>
              <a:ext cx="202133" cy="21277"/>
            </a:xfrm>
            <a:custGeom>
              <a:avLst/>
              <a:gdLst/>
              <a:ahLst/>
              <a:cxnLst/>
              <a:rect l="l" t="t" r="r" b="b"/>
              <a:pathLst>
                <a:path w="855" h="90" extrusionOk="0">
                  <a:moveTo>
                    <a:pt x="1" y="0"/>
                  </a:moveTo>
                  <a:lnTo>
                    <a:pt x="1" y="89"/>
                  </a:lnTo>
                  <a:lnTo>
                    <a:pt x="854" y="89"/>
                  </a:lnTo>
                  <a:lnTo>
                    <a:pt x="854" y="0"/>
                  </a:lnTo>
                  <a:close/>
                </a:path>
              </a:pathLst>
            </a:custGeom>
            <a:solidFill>
              <a:srgbClr val="869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35;p34">
              <a:extLst>
                <a:ext uri="{FF2B5EF4-FFF2-40B4-BE49-F238E27FC236}">
                  <a16:creationId xmlns:a16="http://schemas.microsoft.com/office/drawing/2014/main" id="{CD21CE7B-DC6B-8DEB-5D83-65AB72ED5988}"/>
                </a:ext>
              </a:extLst>
            </p:cNvPr>
            <p:cNvSpPr/>
            <p:nvPr/>
          </p:nvSpPr>
          <p:spPr>
            <a:xfrm>
              <a:off x="1268047" y="3247955"/>
              <a:ext cx="2002414" cy="88655"/>
            </a:xfrm>
            <a:custGeom>
              <a:avLst/>
              <a:gdLst/>
              <a:ahLst/>
              <a:cxnLst/>
              <a:rect l="l" t="t" r="r" b="b"/>
              <a:pathLst>
                <a:path w="8470" h="375" extrusionOk="0">
                  <a:moveTo>
                    <a:pt x="1" y="1"/>
                  </a:moveTo>
                  <a:lnTo>
                    <a:pt x="72" y="374"/>
                  </a:lnTo>
                  <a:lnTo>
                    <a:pt x="8469" y="374"/>
                  </a:lnTo>
                  <a:lnTo>
                    <a:pt x="8416" y="1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36;p34">
              <a:extLst>
                <a:ext uri="{FF2B5EF4-FFF2-40B4-BE49-F238E27FC236}">
                  <a16:creationId xmlns:a16="http://schemas.microsoft.com/office/drawing/2014/main" id="{1DFA8BDE-D5BA-178D-92CB-C98144924418}"/>
                </a:ext>
              </a:extLst>
            </p:cNvPr>
            <p:cNvSpPr/>
            <p:nvPr/>
          </p:nvSpPr>
          <p:spPr>
            <a:xfrm>
              <a:off x="1402802" y="2209158"/>
              <a:ext cx="1434315" cy="744699"/>
            </a:xfrm>
            <a:custGeom>
              <a:avLst/>
              <a:gdLst/>
              <a:ahLst/>
              <a:cxnLst/>
              <a:rect l="l" t="t" r="r" b="b"/>
              <a:pathLst>
                <a:path w="6067" h="3150" extrusionOk="0">
                  <a:moveTo>
                    <a:pt x="0" y="0"/>
                  </a:moveTo>
                  <a:lnTo>
                    <a:pt x="516" y="3149"/>
                  </a:lnTo>
                  <a:lnTo>
                    <a:pt x="6067" y="3149"/>
                  </a:lnTo>
                  <a:lnTo>
                    <a:pt x="55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37;p34">
              <a:extLst>
                <a:ext uri="{FF2B5EF4-FFF2-40B4-BE49-F238E27FC236}">
                  <a16:creationId xmlns:a16="http://schemas.microsoft.com/office/drawing/2014/main" id="{410C61F2-5FFB-0875-AC8A-E93C714FD502}"/>
                </a:ext>
              </a:extLst>
            </p:cNvPr>
            <p:cNvSpPr/>
            <p:nvPr/>
          </p:nvSpPr>
          <p:spPr>
            <a:xfrm>
              <a:off x="1402802" y="2209158"/>
              <a:ext cx="1333367" cy="84399"/>
            </a:xfrm>
            <a:custGeom>
              <a:avLst/>
              <a:gdLst/>
              <a:ahLst/>
              <a:cxnLst/>
              <a:rect l="l" t="t" r="r" b="b"/>
              <a:pathLst>
                <a:path w="5640" h="357" extrusionOk="0">
                  <a:moveTo>
                    <a:pt x="0" y="0"/>
                  </a:moveTo>
                  <a:lnTo>
                    <a:pt x="53" y="356"/>
                  </a:lnTo>
                  <a:lnTo>
                    <a:pt x="5640" y="356"/>
                  </a:lnTo>
                  <a:lnTo>
                    <a:pt x="55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8;p34">
              <a:extLst>
                <a:ext uri="{FF2B5EF4-FFF2-40B4-BE49-F238E27FC236}">
                  <a16:creationId xmlns:a16="http://schemas.microsoft.com/office/drawing/2014/main" id="{49D5E909-DB36-FD36-0074-45E7FFE70A89}"/>
                </a:ext>
              </a:extLst>
            </p:cNvPr>
            <p:cNvSpPr/>
            <p:nvPr/>
          </p:nvSpPr>
          <p:spPr>
            <a:xfrm>
              <a:off x="1747491" y="2238473"/>
              <a:ext cx="761485" cy="29788"/>
            </a:xfrm>
            <a:custGeom>
              <a:avLst/>
              <a:gdLst/>
              <a:ahLst/>
              <a:cxnLst/>
              <a:rect l="l" t="t" r="r" b="b"/>
              <a:pathLst>
                <a:path w="3221" h="126" extrusionOk="0">
                  <a:moveTo>
                    <a:pt x="1" y="1"/>
                  </a:moveTo>
                  <a:lnTo>
                    <a:pt x="19" y="125"/>
                  </a:lnTo>
                  <a:lnTo>
                    <a:pt x="3221" y="125"/>
                  </a:lnTo>
                  <a:lnTo>
                    <a:pt x="32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39;p34">
              <a:extLst>
                <a:ext uri="{FF2B5EF4-FFF2-40B4-BE49-F238E27FC236}">
                  <a16:creationId xmlns:a16="http://schemas.microsoft.com/office/drawing/2014/main" id="{EF1FEA57-5E5C-35D7-5DF2-A48AACE86C57}"/>
                </a:ext>
              </a:extLst>
            </p:cNvPr>
            <p:cNvSpPr/>
            <p:nvPr/>
          </p:nvSpPr>
          <p:spPr>
            <a:xfrm>
              <a:off x="1440628" y="2234454"/>
              <a:ext cx="38062" cy="38062"/>
            </a:xfrm>
            <a:custGeom>
              <a:avLst/>
              <a:gdLst/>
              <a:ahLst/>
              <a:cxnLst/>
              <a:rect l="l" t="t" r="r" b="b"/>
              <a:pathLst>
                <a:path w="161" h="161" extrusionOk="0">
                  <a:moveTo>
                    <a:pt x="71" y="0"/>
                  </a:moveTo>
                  <a:cubicBezTo>
                    <a:pt x="36" y="0"/>
                    <a:pt x="0" y="36"/>
                    <a:pt x="18" y="71"/>
                  </a:cubicBezTo>
                  <a:cubicBezTo>
                    <a:pt x="18" y="125"/>
                    <a:pt x="54" y="142"/>
                    <a:pt x="107" y="160"/>
                  </a:cubicBezTo>
                  <a:cubicBezTo>
                    <a:pt x="143" y="160"/>
                    <a:pt x="160" y="107"/>
                    <a:pt x="160" y="71"/>
                  </a:cubicBezTo>
                  <a:cubicBezTo>
                    <a:pt x="160" y="36"/>
                    <a:pt x="107" y="0"/>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0;p34">
              <a:extLst>
                <a:ext uri="{FF2B5EF4-FFF2-40B4-BE49-F238E27FC236}">
                  <a16:creationId xmlns:a16="http://schemas.microsoft.com/office/drawing/2014/main" id="{9985BF1D-A003-DC0D-3B36-AA5148FE90A5}"/>
                </a:ext>
              </a:extLst>
            </p:cNvPr>
            <p:cNvSpPr/>
            <p:nvPr/>
          </p:nvSpPr>
          <p:spPr>
            <a:xfrm>
              <a:off x="2984164" y="2028303"/>
              <a:ext cx="290315" cy="1308307"/>
            </a:xfrm>
            <a:custGeom>
              <a:avLst/>
              <a:gdLst/>
              <a:ahLst/>
              <a:cxnLst/>
              <a:rect l="l" t="t" r="r" b="b"/>
              <a:pathLst>
                <a:path w="1228" h="5534" extrusionOk="0">
                  <a:moveTo>
                    <a:pt x="0" y="0"/>
                  </a:moveTo>
                  <a:lnTo>
                    <a:pt x="979" y="5533"/>
                  </a:lnTo>
                  <a:lnTo>
                    <a:pt x="1228" y="5533"/>
                  </a:lnTo>
                  <a:lnTo>
                    <a:pt x="338" y="427"/>
                  </a:lnTo>
                  <a:cubicBezTo>
                    <a:pt x="303" y="232"/>
                    <a:pt x="178" y="7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1;p34">
              <a:extLst>
                <a:ext uri="{FF2B5EF4-FFF2-40B4-BE49-F238E27FC236}">
                  <a16:creationId xmlns:a16="http://schemas.microsoft.com/office/drawing/2014/main" id="{E8C4A3D3-5156-4EC6-ED35-73C3657DD4F3}"/>
                </a:ext>
              </a:extLst>
            </p:cNvPr>
            <p:cNvSpPr/>
            <p:nvPr/>
          </p:nvSpPr>
          <p:spPr>
            <a:xfrm rot="-413555">
              <a:off x="1859353" y="2497135"/>
              <a:ext cx="504882" cy="110880"/>
            </a:xfrm>
            <a:custGeom>
              <a:avLst/>
              <a:gdLst/>
              <a:ahLst/>
              <a:cxnLst/>
              <a:rect l="l" t="t" r="r" b="b"/>
              <a:pathLst>
                <a:path w="26633" h="8167" extrusionOk="0">
                  <a:moveTo>
                    <a:pt x="13221" y="1"/>
                  </a:moveTo>
                  <a:cubicBezTo>
                    <a:pt x="13185" y="1"/>
                    <a:pt x="13148" y="1"/>
                    <a:pt x="13112" y="1"/>
                  </a:cubicBezTo>
                  <a:lnTo>
                    <a:pt x="13094" y="1"/>
                  </a:lnTo>
                  <a:cubicBezTo>
                    <a:pt x="7170" y="1"/>
                    <a:pt x="2171" y="2883"/>
                    <a:pt x="72" y="7491"/>
                  </a:cubicBezTo>
                  <a:cubicBezTo>
                    <a:pt x="0" y="7669"/>
                    <a:pt x="72" y="7882"/>
                    <a:pt x="250" y="7953"/>
                  </a:cubicBezTo>
                  <a:cubicBezTo>
                    <a:pt x="297" y="7977"/>
                    <a:pt x="347" y="7988"/>
                    <a:pt x="397" y="7988"/>
                  </a:cubicBezTo>
                  <a:cubicBezTo>
                    <a:pt x="533" y="7988"/>
                    <a:pt x="665" y="7906"/>
                    <a:pt x="730" y="7775"/>
                  </a:cubicBezTo>
                  <a:cubicBezTo>
                    <a:pt x="2705" y="3435"/>
                    <a:pt x="7455" y="730"/>
                    <a:pt x="13094" y="713"/>
                  </a:cubicBezTo>
                  <a:lnTo>
                    <a:pt x="13112" y="713"/>
                  </a:lnTo>
                  <a:cubicBezTo>
                    <a:pt x="18858" y="713"/>
                    <a:pt x="23875" y="3559"/>
                    <a:pt x="25903" y="7953"/>
                  </a:cubicBezTo>
                  <a:cubicBezTo>
                    <a:pt x="25957" y="8078"/>
                    <a:pt x="26081" y="8167"/>
                    <a:pt x="26224" y="8167"/>
                  </a:cubicBezTo>
                  <a:cubicBezTo>
                    <a:pt x="26277" y="8167"/>
                    <a:pt x="26330" y="8149"/>
                    <a:pt x="26366" y="8131"/>
                  </a:cubicBezTo>
                  <a:cubicBezTo>
                    <a:pt x="26544" y="8042"/>
                    <a:pt x="26633" y="7829"/>
                    <a:pt x="26544" y="7651"/>
                  </a:cubicBezTo>
                  <a:cubicBezTo>
                    <a:pt x="25441" y="5249"/>
                    <a:pt x="23519" y="3275"/>
                    <a:pt x="21011" y="1922"/>
                  </a:cubicBezTo>
                  <a:cubicBezTo>
                    <a:pt x="18606" y="658"/>
                    <a:pt x="15941" y="1"/>
                    <a:pt x="13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42;p34">
              <a:extLst>
                <a:ext uri="{FF2B5EF4-FFF2-40B4-BE49-F238E27FC236}">
                  <a16:creationId xmlns:a16="http://schemas.microsoft.com/office/drawing/2014/main" id="{5C19C60D-C6EC-449C-06EF-35FE2D862A06}"/>
                </a:ext>
              </a:extLst>
            </p:cNvPr>
            <p:cNvSpPr/>
            <p:nvPr/>
          </p:nvSpPr>
          <p:spPr>
            <a:xfrm rot="-413555">
              <a:off x="1864244" y="2477128"/>
              <a:ext cx="474702" cy="84134"/>
            </a:xfrm>
            <a:custGeom>
              <a:avLst/>
              <a:gdLst/>
              <a:ahLst/>
              <a:cxnLst/>
              <a:rect l="l" t="t" r="r" b="b"/>
              <a:pathLst>
                <a:path w="25041" h="6197" extrusionOk="0">
                  <a:moveTo>
                    <a:pt x="12334" y="0"/>
                  </a:moveTo>
                  <a:cubicBezTo>
                    <a:pt x="9997" y="0"/>
                    <a:pt x="7679" y="445"/>
                    <a:pt x="5515" y="1335"/>
                  </a:cubicBezTo>
                  <a:cubicBezTo>
                    <a:pt x="3345" y="2224"/>
                    <a:pt x="1459" y="3719"/>
                    <a:pt x="107" y="5640"/>
                  </a:cubicBezTo>
                  <a:cubicBezTo>
                    <a:pt x="0" y="5800"/>
                    <a:pt x="36" y="6014"/>
                    <a:pt x="196" y="6120"/>
                  </a:cubicBezTo>
                  <a:cubicBezTo>
                    <a:pt x="249" y="6174"/>
                    <a:pt x="321" y="6192"/>
                    <a:pt x="409" y="6192"/>
                  </a:cubicBezTo>
                  <a:cubicBezTo>
                    <a:pt x="516" y="6192"/>
                    <a:pt x="623" y="6138"/>
                    <a:pt x="694" y="6049"/>
                  </a:cubicBezTo>
                  <a:cubicBezTo>
                    <a:pt x="3096" y="2598"/>
                    <a:pt x="7294" y="712"/>
                    <a:pt x="12471" y="712"/>
                  </a:cubicBezTo>
                  <a:cubicBezTo>
                    <a:pt x="17666" y="712"/>
                    <a:pt x="21847" y="2598"/>
                    <a:pt x="24266" y="6049"/>
                  </a:cubicBezTo>
                  <a:cubicBezTo>
                    <a:pt x="24341" y="6154"/>
                    <a:pt x="24441" y="6197"/>
                    <a:pt x="24539" y="6197"/>
                  </a:cubicBezTo>
                  <a:cubicBezTo>
                    <a:pt x="24793" y="6197"/>
                    <a:pt x="25041" y="5909"/>
                    <a:pt x="24836" y="5640"/>
                  </a:cubicBezTo>
                  <a:cubicBezTo>
                    <a:pt x="23484" y="3719"/>
                    <a:pt x="21598" y="2224"/>
                    <a:pt x="19445" y="1335"/>
                  </a:cubicBezTo>
                  <a:cubicBezTo>
                    <a:pt x="17264" y="445"/>
                    <a:pt x="14946" y="0"/>
                    <a:pt x="12609" y="0"/>
                  </a:cubicBezTo>
                  <a:cubicBezTo>
                    <a:pt x="12563" y="0"/>
                    <a:pt x="12517" y="0"/>
                    <a:pt x="12471" y="1"/>
                  </a:cubicBezTo>
                  <a:cubicBezTo>
                    <a:pt x="12426" y="0"/>
                    <a:pt x="12380" y="0"/>
                    <a:pt x="1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43;p34">
              <a:extLst>
                <a:ext uri="{FF2B5EF4-FFF2-40B4-BE49-F238E27FC236}">
                  <a16:creationId xmlns:a16="http://schemas.microsoft.com/office/drawing/2014/main" id="{C612EBF0-7F28-0214-4ADF-702D8C8F21AB}"/>
                </a:ext>
              </a:extLst>
            </p:cNvPr>
            <p:cNvSpPr/>
            <p:nvPr/>
          </p:nvSpPr>
          <p:spPr>
            <a:xfrm rot="-413555">
              <a:off x="1869961" y="2456741"/>
              <a:ext cx="448902" cy="72961"/>
            </a:xfrm>
            <a:custGeom>
              <a:avLst/>
              <a:gdLst/>
              <a:ahLst/>
              <a:cxnLst/>
              <a:rect l="l" t="t" r="r" b="b"/>
              <a:pathLst>
                <a:path w="23680" h="5374" extrusionOk="0">
                  <a:moveTo>
                    <a:pt x="11849" y="1"/>
                  </a:moveTo>
                  <a:cubicBezTo>
                    <a:pt x="6903" y="1"/>
                    <a:pt x="2723" y="1691"/>
                    <a:pt x="125" y="4787"/>
                  </a:cubicBezTo>
                  <a:cubicBezTo>
                    <a:pt x="1" y="4947"/>
                    <a:pt x="19" y="5160"/>
                    <a:pt x="161" y="5285"/>
                  </a:cubicBezTo>
                  <a:cubicBezTo>
                    <a:pt x="232" y="5338"/>
                    <a:pt x="303" y="5374"/>
                    <a:pt x="392" y="5374"/>
                  </a:cubicBezTo>
                  <a:cubicBezTo>
                    <a:pt x="481" y="5374"/>
                    <a:pt x="588" y="5320"/>
                    <a:pt x="659" y="5249"/>
                  </a:cubicBezTo>
                  <a:cubicBezTo>
                    <a:pt x="3132" y="2314"/>
                    <a:pt x="7099" y="695"/>
                    <a:pt x="11831" y="695"/>
                  </a:cubicBezTo>
                  <a:cubicBezTo>
                    <a:pt x="16581" y="695"/>
                    <a:pt x="20549" y="2314"/>
                    <a:pt x="23022" y="5249"/>
                  </a:cubicBezTo>
                  <a:cubicBezTo>
                    <a:pt x="23093" y="5320"/>
                    <a:pt x="23182" y="5374"/>
                    <a:pt x="23288" y="5374"/>
                  </a:cubicBezTo>
                  <a:cubicBezTo>
                    <a:pt x="23377" y="5374"/>
                    <a:pt x="23449" y="5338"/>
                    <a:pt x="23520" y="5285"/>
                  </a:cubicBezTo>
                  <a:cubicBezTo>
                    <a:pt x="23662" y="5160"/>
                    <a:pt x="23680" y="4947"/>
                    <a:pt x="23555" y="4787"/>
                  </a:cubicBezTo>
                  <a:cubicBezTo>
                    <a:pt x="20958" y="1709"/>
                    <a:pt x="16795" y="1"/>
                    <a:pt x="11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44;p34">
              <a:extLst>
                <a:ext uri="{FF2B5EF4-FFF2-40B4-BE49-F238E27FC236}">
                  <a16:creationId xmlns:a16="http://schemas.microsoft.com/office/drawing/2014/main" id="{3B1FCF0A-7DFF-D1E9-8001-3A7891BA2EC8}"/>
                </a:ext>
              </a:extLst>
            </p:cNvPr>
            <p:cNvSpPr/>
            <p:nvPr/>
          </p:nvSpPr>
          <p:spPr>
            <a:xfrm rot="-413555">
              <a:off x="1877366" y="2437199"/>
              <a:ext cx="421926" cy="62575"/>
            </a:xfrm>
            <a:custGeom>
              <a:avLst/>
              <a:gdLst/>
              <a:ahLst/>
              <a:cxnLst/>
              <a:rect l="l" t="t" r="r" b="b"/>
              <a:pathLst>
                <a:path w="22257" h="4609" extrusionOk="0">
                  <a:moveTo>
                    <a:pt x="11137" y="1"/>
                  </a:moveTo>
                  <a:cubicBezTo>
                    <a:pt x="6654" y="1"/>
                    <a:pt x="2758" y="1406"/>
                    <a:pt x="143" y="4003"/>
                  </a:cubicBezTo>
                  <a:cubicBezTo>
                    <a:pt x="0" y="4128"/>
                    <a:pt x="0" y="4359"/>
                    <a:pt x="143" y="4502"/>
                  </a:cubicBezTo>
                  <a:cubicBezTo>
                    <a:pt x="196" y="4555"/>
                    <a:pt x="285" y="4591"/>
                    <a:pt x="392" y="4608"/>
                  </a:cubicBezTo>
                  <a:cubicBezTo>
                    <a:pt x="481" y="4608"/>
                    <a:pt x="570" y="4555"/>
                    <a:pt x="641" y="4502"/>
                  </a:cubicBezTo>
                  <a:cubicBezTo>
                    <a:pt x="3114" y="2046"/>
                    <a:pt x="6850" y="694"/>
                    <a:pt x="11119" y="694"/>
                  </a:cubicBezTo>
                  <a:cubicBezTo>
                    <a:pt x="15407" y="694"/>
                    <a:pt x="19125" y="2046"/>
                    <a:pt x="21616" y="4502"/>
                  </a:cubicBezTo>
                  <a:cubicBezTo>
                    <a:pt x="21687" y="4573"/>
                    <a:pt x="21780" y="4608"/>
                    <a:pt x="21871" y="4608"/>
                  </a:cubicBezTo>
                  <a:cubicBezTo>
                    <a:pt x="21963" y="4608"/>
                    <a:pt x="22052" y="4573"/>
                    <a:pt x="22114" y="4502"/>
                  </a:cubicBezTo>
                  <a:cubicBezTo>
                    <a:pt x="22256" y="4359"/>
                    <a:pt x="22256" y="4128"/>
                    <a:pt x="22114" y="4003"/>
                  </a:cubicBezTo>
                  <a:cubicBezTo>
                    <a:pt x="19499" y="1424"/>
                    <a:pt x="15603" y="1"/>
                    <a:pt x="1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45;p34">
              <a:extLst>
                <a:ext uri="{FF2B5EF4-FFF2-40B4-BE49-F238E27FC236}">
                  <a16:creationId xmlns:a16="http://schemas.microsoft.com/office/drawing/2014/main" id="{D52DD770-7644-2029-5479-5D04BB5DE5AF}"/>
                </a:ext>
              </a:extLst>
            </p:cNvPr>
            <p:cNvSpPr/>
            <p:nvPr/>
          </p:nvSpPr>
          <p:spPr>
            <a:xfrm rot="-413555">
              <a:off x="1895437" y="2418678"/>
              <a:ext cx="372676" cy="46391"/>
            </a:xfrm>
            <a:custGeom>
              <a:avLst/>
              <a:gdLst/>
              <a:ahLst/>
              <a:cxnLst/>
              <a:rect l="l" t="t" r="r" b="b"/>
              <a:pathLst>
                <a:path w="19659" h="3417" extrusionOk="0">
                  <a:moveTo>
                    <a:pt x="9820" y="0"/>
                  </a:moveTo>
                  <a:cubicBezTo>
                    <a:pt x="6102" y="0"/>
                    <a:pt x="2811" y="961"/>
                    <a:pt x="285" y="2776"/>
                  </a:cubicBezTo>
                  <a:cubicBezTo>
                    <a:pt x="0" y="2971"/>
                    <a:pt x="142" y="3416"/>
                    <a:pt x="498" y="3416"/>
                  </a:cubicBezTo>
                  <a:cubicBezTo>
                    <a:pt x="569" y="3416"/>
                    <a:pt x="641" y="3398"/>
                    <a:pt x="694" y="3345"/>
                  </a:cubicBezTo>
                  <a:cubicBezTo>
                    <a:pt x="3113" y="1619"/>
                    <a:pt x="6262" y="712"/>
                    <a:pt x="9820" y="712"/>
                  </a:cubicBezTo>
                  <a:cubicBezTo>
                    <a:pt x="13378" y="712"/>
                    <a:pt x="16545" y="1619"/>
                    <a:pt x="18965" y="3345"/>
                  </a:cubicBezTo>
                  <a:cubicBezTo>
                    <a:pt x="19018" y="3398"/>
                    <a:pt x="19089" y="3416"/>
                    <a:pt x="19160" y="3416"/>
                  </a:cubicBezTo>
                  <a:cubicBezTo>
                    <a:pt x="19516" y="3416"/>
                    <a:pt x="19658" y="2971"/>
                    <a:pt x="19374" y="2776"/>
                  </a:cubicBezTo>
                  <a:cubicBezTo>
                    <a:pt x="16848" y="961"/>
                    <a:pt x="13539" y="0"/>
                    <a:pt x="9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4">
              <a:extLst>
                <a:ext uri="{FF2B5EF4-FFF2-40B4-BE49-F238E27FC236}">
                  <a16:creationId xmlns:a16="http://schemas.microsoft.com/office/drawing/2014/main" id="{A256C5C9-D515-5C35-E4A9-27824FE41BB2}"/>
                </a:ext>
              </a:extLst>
            </p:cNvPr>
            <p:cNvSpPr/>
            <p:nvPr/>
          </p:nvSpPr>
          <p:spPr>
            <a:xfrm rot="-413555">
              <a:off x="1920833" y="2713236"/>
              <a:ext cx="468920" cy="84161"/>
            </a:xfrm>
            <a:custGeom>
              <a:avLst/>
              <a:gdLst/>
              <a:ahLst/>
              <a:cxnLst/>
              <a:rect l="l" t="t" r="r" b="b"/>
              <a:pathLst>
                <a:path w="24736" h="6199" extrusionOk="0">
                  <a:moveTo>
                    <a:pt x="490" y="1"/>
                  </a:moveTo>
                  <a:cubicBezTo>
                    <a:pt x="239" y="1"/>
                    <a:pt x="0" y="297"/>
                    <a:pt x="203" y="576"/>
                  </a:cubicBezTo>
                  <a:cubicBezTo>
                    <a:pt x="1555" y="2480"/>
                    <a:pt x="3441" y="3974"/>
                    <a:pt x="5611" y="4864"/>
                  </a:cubicBezTo>
                  <a:cubicBezTo>
                    <a:pt x="7775" y="5753"/>
                    <a:pt x="10092" y="6198"/>
                    <a:pt x="12430" y="6198"/>
                  </a:cubicBezTo>
                  <a:cubicBezTo>
                    <a:pt x="12475" y="6198"/>
                    <a:pt x="12521" y="6198"/>
                    <a:pt x="12567" y="6198"/>
                  </a:cubicBezTo>
                  <a:cubicBezTo>
                    <a:pt x="17940" y="6198"/>
                    <a:pt x="22103" y="4294"/>
                    <a:pt x="24629" y="718"/>
                  </a:cubicBezTo>
                  <a:cubicBezTo>
                    <a:pt x="24736" y="558"/>
                    <a:pt x="24700" y="327"/>
                    <a:pt x="24540" y="220"/>
                  </a:cubicBezTo>
                  <a:cubicBezTo>
                    <a:pt x="24480" y="173"/>
                    <a:pt x="24411" y="152"/>
                    <a:pt x="24343" y="152"/>
                  </a:cubicBezTo>
                  <a:cubicBezTo>
                    <a:pt x="24231" y="152"/>
                    <a:pt x="24119" y="210"/>
                    <a:pt x="24042" y="309"/>
                  </a:cubicBezTo>
                  <a:cubicBezTo>
                    <a:pt x="21658" y="3689"/>
                    <a:pt x="17691" y="5486"/>
                    <a:pt x="12567" y="5486"/>
                  </a:cubicBezTo>
                  <a:cubicBezTo>
                    <a:pt x="7372" y="5486"/>
                    <a:pt x="3192" y="3601"/>
                    <a:pt x="772" y="167"/>
                  </a:cubicBezTo>
                  <a:cubicBezTo>
                    <a:pt x="695" y="49"/>
                    <a:pt x="592" y="1"/>
                    <a:pt x="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4">
              <a:extLst>
                <a:ext uri="{FF2B5EF4-FFF2-40B4-BE49-F238E27FC236}">
                  <a16:creationId xmlns:a16="http://schemas.microsoft.com/office/drawing/2014/main" id="{08F656F0-F562-A3D4-6C34-005258FB134A}"/>
                </a:ext>
              </a:extLst>
            </p:cNvPr>
            <p:cNvSpPr/>
            <p:nvPr/>
          </p:nvSpPr>
          <p:spPr>
            <a:xfrm rot="-413555">
              <a:off x="1938209" y="2744098"/>
              <a:ext cx="454475" cy="73558"/>
            </a:xfrm>
            <a:custGeom>
              <a:avLst/>
              <a:gdLst/>
              <a:ahLst/>
              <a:cxnLst/>
              <a:rect l="l" t="t" r="r" b="b"/>
              <a:pathLst>
                <a:path w="23974" h="5418" extrusionOk="0">
                  <a:moveTo>
                    <a:pt x="524" y="1"/>
                  </a:moveTo>
                  <a:cubicBezTo>
                    <a:pt x="252" y="1"/>
                    <a:pt x="0" y="351"/>
                    <a:pt x="263" y="614"/>
                  </a:cubicBezTo>
                  <a:cubicBezTo>
                    <a:pt x="2878" y="3709"/>
                    <a:pt x="7041" y="5417"/>
                    <a:pt x="11987" y="5417"/>
                  </a:cubicBezTo>
                  <a:cubicBezTo>
                    <a:pt x="16933" y="5417"/>
                    <a:pt x="21096" y="3709"/>
                    <a:pt x="23711" y="614"/>
                  </a:cubicBezTo>
                  <a:cubicBezTo>
                    <a:pt x="23974" y="351"/>
                    <a:pt x="23712" y="1"/>
                    <a:pt x="23443" y="1"/>
                  </a:cubicBezTo>
                  <a:cubicBezTo>
                    <a:pt x="23348" y="1"/>
                    <a:pt x="23252" y="44"/>
                    <a:pt x="23177" y="151"/>
                  </a:cubicBezTo>
                  <a:cubicBezTo>
                    <a:pt x="20704" y="3087"/>
                    <a:pt x="16719" y="4706"/>
                    <a:pt x="11987" y="4706"/>
                  </a:cubicBezTo>
                  <a:cubicBezTo>
                    <a:pt x="7255" y="4706"/>
                    <a:pt x="3270" y="3087"/>
                    <a:pt x="797" y="151"/>
                  </a:cubicBezTo>
                  <a:cubicBezTo>
                    <a:pt x="718" y="44"/>
                    <a:pt x="620" y="1"/>
                    <a:pt x="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4">
              <a:extLst>
                <a:ext uri="{FF2B5EF4-FFF2-40B4-BE49-F238E27FC236}">
                  <a16:creationId xmlns:a16="http://schemas.microsoft.com/office/drawing/2014/main" id="{FCFFCC99-33B4-760E-D584-8BDD6EEEC302}"/>
                </a:ext>
              </a:extLst>
            </p:cNvPr>
            <p:cNvSpPr/>
            <p:nvPr/>
          </p:nvSpPr>
          <p:spPr>
            <a:xfrm rot="-413555">
              <a:off x="1958279" y="2774533"/>
              <a:ext cx="426665" cy="62656"/>
            </a:xfrm>
            <a:custGeom>
              <a:avLst/>
              <a:gdLst/>
              <a:ahLst/>
              <a:cxnLst/>
              <a:rect l="l" t="t" r="r" b="b"/>
              <a:pathLst>
                <a:path w="22507" h="4615" extrusionOk="0">
                  <a:moveTo>
                    <a:pt x="505" y="1"/>
                  </a:moveTo>
                  <a:cubicBezTo>
                    <a:pt x="231" y="1"/>
                    <a:pt x="0" y="353"/>
                    <a:pt x="259" y="612"/>
                  </a:cubicBezTo>
                  <a:cubicBezTo>
                    <a:pt x="2874" y="3191"/>
                    <a:pt x="6770" y="4615"/>
                    <a:pt x="11253" y="4615"/>
                  </a:cubicBezTo>
                  <a:cubicBezTo>
                    <a:pt x="15719" y="4615"/>
                    <a:pt x="19632" y="3191"/>
                    <a:pt x="22248" y="612"/>
                  </a:cubicBezTo>
                  <a:cubicBezTo>
                    <a:pt x="22506" y="353"/>
                    <a:pt x="22276" y="1"/>
                    <a:pt x="22001" y="1"/>
                  </a:cubicBezTo>
                  <a:cubicBezTo>
                    <a:pt x="21917" y="1"/>
                    <a:pt x="21829" y="34"/>
                    <a:pt x="21750" y="114"/>
                  </a:cubicBezTo>
                  <a:cubicBezTo>
                    <a:pt x="19259" y="2551"/>
                    <a:pt x="15541" y="3903"/>
                    <a:pt x="11253" y="3903"/>
                  </a:cubicBezTo>
                  <a:cubicBezTo>
                    <a:pt x="6966" y="3903"/>
                    <a:pt x="3247" y="2551"/>
                    <a:pt x="757" y="114"/>
                  </a:cubicBezTo>
                  <a:cubicBezTo>
                    <a:pt x="677" y="34"/>
                    <a:pt x="589" y="1"/>
                    <a:pt x="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4">
              <a:extLst>
                <a:ext uri="{FF2B5EF4-FFF2-40B4-BE49-F238E27FC236}">
                  <a16:creationId xmlns:a16="http://schemas.microsoft.com/office/drawing/2014/main" id="{EAC9FA58-6F99-21A3-BADE-6954F4582A68}"/>
                </a:ext>
              </a:extLst>
            </p:cNvPr>
            <p:cNvSpPr/>
            <p:nvPr/>
          </p:nvSpPr>
          <p:spPr>
            <a:xfrm rot="-413555">
              <a:off x="1991248" y="2809121"/>
              <a:ext cx="373737" cy="46595"/>
            </a:xfrm>
            <a:custGeom>
              <a:avLst/>
              <a:gdLst/>
              <a:ahLst/>
              <a:cxnLst/>
              <a:rect l="l" t="t" r="r" b="b"/>
              <a:pathLst>
                <a:path w="19715" h="3432" extrusionOk="0">
                  <a:moveTo>
                    <a:pt x="522" y="0"/>
                  </a:moveTo>
                  <a:cubicBezTo>
                    <a:pt x="218" y="0"/>
                    <a:pt x="0" y="421"/>
                    <a:pt x="306" y="639"/>
                  </a:cubicBezTo>
                  <a:cubicBezTo>
                    <a:pt x="2850" y="2471"/>
                    <a:pt x="6141" y="3432"/>
                    <a:pt x="9859" y="3432"/>
                  </a:cubicBezTo>
                  <a:cubicBezTo>
                    <a:pt x="13577" y="3432"/>
                    <a:pt x="16869" y="2471"/>
                    <a:pt x="19395" y="639"/>
                  </a:cubicBezTo>
                  <a:cubicBezTo>
                    <a:pt x="19715" y="421"/>
                    <a:pt x="19500" y="0"/>
                    <a:pt x="19196" y="0"/>
                  </a:cubicBezTo>
                  <a:cubicBezTo>
                    <a:pt x="19129" y="0"/>
                    <a:pt x="19057" y="21"/>
                    <a:pt x="18986" y="70"/>
                  </a:cubicBezTo>
                  <a:cubicBezTo>
                    <a:pt x="16584" y="1795"/>
                    <a:pt x="13435" y="2720"/>
                    <a:pt x="9859" y="2720"/>
                  </a:cubicBezTo>
                  <a:cubicBezTo>
                    <a:pt x="6301" y="2720"/>
                    <a:pt x="3134" y="1795"/>
                    <a:pt x="733" y="70"/>
                  </a:cubicBezTo>
                  <a:cubicBezTo>
                    <a:pt x="661" y="21"/>
                    <a:pt x="589" y="0"/>
                    <a:pt x="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4">
              <a:extLst>
                <a:ext uri="{FF2B5EF4-FFF2-40B4-BE49-F238E27FC236}">
                  <a16:creationId xmlns:a16="http://schemas.microsoft.com/office/drawing/2014/main" id="{471A6B5E-1647-8BBE-1C1C-20AF6CF70EBD}"/>
                </a:ext>
              </a:extLst>
            </p:cNvPr>
            <p:cNvSpPr/>
            <p:nvPr/>
          </p:nvSpPr>
          <p:spPr>
            <a:xfrm rot="-413555">
              <a:off x="1921468" y="2401321"/>
              <a:ext cx="308260" cy="32367"/>
            </a:xfrm>
            <a:custGeom>
              <a:avLst/>
              <a:gdLst/>
              <a:ahLst/>
              <a:cxnLst/>
              <a:rect l="l" t="t" r="r" b="b"/>
              <a:pathLst>
                <a:path w="16261" h="2384" extrusionOk="0">
                  <a:moveTo>
                    <a:pt x="8130" y="0"/>
                  </a:moveTo>
                  <a:cubicBezTo>
                    <a:pt x="5248" y="0"/>
                    <a:pt x="2562" y="587"/>
                    <a:pt x="338" y="1708"/>
                  </a:cubicBezTo>
                  <a:cubicBezTo>
                    <a:pt x="0" y="1886"/>
                    <a:pt x="125" y="2384"/>
                    <a:pt x="498" y="2384"/>
                  </a:cubicBezTo>
                  <a:cubicBezTo>
                    <a:pt x="552" y="2384"/>
                    <a:pt x="605" y="2366"/>
                    <a:pt x="658" y="2348"/>
                  </a:cubicBezTo>
                  <a:cubicBezTo>
                    <a:pt x="2775" y="1263"/>
                    <a:pt x="5373" y="694"/>
                    <a:pt x="8130" y="694"/>
                  </a:cubicBezTo>
                  <a:cubicBezTo>
                    <a:pt x="10906" y="694"/>
                    <a:pt x="13485" y="1263"/>
                    <a:pt x="15620" y="2348"/>
                  </a:cubicBezTo>
                  <a:cubicBezTo>
                    <a:pt x="15656" y="2366"/>
                    <a:pt x="15709" y="2384"/>
                    <a:pt x="15780" y="2384"/>
                  </a:cubicBezTo>
                  <a:cubicBezTo>
                    <a:pt x="16136" y="2384"/>
                    <a:pt x="16261" y="1886"/>
                    <a:pt x="15940" y="1708"/>
                  </a:cubicBezTo>
                  <a:cubicBezTo>
                    <a:pt x="13717" y="587"/>
                    <a:pt x="11012" y="0"/>
                    <a:pt x="8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4">
              <a:extLst>
                <a:ext uri="{FF2B5EF4-FFF2-40B4-BE49-F238E27FC236}">
                  <a16:creationId xmlns:a16="http://schemas.microsoft.com/office/drawing/2014/main" id="{130761B7-BE42-FC3F-B0F4-76A6E7070220}"/>
                </a:ext>
              </a:extLst>
            </p:cNvPr>
            <p:cNvSpPr/>
            <p:nvPr/>
          </p:nvSpPr>
          <p:spPr>
            <a:xfrm rot="-413555">
              <a:off x="1856319" y="2516067"/>
              <a:ext cx="517488" cy="121986"/>
            </a:xfrm>
            <a:custGeom>
              <a:avLst/>
              <a:gdLst/>
              <a:ahLst/>
              <a:cxnLst/>
              <a:rect l="l" t="t" r="r" b="b"/>
              <a:pathLst>
                <a:path w="27298" h="8985" extrusionOk="0">
                  <a:moveTo>
                    <a:pt x="13658" y="0"/>
                  </a:moveTo>
                  <a:cubicBezTo>
                    <a:pt x="10545" y="0"/>
                    <a:pt x="7912" y="676"/>
                    <a:pt x="5866" y="1975"/>
                  </a:cubicBezTo>
                  <a:cubicBezTo>
                    <a:pt x="4638" y="2793"/>
                    <a:pt x="3571" y="3843"/>
                    <a:pt x="2753" y="5071"/>
                  </a:cubicBezTo>
                  <a:cubicBezTo>
                    <a:pt x="2699" y="5142"/>
                    <a:pt x="2664" y="5195"/>
                    <a:pt x="2610" y="5266"/>
                  </a:cubicBezTo>
                  <a:cubicBezTo>
                    <a:pt x="2308" y="5675"/>
                    <a:pt x="2059" y="6102"/>
                    <a:pt x="1828" y="6494"/>
                  </a:cubicBezTo>
                  <a:cubicBezTo>
                    <a:pt x="1365" y="7259"/>
                    <a:pt x="974" y="7935"/>
                    <a:pt x="333" y="8308"/>
                  </a:cubicBezTo>
                  <a:cubicBezTo>
                    <a:pt x="1" y="8483"/>
                    <a:pt x="133" y="8985"/>
                    <a:pt x="492" y="8985"/>
                  </a:cubicBezTo>
                  <a:cubicBezTo>
                    <a:pt x="498" y="8985"/>
                    <a:pt x="505" y="8985"/>
                    <a:pt x="511" y="8984"/>
                  </a:cubicBezTo>
                  <a:cubicBezTo>
                    <a:pt x="582" y="8984"/>
                    <a:pt x="636" y="8967"/>
                    <a:pt x="689" y="8931"/>
                  </a:cubicBezTo>
                  <a:cubicBezTo>
                    <a:pt x="1490" y="8451"/>
                    <a:pt x="1952" y="7686"/>
                    <a:pt x="2432" y="6867"/>
                  </a:cubicBezTo>
                  <a:cubicBezTo>
                    <a:pt x="2664" y="6476"/>
                    <a:pt x="2913" y="6085"/>
                    <a:pt x="3197" y="5693"/>
                  </a:cubicBezTo>
                  <a:cubicBezTo>
                    <a:pt x="3233" y="5622"/>
                    <a:pt x="3286" y="5551"/>
                    <a:pt x="3340" y="5480"/>
                  </a:cubicBezTo>
                  <a:cubicBezTo>
                    <a:pt x="4354" y="4057"/>
                    <a:pt x="6720" y="712"/>
                    <a:pt x="13658" y="712"/>
                  </a:cubicBezTo>
                  <a:cubicBezTo>
                    <a:pt x="20596" y="712"/>
                    <a:pt x="22963" y="4057"/>
                    <a:pt x="23977" y="5480"/>
                  </a:cubicBezTo>
                  <a:cubicBezTo>
                    <a:pt x="24030" y="5551"/>
                    <a:pt x="24066" y="5622"/>
                    <a:pt x="24119" y="5693"/>
                  </a:cubicBezTo>
                  <a:cubicBezTo>
                    <a:pt x="24404" y="6085"/>
                    <a:pt x="24635" y="6476"/>
                    <a:pt x="24866" y="6867"/>
                  </a:cubicBezTo>
                  <a:cubicBezTo>
                    <a:pt x="25364" y="7686"/>
                    <a:pt x="25827" y="8451"/>
                    <a:pt x="26610" y="8931"/>
                  </a:cubicBezTo>
                  <a:cubicBezTo>
                    <a:pt x="26663" y="8967"/>
                    <a:pt x="26734" y="8984"/>
                    <a:pt x="26788" y="8984"/>
                  </a:cubicBezTo>
                  <a:cubicBezTo>
                    <a:pt x="26794" y="8985"/>
                    <a:pt x="26801" y="8985"/>
                    <a:pt x="26807" y="8985"/>
                  </a:cubicBezTo>
                  <a:cubicBezTo>
                    <a:pt x="27183" y="8985"/>
                    <a:pt x="27298" y="8483"/>
                    <a:pt x="26965" y="8308"/>
                  </a:cubicBezTo>
                  <a:cubicBezTo>
                    <a:pt x="26343" y="7935"/>
                    <a:pt x="25934" y="7259"/>
                    <a:pt x="25471" y="6494"/>
                  </a:cubicBezTo>
                  <a:cubicBezTo>
                    <a:pt x="25240" y="6102"/>
                    <a:pt x="24991" y="5675"/>
                    <a:pt x="24688" y="5266"/>
                  </a:cubicBezTo>
                  <a:lnTo>
                    <a:pt x="24546" y="5071"/>
                  </a:lnTo>
                  <a:cubicBezTo>
                    <a:pt x="23728" y="3843"/>
                    <a:pt x="22678" y="2793"/>
                    <a:pt x="21433" y="1975"/>
                  </a:cubicBezTo>
                  <a:cubicBezTo>
                    <a:pt x="19387" y="659"/>
                    <a:pt x="16771" y="0"/>
                    <a:pt x="13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2;p34">
              <a:extLst>
                <a:ext uri="{FF2B5EF4-FFF2-40B4-BE49-F238E27FC236}">
                  <a16:creationId xmlns:a16="http://schemas.microsoft.com/office/drawing/2014/main" id="{A8F70356-5CDD-C09D-5500-8713D77A7FDB}"/>
                </a:ext>
              </a:extLst>
            </p:cNvPr>
            <p:cNvSpPr/>
            <p:nvPr/>
          </p:nvSpPr>
          <p:spPr>
            <a:xfrm rot="-413555">
              <a:off x="1945859" y="2706054"/>
              <a:ext cx="419613" cy="71250"/>
            </a:xfrm>
            <a:custGeom>
              <a:avLst/>
              <a:gdLst/>
              <a:ahLst/>
              <a:cxnLst/>
              <a:rect l="l" t="t" r="r" b="b"/>
              <a:pathLst>
                <a:path w="22135" h="5248" extrusionOk="0">
                  <a:moveTo>
                    <a:pt x="507" y="0"/>
                  </a:moveTo>
                  <a:cubicBezTo>
                    <a:pt x="247" y="0"/>
                    <a:pt x="0" y="312"/>
                    <a:pt x="222" y="586"/>
                  </a:cubicBezTo>
                  <a:cubicBezTo>
                    <a:pt x="1307" y="1974"/>
                    <a:pt x="3869" y="5247"/>
                    <a:pt x="11074" y="5247"/>
                  </a:cubicBezTo>
                  <a:cubicBezTo>
                    <a:pt x="18279" y="5247"/>
                    <a:pt x="20823" y="1974"/>
                    <a:pt x="21926" y="586"/>
                  </a:cubicBezTo>
                  <a:cubicBezTo>
                    <a:pt x="22135" y="312"/>
                    <a:pt x="21894" y="0"/>
                    <a:pt x="21632" y="0"/>
                  </a:cubicBezTo>
                  <a:cubicBezTo>
                    <a:pt x="21536" y="0"/>
                    <a:pt x="21438" y="42"/>
                    <a:pt x="21357" y="141"/>
                  </a:cubicBezTo>
                  <a:cubicBezTo>
                    <a:pt x="20325" y="1458"/>
                    <a:pt x="17923" y="4536"/>
                    <a:pt x="11074" y="4536"/>
                  </a:cubicBezTo>
                  <a:cubicBezTo>
                    <a:pt x="4207" y="4536"/>
                    <a:pt x="1805" y="1458"/>
                    <a:pt x="774" y="141"/>
                  </a:cubicBezTo>
                  <a:cubicBezTo>
                    <a:pt x="698" y="42"/>
                    <a:pt x="601" y="0"/>
                    <a:pt x="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3;p34">
              <a:extLst>
                <a:ext uri="{FF2B5EF4-FFF2-40B4-BE49-F238E27FC236}">
                  <a16:creationId xmlns:a16="http://schemas.microsoft.com/office/drawing/2014/main" id="{4C1E395F-7640-3316-8ADA-DBB80647B41C}"/>
                </a:ext>
              </a:extLst>
            </p:cNvPr>
            <p:cNvSpPr/>
            <p:nvPr/>
          </p:nvSpPr>
          <p:spPr>
            <a:xfrm rot="-413555">
              <a:off x="1980259" y="2695895"/>
              <a:ext cx="353643" cy="60715"/>
            </a:xfrm>
            <a:custGeom>
              <a:avLst/>
              <a:gdLst/>
              <a:ahLst/>
              <a:cxnLst/>
              <a:rect l="l" t="t" r="r" b="b"/>
              <a:pathLst>
                <a:path w="18655" h="4472" extrusionOk="0">
                  <a:moveTo>
                    <a:pt x="18276" y="1"/>
                  </a:moveTo>
                  <a:cubicBezTo>
                    <a:pt x="18171" y="1"/>
                    <a:pt x="18068" y="47"/>
                    <a:pt x="17996" y="130"/>
                  </a:cubicBezTo>
                  <a:cubicBezTo>
                    <a:pt x="16057" y="2550"/>
                    <a:pt x="13050" y="3777"/>
                    <a:pt x="9065" y="3777"/>
                  </a:cubicBezTo>
                  <a:cubicBezTo>
                    <a:pt x="4173" y="3777"/>
                    <a:pt x="1842" y="2052"/>
                    <a:pt x="775" y="611"/>
                  </a:cubicBezTo>
                  <a:cubicBezTo>
                    <a:pt x="696" y="507"/>
                    <a:pt x="594" y="463"/>
                    <a:pt x="496" y="463"/>
                  </a:cubicBezTo>
                  <a:cubicBezTo>
                    <a:pt x="240" y="463"/>
                    <a:pt x="0" y="755"/>
                    <a:pt x="206" y="1038"/>
                  </a:cubicBezTo>
                  <a:cubicBezTo>
                    <a:pt x="1380" y="2603"/>
                    <a:pt x="3870" y="4471"/>
                    <a:pt x="9065" y="4471"/>
                  </a:cubicBezTo>
                  <a:cubicBezTo>
                    <a:pt x="13282" y="4471"/>
                    <a:pt x="16466" y="3155"/>
                    <a:pt x="18547" y="557"/>
                  </a:cubicBezTo>
                  <a:cubicBezTo>
                    <a:pt x="18654" y="415"/>
                    <a:pt x="18636" y="201"/>
                    <a:pt x="18494" y="77"/>
                  </a:cubicBezTo>
                  <a:cubicBezTo>
                    <a:pt x="18427" y="25"/>
                    <a:pt x="18351" y="1"/>
                    <a:pt x="18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54;p34">
              <a:extLst>
                <a:ext uri="{FF2B5EF4-FFF2-40B4-BE49-F238E27FC236}">
                  <a16:creationId xmlns:a16="http://schemas.microsoft.com/office/drawing/2014/main" id="{A3E16CC6-003D-2932-1D9D-70B9C27B88C5}"/>
                </a:ext>
              </a:extLst>
            </p:cNvPr>
            <p:cNvSpPr/>
            <p:nvPr/>
          </p:nvSpPr>
          <p:spPr>
            <a:xfrm rot="-413555">
              <a:off x="2024416" y="2680640"/>
              <a:ext cx="282213" cy="53696"/>
            </a:xfrm>
            <a:custGeom>
              <a:avLst/>
              <a:gdLst/>
              <a:ahLst/>
              <a:cxnLst/>
              <a:rect l="l" t="t" r="r" b="b"/>
              <a:pathLst>
                <a:path w="14887" h="3955" extrusionOk="0">
                  <a:moveTo>
                    <a:pt x="14503" y="0"/>
                  </a:moveTo>
                  <a:cubicBezTo>
                    <a:pt x="14395" y="0"/>
                    <a:pt x="14290" y="47"/>
                    <a:pt x="14228" y="130"/>
                  </a:cubicBezTo>
                  <a:cubicBezTo>
                    <a:pt x="12058" y="2905"/>
                    <a:pt x="8784" y="3243"/>
                    <a:pt x="6489" y="3243"/>
                  </a:cubicBezTo>
                  <a:cubicBezTo>
                    <a:pt x="3785" y="3243"/>
                    <a:pt x="1704" y="2763"/>
                    <a:pt x="761" y="1909"/>
                  </a:cubicBezTo>
                  <a:cubicBezTo>
                    <a:pt x="685" y="1844"/>
                    <a:pt x="604" y="1817"/>
                    <a:pt x="526" y="1817"/>
                  </a:cubicBezTo>
                  <a:cubicBezTo>
                    <a:pt x="238" y="1817"/>
                    <a:pt x="0" y="2190"/>
                    <a:pt x="281" y="2442"/>
                  </a:cubicBezTo>
                  <a:cubicBezTo>
                    <a:pt x="1739" y="3741"/>
                    <a:pt x="4746" y="3937"/>
                    <a:pt x="6454" y="3955"/>
                  </a:cubicBezTo>
                  <a:lnTo>
                    <a:pt x="6507" y="3955"/>
                  </a:lnTo>
                  <a:cubicBezTo>
                    <a:pt x="8944" y="3955"/>
                    <a:pt x="12431" y="3581"/>
                    <a:pt x="14780" y="557"/>
                  </a:cubicBezTo>
                  <a:cubicBezTo>
                    <a:pt x="14886" y="414"/>
                    <a:pt x="14869" y="183"/>
                    <a:pt x="14726" y="76"/>
                  </a:cubicBezTo>
                  <a:cubicBezTo>
                    <a:pt x="14659" y="24"/>
                    <a:pt x="14580" y="0"/>
                    <a:pt x="14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55;p34">
              <a:extLst>
                <a:ext uri="{FF2B5EF4-FFF2-40B4-BE49-F238E27FC236}">
                  <a16:creationId xmlns:a16="http://schemas.microsoft.com/office/drawing/2014/main" id="{2A0BE472-00F2-EC12-1977-B15206080569}"/>
                </a:ext>
              </a:extLst>
            </p:cNvPr>
            <p:cNvSpPr/>
            <p:nvPr/>
          </p:nvSpPr>
          <p:spPr>
            <a:xfrm rot="-413555">
              <a:off x="1859261" y="2535651"/>
              <a:ext cx="523100" cy="129480"/>
            </a:xfrm>
            <a:custGeom>
              <a:avLst/>
              <a:gdLst/>
              <a:ahLst/>
              <a:cxnLst/>
              <a:rect l="l" t="t" r="r" b="b"/>
              <a:pathLst>
                <a:path w="27594" h="9537" extrusionOk="0">
                  <a:moveTo>
                    <a:pt x="13806" y="1"/>
                  </a:moveTo>
                  <a:cubicBezTo>
                    <a:pt x="11173" y="1"/>
                    <a:pt x="9341" y="392"/>
                    <a:pt x="7829" y="1228"/>
                  </a:cubicBezTo>
                  <a:cubicBezTo>
                    <a:pt x="6316" y="2082"/>
                    <a:pt x="5160" y="3416"/>
                    <a:pt x="3932" y="5124"/>
                  </a:cubicBezTo>
                  <a:cubicBezTo>
                    <a:pt x="2812" y="6654"/>
                    <a:pt x="1406" y="8469"/>
                    <a:pt x="392" y="8843"/>
                  </a:cubicBezTo>
                  <a:cubicBezTo>
                    <a:pt x="1" y="8967"/>
                    <a:pt x="108" y="9536"/>
                    <a:pt x="499" y="9536"/>
                  </a:cubicBezTo>
                  <a:cubicBezTo>
                    <a:pt x="535" y="9536"/>
                    <a:pt x="588" y="9519"/>
                    <a:pt x="623" y="9519"/>
                  </a:cubicBezTo>
                  <a:cubicBezTo>
                    <a:pt x="1833" y="9074"/>
                    <a:pt x="3256" y="7259"/>
                    <a:pt x="4502" y="5534"/>
                  </a:cubicBezTo>
                  <a:cubicBezTo>
                    <a:pt x="6957" y="2136"/>
                    <a:pt x="8789" y="712"/>
                    <a:pt x="13806" y="712"/>
                  </a:cubicBezTo>
                  <a:cubicBezTo>
                    <a:pt x="18805" y="712"/>
                    <a:pt x="20638" y="2136"/>
                    <a:pt x="23093" y="5534"/>
                  </a:cubicBezTo>
                  <a:cubicBezTo>
                    <a:pt x="24338" y="7259"/>
                    <a:pt x="25761" y="9074"/>
                    <a:pt x="26971" y="9519"/>
                  </a:cubicBezTo>
                  <a:cubicBezTo>
                    <a:pt x="27024" y="9519"/>
                    <a:pt x="27060" y="9536"/>
                    <a:pt x="27096" y="9536"/>
                  </a:cubicBezTo>
                  <a:cubicBezTo>
                    <a:pt x="27505" y="9536"/>
                    <a:pt x="27594" y="8967"/>
                    <a:pt x="27220" y="8843"/>
                  </a:cubicBezTo>
                  <a:cubicBezTo>
                    <a:pt x="26188" y="8469"/>
                    <a:pt x="24765" y="6654"/>
                    <a:pt x="23680" y="5124"/>
                  </a:cubicBezTo>
                  <a:cubicBezTo>
                    <a:pt x="22435" y="3416"/>
                    <a:pt x="21314" y="2100"/>
                    <a:pt x="19784" y="1228"/>
                  </a:cubicBezTo>
                  <a:cubicBezTo>
                    <a:pt x="18254" y="374"/>
                    <a:pt x="16421" y="1"/>
                    <a:pt x="13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56;p34">
              <a:extLst>
                <a:ext uri="{FF2B5EF4-FFF2-40B4-BE49-F238E27FC236}">
                  <a16:creationId xmlns:a16="http://schemas.microsoft.com/office/drawing/2014/main" id="{2F59BDA5-861E-A21A-7DC3-7E5F76FA18FB}"/>
                </a:ext>
              </a:extLst>
            </p:cNvPr>
            <p:cNvSpPr/>
            <p:nvPr/>
          </p:nvSpPr>
          <p:spPr>
            <a:xfrm rot="-413555">
              <a:off x="1940464" y="2381465"/>
              <a:ext cx="259029" cy="23691"/>
            </a:xfrm>
            <a:custGeom>
              <a:avLst/>
              <a:gdLst/>
              <a:ahLst/>
              <a:cxnLst/>
              <a:rect l="l" t="t" r="r" b="b"/>
              <a:pathLst>
                <a:path w="13664" h="1745" extrusionOk="0">
                  <a:moveTo>
                    <a:pt x="6654" y="1"/>
                  </a:moveTo>
                  <a:cubicBezTo>
                    <a:pt x="4519" y="19"/>
                    <a:pt x="2402" y="375"/>
                    <a:pt x="374" y="1051"/>
                  </a:cubicBezTo>
                  <a:cubicBezTo>
                    <a:pt x="1" y="1175"/>
                    <a:pt x="72" y="1744"/>
                    <a:pt x="481" y="1744"/>
                  </a:cubicBezTo>
                  <a:lnTo>
                    <a:pt x="588" y="1744"/>
                  </a:lnTo>
                  <a:cubicBezTo>
                    <a:pt x="2438" y="1157"/>
                    <a:pt x="4092" y="713"/>
                    <a:pt x="6832" y="713"/>
                  </a:cubicBezTo>
                  <a:cubicBezTo>
                    <a:pt x="6883" y="712"/>
                    <a:pt x="6933" y="712"/>
                    <a:pt x="6983" y="712"/>
                  </a:cubicBezTo>
                  <a:cubicBezTo>
                    <a:pt x="9616" y="712"/>
                    <a:pt x="11243" y="1168"/>
                    <a:pt x="13077" y="1744"/>
                  </a:cubicBezTo>
                  <a:lnTo>
                    <a:pt x="13166" y="1744"/>
                  </a:lnTo>
                  <a:cubicBezTo>
                    <a:pt x="13575" y="1744"/>
                    <a:pt x="13664" y="1175"/>
                    <a:pt x="13272" y="1051"/>
                  </a:cubicBezTo>
                  <a:cubicBezTo>
                    <a:pt x="11244" y="375"/>
                    <a:pt x="9127" y="19"/>
                    <a:pt x="69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57;p34">
              <a:extLst>
                <a:ext uri="{FF2B5EF4-FFF2-40B4-BE49-F238E27FC236}">
                  <a16:creationId xmlns:a16="http://schemas.microsoft.com/office/drawing/2014/main" id="{1567D34A-5F53-73E1-3FC4-1C4019EE2A92}"/>
                </a:ext>
              </a:extLst>
            </p:cNvPr>
            <p:cNvSpPr/>
            <p:nvPr/>
          </p:nvSpPr>
          <p:spPr>
            <a:xfrm rot="-413555">
              <a:off x="1870208" y="2562629"/>
              <a:ext cx="374401" cy="161358"/>
            </a:xfrm>
            <a:custGeom>
              <a:avLst/>
              <a:gdLst/>
              <a:ahLst/>
              <a:cxnLst/>
              <a:rect l="l" t="t" r="r" b="b"/>
              <a:pathLst>
                <a:path w="19750" h="11885" extrusionOk="0">
                  <a:moveTo>
                    <a:pt x="13808" y="1"/>
                  </a:moveTo>
                  <a:cubicBezTo>
                    <a:pt x="8524" y="1"/>
                    <a:pt x="6638" y="2581"/>
                    <a:pt x="4824" y="5089"/>
                  </a:cubicBezTo>
                  <a:cubicBezTo>
                    <a:pt x="3632" y="6726"/>
                    <a:pt x="2493" y="8291"/>
                    <a:pt x="412" y="9163"/>
                  </a:cubicBezTo>
                  <a:cubicBezTo>
                    <a:pt x="0" y="9300"/>
                    <a:pt x="163" y="9855"/>
                    <a:pt x="509" y="9855"/>
                  </a:cubicBezTo>
                  <a:cubicBezTo>
                    <a:pt x="567" y="9855"/>
                    <a:pt x="630" y="9839"/>
                    <a:pt x="696" y="9803"/>
                  </a:cubicBezTo>
                  <a:cubicBezTo>
                    <a:pt x="2956" y="8861"/>
                    <a:pt x="4201" y="7135"/>
                    <a:pt x="5393" y="5498"/>
                  </a:cubicBezTo>
                  <a:cubicBezTo>
                    <a:pt x="7172" y="3043"/>
                    <a:pt x="8880" y="713"/>
                    <a:pt x="13808" y="713"/>
                  </a:cubicBezTo>
                  <a:cubicBezTo>
                    <a:pt x="16690" y="713"/>
                    <a:pt x="19038" y="3061"/>
                    <a:pt x="19038" y="5943"/>
                  </a:cubicBezTo>
                  <a:cubicBezTo>
                    <a:pt x="19038" y="8825"/>
                    <a:pt x="16690" y="11173"/>
                    <a:pt x="13808" y="11173"/>
                  </a:cubicBezTo>
                  <a:cubicBezTo>
                    <a:pt x="11584" y="11173"/>
                    <a:pt x="10019" y="10764"/>
                    <a:pt x="8489" y="10355"/>
                  </a:cubicBezTo>
                  <a:cubicBezTo>
                    <a:pt x="7173" y="10008"/>
                    <a:pt x="5957" y="9691"/>
                    <a:pt x="4531" y="9691"/>
                  </a:cubicBezTo>
                  <a:cubicBezTo>
                    <a:pt x="3470" y="9691"/>
                    <a:pt x="2294" y="9867"/>
                    <a:pt x="874" y="10337"/>
                  </a:cubicBezTo>
                  <a:cubicBezTo>
                    <a:pt x="523" y="10521"/>
                    <a:pt x="675" y="11019"/>
                    <a:pt x="1020" y="11019"/>
                  </a:cubicBezTo>
                  <a:cubicBezTo>
                    <a:pt x="1042" y="11019"/>
                    <a:pt x="1064" y="11017"/>
                    <a:pt x="1088" y="11013"/>
                  </a:cubicBezTo>
                  <a:cubicBezTo>
                    <a:pt x="2413" y="10572"/>
                    <a:pt x="3514" y="10407"/>
                    <a:pt x="4508" y="10407"/>
                  </a:cubicBezTo>
                  <a:cubicBezTo>
                    <a:pt x="5877" y="10407"/>
                    <a:pt x="7043" y="10719"/>
                    <a:pt x="8311" y="11049"/>
                  </a:cubicBezTo>
                  <a:cubicBezTo>
                    <a:pt x="9805" y="11440"/>
                    <a:pt x="11495" y="11885"/>
                    <a:pt x="13808" y="11885"/>
                  </a:cubicBezTo>
                  <a:cubicBezTo>
                    <a:pt x="17081" y="11885"/>
                    <a:pt x="19750" y="9216"/>
                    <a:pt x="19750" y="5943"/>
                  </a:cubicBezTo>
                  <a:cubicBezTo>
                    <a:pt x="19750" y="2670"/>
                    <a:pt x="17081" y="1"/>
                    <a:pt x="138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58;p34">
              <a:extLst>
                <a:ext uri="{FF2B5EF4-FFF2-40B4-BE49-F238E27FC236}">
                  <a16:creationId xmlns:a16="http://schemas.microsoft.com/office/drawing/2014/main" id="{DD937588-669A-06C4-383D-DFAA6B28ACEA}"/>
                </a:ext>
              </a:extLst>
            </p:cNvPr>
            <p:cNvSpPr/>
            <p:nvPr/>
          </p:nvSpPr>
          <p:spPr>
            <a:xfrm rot="-413555">
              <a:off x="2236515" y="2560883"/>
              <a:ext cx="150083" cy="104635"/>
            </a:xfrm>
            <a:custGeom>
              <a:avLst/>
              <a:gdLst/>
              <a:ahLst/>
              <a:cxnLst/>
              <a:rect l="l" t="t" r="r" b="b"/>
              <a:pathLst>
                <a:path w="7917" h="7707" extrusionOk="0">
                  <a:moveTo>
                    <a:pt x="514" y="0"/>
                  </a:moveTo>
                  <a:cubicBezTo>
                    <a:pt x="231" y="0"/>
                    <a:pt x="1" y="373"/>
                    <a:pt x="267" y="625"/>
                  </a:cubicBezTo>
                  <a:cubicBezTo>
                    <a:pt x="1156" y="1426"/>
                    <a:pt x="1886" y="2404"/>
                    <a:pt x="2580" y="3365"/>
                  </a:cubicBezTo>
                  <a:cubicBezTo>
                    <a:pt x="3789" y="5020"/>
                    <a:pt x="5017" y="6728"/>
                    <a:pt x="7276" y="7670"/>
                  </a:cubicBezTo>
                  <a:cubicBezTo>
                    <a:pt x="7330" y="7688"/>
                    <a:pt x="7383" y="7706"/>
                    <a:pt x="7419" y="7706"/>
                  </a:cubicBezTo>
                  <a:cubicBezTo>
                    <a:pt x="7810" y="7706"/>
                    <a:pt x="7917" y="7172"/>
                    <a:pt x="7561" y="7030"/>
                  </a:cubicBezTo>
                  <a:cubicBezTo>
                    <a:pt x="5479" y="6158"/>
                    <a:pt x="4359" y="4593"/>
                    <a:pt x="3149" y="2956"/>
                  </a:cubicBezTo>
                  <a:cubicBezTo>
                    <a:pt x="2437" y="1960"/>
                    <a:pt x="1708" y="946"/>
                    <a:pt x="747" y="92"/>
                  </a:cubicBezTo>
                  <a:cubicBezTo>
                    <a:pt x="671" y="27"/>
                    <a:pt x="591" y="0"/>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59;p34">
              <a:extLst>
                <a:ext uri="{FF2B5EF4-FFF2-40B4-BE49-F238E27FC236}">
                  <a16:creationId xmlns:a16="http://schemas.microsoft.com/office/drawing/2014/main" id="{B26FD33B-94AD-3400-8A15-E2ECCC4F0BE2}"/>
                </a:ext>
              </a:extLst>
            </p:cNvPr>
            <p:cNvSpPr/>
            <p:nvPr/>
          </p:nvSpPr>
          <p:spPr>
            <a:xfrm rot="-413555">
              <a:off x="1941016" y="2579425"/>
              <a:ext cx="274782" cy="122705"/>
            </a:xfrm>
            <a:custGeom>
              <a:avLst/>
              <a:gdLst/>
              <a:ahLst/>
              <a:cxnLst/>
              <a:rect l="l" t="t" r="r" b="b"/>
              <a:pathLst>
                <a:path w="14495" h="9038" extrusionOk="0">
                  <a:moveTo>
                    <a:pt x="10065" y="694"/>
                  </a:moveTo>
                  <a:cubicBezTo>
                    <a:pt x="12164" y="694"/>
                    <a:pt x="13872" y="2402"/>
                    <a:pt x="13872" y="4501"/>
                  </a:cubicBezTo>
                  <a:cubicBezTo>
                    <a:pt x="13872" y="6618"/>
                    <a:pt x="12164" y="8326"/>
                    <a:pt x="10065" y="8326"/>
                  </a:cubicBezTo>
                  <a:cubicBezTo>
                    <a:pt x="8037" y="8326"/>
                    <a:pt x="6542" y="7935"/>
                    <a:pt x="5101" y="7561"/>
                  </a:cubicBezTo>
                  <a:cubicBezTo>
                    <a:pt x="3856" y="7223"/>
                    <a:pt x="2682" y="6921"/>
                    <a:pt x="1294" y="6849"/>
                  </a:cubicBezTo>
                  <a:cubicBezTo>
                    <a:pt x="1864" y="6227"/>
                    <a:pt x="2326" y="5551"/>
                    <a:pt x="2806" y="4910"/>
                  </a:cubicBezTo>
                  <a:lnTo>
                    <a:pt x="2806" y="4893"/>
                  </a:lnTo>
                  <a:cubicBezTo>
                    <a:pt x="4408" y="2669"/>
                    <a:pt x="6187" y="694"/>
                    <a:pt x="10065" y="694"/>
                  </a:cubicBezTo>
                  <a:close/>
                  <a:moveTo>
                    <a:pt x="10065" y="0"/>
                  </a:moveTo>
                  <a:cubicBezTo>
                    <a:pt x="5849" y="0"/>
                    <a:pt x="3874" y="2224"/>
                    <a:pt x="2219" y="4483"/>
                  </a:cubicBezTo>
                  <a:cubicBezTo>
                    <a:pt x="1614" y="5355"/>
                    <a:pt x="956" y="6191"/>
                    <a:pt x="227" y="6956"/>
                  </a:cubicBezTo>
                  <a:cubicBezTo>
                    <a:pt x="1" y="7182"/>
                    <a:pt x="166" y="7562"/>
                    <a:pt x="473" y="7562"/>
                  </a:cubicBezTo>
                  <a:cubicBezTo>
                    <a:pt x="480" y="7562"/>
                    <a:pt x="487" y="7561"/>
                    <a:pt x="494" y="7561"/>
                  </a:cubicBezTo>
                  <a:cubicBezTo>
                    <a:pt x="605" y="7557"/>
                    <a:pt x="715" y="7556"/>
                    <a:pt x="823" y="7556"/>
                  </a:cubicBezTo>
                  <a:cubicBezTo>
                    <a:pt x="2328" y="7556"/>
                    <a:pt x="3579" y="7890"/>
                    <a:pt x="4923" y="8255"/>
                  </a:cubicBezTo>
                  <a:cubicBezTo>
                    <a:pt x="6400" y="8646"/>
                    <a:pt x="7948" y="9038"/>
                    <a:pt x="10065" y="9038"/>
                  </a:cubicBezTo>
                  <a:cubicBezTo>
                    <a:pt x="12520" y="8984"/>
                    <a:pt x="14495" y="6974"/>
                    <a:pt x="14495" y="4519"/>
                  </a:cubicBezTo>
                  <a:cubicBezTo>
                    <a:pt x="14495" y="2064"/>
                    <a:pt x="12520" y="54"/>
                    <a:pt x="10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0;p34">
              <a:extLst>
                <a:ext uri="{FF2B5EF4-FFF2-40B4-BE49-F238E27FC236}">
                  <a16:creationId xmlns:a16="http://schemas.microsoft.com/office/drawing/2014/main" id="{0C8551F6-FB28-8B96-4A9D-E75953129BC3}"/>
                </a:ext>
              </a:extLst>
            </p:cNvPr>
            <p:cNvSpPr/>
            <p:nvPr/>
          </p:nvSpPr>
          <p:spPr>
            <a:xfrm rot="-413555">
              <a:off x="1996131" y="2596685"/>
              <a:ext cx="194613" cy="84555"/>
            </a:xfrm>
            <a:custGeom>
              <a:avLst/>
              <a:gdLst/>
              <a:ahLst/>
              <a:cxnLst/>
              <a:rect l="l" t="t" r="r" b="b"/>
              <a:pathLst>
                <a:path w="10266" h="6228" extrusionOk="0">
                  <a:moveTo>
                    <a:pt x="7152" y="712"/>
                  </a:moveTo>
                  <a:cubicBezTo>
                    <a:pt x="8468" y="712"/>
                    <a:pt x="9554" y="1797"/>
                    <a:pt x="9554" y="3114"/>
                  </a:cubicBezTo>
                  <a:cubicBezTo>
                    <a:pt x="9554" y="4430"/>
                    <a:pt x="8468" y="5516"/>
                    <a:pt x="7152" y="5516"/>
                  </a:cubicBezTo>
                  <a:cubicBezTo>
                    <a:pt x="5302" y="5516"/>
                    <a:pt x="3967" y="5160"/>
                    <a:pt x="2562" y="4786"/>
                  </a:cubicBezTo>
                  <a:cubicBezTo>
                    <a:pt x="2046" y="4662"/>
                    <a:pt x="1530" y="4519"/>
                    <a:pt x="996" y="4395"/>
                  </a:cubicBezTo>
                  <a:lnTo>
                    <a:pt x="1032" y="4341"/>
                  </a:lnTo>
                  <a:cubicBezTo>
                    <a:pt x="2651" y="2118"/>
                    <a:pt x="4252" y="712"/>
                    <a:pt x="7152" y="712"/>
                  </a:cubicBezTo>
                  <a:close/>
                  <a:moveTo>
                    <a:pt x="7152" y="1"/>
                  </a:moveTo>
                  <a:cubicBezTo>
                    <a:pt x="3967" y="1"/>
                    <a:pt x="2171" y="1548"/>
                    <a:pt x="463" y="3914"/>
                  </a:cubicBezTo>
                  <a:lnTo>
                    <a:pt x="89" y="4413"/>
                  </a:lnTo>
                  <a:cubicBezTo>
                    <a:pt x="18" y="4519"/>
                    <a:pt x="0" y="4644"/>
                    <a:pt x="36" y="4751"/>
                  </a:cubicBezTo>
                  <a:cubicBezTo>
                    <a:pt x="89" y="4875"/>
                    <a:pt x="196" y="4946"/>
                    <a:pt x="303" y="4982"/>
                  </a:cubicBezTo>
                  <a:cubicBezTo>
                    <a:pt x="1032" y="5124"/>
                    <a:pt x="1708" y="5302"/>
                    <a:pt x="2366" y="5480"/>
                  </a:cubicBezTo>
                  <a:cubicBezTo>
                    <a:pt x="3843" y="5871"/>
                    <a:pt x="5213" y="6227"/>
                    <a:pt x="7152" y="6227"/>
                  </a:cubicBezTo>
                  <a:cubicBezTo>
                    <a:pt x="8878" y="6227"/>
                    <a:pt x="10265" y="4822"/>
                    <a:pt x="10265" y="3114"/>
                  </a:cubicBezTo>
                  <a:cubicBezTo>
                    <a:pt x="10265" y="1388"/>
                    <a:pt x="8878" y="1"/>
                    <a:pt x="7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61;p34">
              <a:extLst>
                <a:ext uri="{FF2B5EF4-FFF2-40B4-BE49-F238E27FC236}">
                  <a16:creationId xmlns:a16="http://schemas.microsoft.com/office/drawing/2014/main" id="{285AEA6A-1320-796A-655F-6404EA1F782F}"/>
                </a:ext>
              </a:extLst>
            </p:cNvPr>
            <p:cNvSpPr/>
            <p:nvPr/>
          </p:nvSpPr>
          <p:spPr>
            <a:xfrm rot="-413555">
              <a:off x="2041921" y="2614873"/>
              <a:ext cx="121761" cy="45916"/>
            </a:xfrm>
            <a:custGeom>
              <a:avLst/>
              <a:gdLst/>
              <a:ahLst/>
              <a:cxnLst/>
              <a:rect l="l" t="t" r="r" b="b"/>
              <a:pathLst>
                <a:path w="6423" h="3382" extrusionOk="0">
                  <a:moveTo>
                    <a:pt x="4664" y="712"/>
                  </a:moveTo>
                  <a:cubicBezTo>
                    <a:pt x="4687" y="712"/>
                    <a:pt x="4710" y="712"/>
                    <a:pt x="4733" y="712"/>
                  </a:cubicBezTo>
                  <a:cubicBezTo>
                    <a:pt x="6049" y="712"/>
                    <a:pt x="6049" y="2669"/>
                    <a:pt x="4733" y="2669"/>
                  </a:cubicBezTo>
                  <a:cubicBezTo>
                    <a:pt x="3488" y="2669"/>
                    <a:pt x="2242" y="2491"/>
                    <a:pt x="1050" y="2136"/>
                  </a:cubicBezTo>
                  <a:cubicBezTo>
                    <a:pt x="2030" y="1226"/>
                    <a:pt x="3319" y="712"/>
                    <a:pt x="4664" y="712"/>
                  </a:cubicBezTo>
                  <a:close/>
                  <a:moveTo>
                    <a:pt x="4674" y="1"/>
                  </a:moveTo>
                  <a:cubicBezTo>
                    <a:pt x="2916" y="1"/>
                    <a:pt x="1251" y="781"/>
                    <a:pt x="90" y="2118"/>
                  </a:cubicBezTo>
                  <a:cubicBezTo>
                    <a:pt x="18" y="2207"/>
                    <a:pt x="1" y="2331"/>
                    <a:pt x="36" y="2438"/>
                  </a:cubicBezTo>
                  <a:cubicBezTo>
                    <a:pt x="72" y="2545"/>
                    <a:pt x="161" y="2634"/>
                    <a:pt x="285" y="2669"/>
                  </a:cubicBezTo>
                  <a:lnTo>
                    <a:pt x="321" y="2687"/>
                  </a:lnTo>
                  <a:cubicBezTo>
                    <a:pt x="1744" y="3061"/>
                    <a:pt x="2989" y="3381"/>
                    <a:pt x="4733" y="3381"/>
                  </a:cubicBezTo>
                  <a:cubicBezTo>
                    <a:pt x="5658" y="3381"/>
                    <a:pt x="6423" y="2634"/>
                    <a:pt x="6423" y="1691"/>
                  </a:cubicBezTo>
                  <a:cubicBezTo>
                    <a:pt x="6423" y="748"/>
                    <a:pt x="5658" y="1"/>
                    <a:pt x="4733" y="1"/>
                  </a:cubicBezTo>
                  <a:cubicBezTo>
                    <a:pt x="4713" y="1"/>
                    <a:pt x="4693" y="1"/>
                    <a:pt x="46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62;p34">
              <a:extLst>
                <a:ext uri="{FF2B5EF4-FFF2-40B4-BE49-F238E27FC236}">
                  <a16:creationId xmlns:a16="http://schemas.microsoft.com/office/drawing/2014/main" id="{BD5CE002-A27A-C1AE-19A3-46AE9EFC4886}"/>
                </a:ext>
              </a:extLst>
            </p:cNvPr>
            <p:cNvSpPr/>
            <p:nvPr/>
          </p:nvSpPr>
          <p:spPr>
            <a:xfrm rot="-413555">
              <a:off x="2244598" y="2603678"/>
              <a:ext cx="147903" cy="80781"/>
            </a:xfrm>
            <a:custGeom>
              <a:avLst/>
              <a:gdLst/>
              <a:ahLst/>
              <a:cxnLst/>
              <a:rect l="l" t="t" r="r" b="b"/>
              <a:pathLst>
                <a:path w="7802" h="5950" extrusionOk="0">
                  <a:moveTo>
                    <a:pt x="1482" y="0"/>
                  </a:moveTo>
                  <a:cubicBezTo>
                    <a:pt x="1279" y="0"/>
                    <a:pt x="1082" y="176"/>
                    <a:pt x="1130" y="417"/>
                  </a:cubicBezTo>
                  <a:cubicBezTo>
                    <a:pt x="1130" y="453"/>
                    <a:pt x="1504" y="2623"/>
                    <a:pt x="241" y="4064"/>
                  </a:cubicBezTo>
                  <a:cubicBezTo>
                    <a:pt x="0" y="4318"/>
                    <a:pt x="231" y="4652"/>
                    <a:pt x="497" y="4652"/>
                  </a:cubicBezTo>
                  <a:cubicBezTo>
                    <a:pt x="585" y="4652"/>
                    <a:pt x="677" y="4615"/>
                    <a:pt x="757" y="4527"/>
                  </a:cubicBezTo>
                  <a:cubicBezTo>
                    <a:pt x="1451" y="3708"/>
                    <a:pt x="1842" y="2694"/>
                    <a:pt x="1895" y="1627"/>
                  </a:cubicBezTo>
                  <a:cubicBezTo>
                    <a:pt x="2892" y="3175"/>
                    <a:pt x="4617" y="5665"/>
                    <a:pt x="7286" y="5950"/>
                  </a:cubicBezTo>
                  <a:lnTo>
                    <a:pt x="7321" y="5950"/>
                  </a:lnTo>
                  <a:cubicBezTo>
                    <a:pt x="7766" y="5950"/>
                    <a:pt x="7802" y="5309"/>
                    <a:pt x="7357" y="5256"/>
                  </a:cubicBezTo>
                  <a:lnTo>
                    <a:pt x="7339" y="5256"/>
                  </a:lnTo>
                  <a:cubicBezTo>
                    <a:pt x="4831" y="4971"/>
                    <a:pt x="3158" y="2338"/>
                    <a:pt x="2269" y="915"/>
                  </a:cubicBezTo>
                  <a:cubicBezTo>
                    <a:pt x="2109" y="648"/>
                    <a:pt x="1931" y="381"/>
                    <a:pt x="1753" y="132"/>
                  </a:cubicBezTo>
                  <a:cubicBezTo>
                    <a:pt x="1678" y="40"/>
                    <a:pt x="1579" y="0"/>
                    <a:pt x="1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63;p34">
              <a:extLst>
                <a:ext uri="{FF2B5EF4-FFF2-40B4-BE49-F238E27FC236}">
                  <a16:creationId xmlns:a16="http://schemas.microsoft.com/office/drawing/2014/main" id="{E37F4CD7-E689-E1B0-4636-AB263C512D54}"/>
                </a:ext>
              </a:extLst>
            </p:cNvPr>
            <p:cNvSpPr/>
            <p:nvPr/>
          </p:nvSpPr>
          <p:spPr>
            <a:xfrm>
              <a:off x="-657175" y="3496425"/>
              <a:ext cx="4663717" cy="125941"/>
            </a:xfrm>
            <a:custGeom>
              <a:avLst/>
              <a:gdLst/>
              <a:ahLst/>
              <a:cxnLst/>
              <a:rect l="l" t="t" r="r" b="b"/>
              <a:pathLst>
                <a:path w="39549" h="1068" extrusionOk="0">
                  <a:moveTo>
                    <a:pt x="1" y="0"/>
                  </a:moveTo>
                  <a:lnTo>
                    <a:pt x="1" y="1068"/>
                  </a:lnTo>
                  <a:lnTo>
                    <a:pt x="39549" y="1068"/>
                  </a:lnTo>
                  <a:lnTo>
                    <a:pt x="39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64;p34">
              <a:extLst>
                <a:ext uri="{FF2B5EF4-FFF2-40B4-BE49-F238E27FC236}">
                  <a16:creationId xmlns:a16="http://schemas.microsoft.com/office/drawing/2014/main" id="{3D286D94-7398-436C-D75B-211A96529FD0}"/>
                </a:ext>
              </a:extLst>
            </p:cNvPr>
            <p:cNvSpPr/>
            <p:nvPr/>
          </p:nvSpPr>
          <p:spPr>
            <a:xfrm>
              <a:off x="2926047" y="3632745"/>
              <a:ext cx="505770" cy="134432"/>
            </a:xfrm>
            <a:custGeom>
              <a:avLst/>
              <a:gdLst/>
              <a:ahLst/>
              <a:cxnLst/>
              <a:rect l="l" t="t" r="r" b="b"/>
              <a:pathLst>
                <a:path w="4289" h="1140" extrusionOk="0">
                  <a:moveTo>
                    <a:pt x="1" y="1"/>
                  </a:moveTo>
                  <a:lnTo>
                    <a:pt x="1" y="1139"/>
                  </a:lnTo>
                  <a:lnTo>
                    <a:pt x="4288" y="1139"/>
                  </a:lnTo>
                  <a:lnTo>
                    <a:pt x="42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65;p34">
              <a:extLst>
                <a:ext uri="{FF2B5EF4-FFF2-40B4-BE49-F238E27FC236}">
                  <a16:creationId xmlns:a16="http://schemas.microsoft.com/office/drawing/2014/main" id="{48B2A91D-4A74-CC63-E91B-9C345A40B6A2}"/>
                </a:ext>
              </a:extLst>
            </p:cNvPr>
            <p:cNvSpPr/>
            <p:nvPr/>
          </p:nvSpPr>
          <p:spPr>
            <a:xfrm>
              <a:off x="3106470" y="3767060"/>
              <a:ext cx="144927" cy="1892420"/>
            </a:xfrm>
            <a:custGeom>
              <a:avLst/>
              <a:gdLst/>
              <a:ahLst/>
              <a:cxnLst/>
              <a:rect l="l" t="t" r="r" b="b"/>
              <a:pathLst>
                <a:path w="1229" h="16048" extrusionOk="0">
                  <a:moveTo>
                    <a:pt x="1" y="0"/>
                  </a:moveTo>
                  <a:lnTo>
                    <a:pt x="1" y="16047"/>
                  </a:lnTo>
                  <a:lnTo>
                    <a:pt x="1228" y="16047"/>
                  </a:lnTo>
                  <a:lnTo>
                    <a:pt x="1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66;p34">
              <a:extLst>
                <a:ext uri="{FF2B5EF4-FFF2-40B4-BE49-F238E27FC236}">
                  <a16:creationId xmlns:a16="http://schemas.microsoft.com/office/drawing/2014/main" id="{18CEAAFE-BAED-5D2B-6D87-7A876E180812}"/>
                </a:ext>
              </a:extLst>
            </p:cNvPr>
            <p:cNvSpPr/>
            <p:nvPr/>
          </p:nvSpPr>
          <p:spPr>
            <a:xfrm>
              <a:off x="3505051" y="3632745"/>
              <a:ext cx="505770" cy="134432"/>
            </a:xfrm>
            <a:custGeom>
              <a:avLst/>
              <a:gdLst/>
              <a:ahLst/>
              <a:cxnLst/>
              <a:rect l="l" t="t" r="r" b="b"/>
              <a:pathLst>
                <a:path w="4289" h="1140" extrusionOk="0">
                  <a:moveTo>
                    <a:pt x="1" y="1"/>
                  </a:moveTo>
                  <a:lnTo>
                    <a:pt x="1" y="1139"/>
                  </a:lnTo>
                  <a:lnTo>
                    <a:pt x="4288" y="1139"/>
                  </a:lnTo>
                  <a:lnTo>
                    <a:pt x="42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67;p34">
              <a:extLst>
                <a:ext uri="{FF2B5EF4-FFF2-40B4-BE49-F238E27FC236}">
                  <a16:creationId xmlns:a16="http://schemas.microsoft.com/office/drawing/2014/main" id="{20917246-1BE2-0E50-F56E-787F30089A60}"/>
                </a:ext>
              </a:extLst>
            </p:cNvPr>
            <p:cNvSpPr/>
            <p:nvPr/>
          </p:nvSpPr>
          <p:spPr>
            <a:xfrm>
              <a:off x="3685474" y="3767060"/>
              <a:ext cx="144927" cy="1892420"/>
            </a:xfrm>
            <a:custGeom>
              <a:avLst/>
              <a:gdLst/>
              <a:ahLst/>
              <a:cxnLst/>
              <a:rect l="l" t="t" r="r" b="b"/>
              <a:pathLst>
                <a:path w="1229" h="16048" extrusionOk="0">
                  <a:moveTo>
                    <a:pt x="1" y="0"/>
                  </a:moveTo>
                  <a:lnTo>
                    <a:pt x="1" y="16047"/>
                  </a:lnTo>
                  <a:lnTo>
                    <a:pt x="1228" y="16047"/>
                  </a:lnTo>
                  <a:lnTo>
                    <a:pt x="1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68562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C2E8-0A88-4B55-009C-FD7B996EDF2D}"/>
              </a:ext>
            </a:extLst>
          </p:cNvPr>
          <p:cNvSpPr>
            <a:spLocks noGrp="1"/>
          </p:cNvSpPr>
          <p:nvPr>
            <p:ph type="title"/>
          </p:nvPr>
        </p:nvSpPr>
        <p:spPr/>
        <p:txBody>
          <a:bodyPr/>
          <a:lstStyle/>
          <a:p>
            <a:r>
              <a:rPr lang="en-US" dirty="0"/>
              <a:t>About The Data</a:t>
            </a:r>
          </a:p>
        </p:txBody>
      </p:sp>
      <p:grpSp>
        <p:nvGrpSpPr>
          <p:cNvPr id="3" name="Google Shape;1009;p40">
            <a:extLst>
              <a:ext uri="{FF2B5EF4-FFF2-40B4-BE49-F238E27FC236}">
                <a16:creationId xmlns:a16="http://schemas.microsoft.com/office/drawing/2014/main" id="{48622826-209A-7C6A-C16C-DE81038C65BE}"/>
              </a:ext>
            </a:extLst>
          </p:cNvPr>
          <p:cNvGrpSpPr/>
          <p:nvPr/>
        </p:nvGrpSpPr>
        <p:grpSpPr>
          <a:xfrm>
            <a:off x="1087607" y="1318878"/>
            <a:ext cx="3340371" cy="2766032"/>
            <a:chOff x="4883230" y="999701"/>
            <a:chExt cx="3340371" cy="2766032"/>
          </a:xfrm>
        </p:grpSpPr>
        <p:sp>
          <p:nvSpPr>
            <p:cNvPr id="4" name="Google Shape;1010;p40">
              <a:extLst>
                <a:ext uri="{FF2B5EF4-FFF2-40B4-BE49-F238E27FC236}">
                  <a16:creationId xmlns:a16="http://schemas.microsoft.com/office/drawing/2014/main" id="{80D12A70-4371-FB06-0B54-96F26B7C1C89}"/>
                </a:ext>
              </a:extLst>
            </p:cNvPr>
            <p:cNvSpPr/>
            <p:nvPr/>
          </p:nvSpPr>
          <p:spPr>
            <a:xfrm>
              <a:off x="6059720" y="3249937"/>
              <a:ext cx="988290" cy="432972"/>
            </a:xfrm>
            <a:custGeom>
              <a:avLst/>
              <a:gdLst/>
              <a:ahLst/>
              <a:cxnLst/>
              <a:rect l="l" t="t" r="r" b="b"/>
              <a:pathLst>
                <a:path w="73960" h="32402" extrusionOk="0">
                  <a:moveTo>
                    <a:pt x="7960" y="1"/>
                  </a:moveTo>
                  <a:cubicBezTo>
                    <a:pt x="5284" y="10848"/>
                    <a:pt x="2607" y="21625"/>
                    <a:pt x="1" y="32402"/>
                  </a:cubicBezTo>
                  <a:lnTo>
                    <a:pt x="73960" y="32402"/>
                  </a:lnTo>
                  <a:lnTo>
                    <a:pt x="66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11;p40">
              <a:extLst>
                <a:ext uri="{FF2B5EF4-FFF2-40B4-BE49-F238E27FC236}">
                  <a16:creationId xmlns:a16="http://schemas.microsoft.com/office/drawing/2014/main" id="{79A4E6FB-EBE1-A87E-1CEC-FBB07BB10E40}"/>
                </a:ext>
              </a:extLst>
            </p:cNvPr>
            <p:cNvSpPr/>
            <p:nvPr/>
          </p:nvSpPr>
          <p:spPr>
            <a:xfrm>
              <a:off x="5946781" y="3682899"/>
              <a:ext cx="1213235" cy="82834"/>
            </a:xfrm>
            <a:custGeom>
              <a:avLst/>
              <a:gdLst/>
              <a:ahLst/>
              <a:cxnLst/>
              <a:rect l="l" t="t" r="r" b="b"/>
              <a:pathLst>
                <a:path w="90794" h="6199" extrusionOk="0">
                  <a:moveTo>
                    <a:pt x="3875" y="0"/>
                  </a:moveTo>
                  <a:cubicBezTo>
                    <a:pt x="1761" y="0"/>
                    <a:pt x="1" y="2043"/>
                    <a:pt x="1" y="4508"/>
                  </a:cubicBezTo>
                  <a:lnTo>
                    <a:pt x="1" y="6199"/>
                  </a:lnTo>
                  <a:lnTo>
                    <a:pt x="90794" y="6199"/>
                  </a:lnTo>
                  <a:lnTo>
                    <a:pt x="90794" y="4508"/>
                  </a:lnTo>
                  <a:cubicBezTo>
                    <a:pt x="90794" y="2043"/>
                    <a:pt x="89103" y="0"/>
                    <a:pt x="86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2;p40">
              <a:extLst>
                <a:ext uri="{FF2B5EF4-FFF2-40B4-BE49-F238E27FC236}">
                  <a16:creationId xmlns:a16="http://schemas.microsoft.com/office/drawing/2014/main" id="{A5835B6A-D2E8-FE6C-9E32-E7B927A00ACA}"/>
                </a:ext>
              </a:extLst>
            </p:cNvPr>
            <p:cNvSpPr/>
            <p:nvPr/>
          </p:nvSpPr>
          <p:spPr>
            <a:xfrm>
              <a:off x="4883230" y="999701"/>
              <a:ext cx="3340371" cy="2272118"/>
            </a:xfrm>
            <a:custGeom>
              <a:avLst/>
              <a:gdLst/>
              <a:ahLst/>
              <a:cxnLst/>
              <a:rect l="l" t="t" r="r" b="b"/>
              <a:pathLst>
                <a:path w="249981" h="157427" extrusionOk="0">
                  <a:moveTo>
                    <a:pt x="6198" y="0"/>
                  </a:moveTo>
                  <a:cubicBezTo>
                    <a:pt x="2817" y="0"/>
                    <a:pt x="0" y="2817"/>
                    <a:pt x="0" y="6198"/>
                  </a:cubicBezTo>
                  <a:lnTo>
                    <a:pt x="0" y="157427"/>
                  </a:lnTo>
                  <a:lnTo>
                    <a:pt x="249980" y="157427"/>
                  </a:lnTo>
                  <a:lnTo>
                    <a:pt x="249980" y="6198"/>
                  </a:lnTo>
                  <a:cubicBezTo>
                    <a:pt x="249980" y="2817"/>
                    <a:pt x="247233" y="0"/>
                    <a:pt x="243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013;p40">
            <a:extLst>
              <a:ext uri="{FF2B5EF4-FFF2-40B4-BE49-F238E27FC236}">
                <a16:creationId xmlns:a16="http://schemas.microsoft.com/office/drawing/2014/main" id="{8AE5488E-27A8-F733-E87B-129B4340B886}"/>
              </a:ext>
            </a:extLst>
          </p:cNvPr>
          <p:cNvSpPr/>
          <p:nvPr/>
        </p:nvSpPr>
        <p:spPr>
          <a:xfrm>
            <a:off x="1224067" y="1448751"/>
            <a:ext cx="3067415" cy="1836315"/>
          </a:xfrm>
          <a:custGeom>
            <a:avLst/>
            <a:gdLst/>
            <a:ahLst/>
            <a:cxnLst/>
            <a:rect l="l" t="t" r="r" b="b"/>
            <a:pathLst>
              <a:path w="229554" h="137423" extrusionOk="0">
                <a:moveTo>
                  <a:pt x="0" y="0"/>
                </a:moveTo>
                <a:lnTo>
                  <a:pt x="0" y="137423"/>
                </a:lnTo>
                <a:lnTo>
                  <a:pt x="229554" y="137423"/>
                </a:lnTo>
                <a:lnTo>
                  <a:pt x="2295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a:extLst>
              <a:ext uri="{FF2B5EF4-FFF2-40B4-BE49-F238E27FC236}">
                <a16:creationId xmlns:a16="http://schemas.microsoft.com/office/drawing/2014/main" id="{EEC6C3EB-4D03-8486-3132-90788BF9332B}"/>
              </a:ext>
            </a:extLst>
          </p:cNvPr>
          <p:cNvSpPr/>
          <p:nvPr/>
        </p:nvSpPr>
        <p:spPr>
          <a:xfrm>
            <a:off x="1215441" y="1448751"/>
            <a:ext cx="3067415" cy="17092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635A3FF1-4CAA-6663-BA80-1B8EED48B54D}"/>
              </a:ext>
            </a:extLst>
          </p:cNvPr>
          <p:cNvSpPr txBox="1">
            <a:spLocks/>
          </p:cNvSpPr>
          <p:nvPr/>
        </p:nvSpPr>
        <p:spPr>
          <a:xfrm>
            <a:off x="1810024" y="1794208"/>
            <a:ext cx="174817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2pPr>
            <a:lvl3pPr marR="0" lvl="2"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3pPr>
            <a:lvl4pPr marR="0" lvl="3"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4pPr>
            <a:lvl5pPr marR="0" lvl="4"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5pPr>
            <a:lvl6pPr marR="0" lvl="5"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6pPr>
            <a:lvl7pPr marR="0" lvl="6"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7pPr>
            <a:lvl8pPr marR="0" lvl="7"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8pPr>
            <a:lvl9pPr marR="0" lvl="8"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9pPr>
          </a:lstStyle>
          <a:p>
            <a:pPr algn="ctr"/>
            <a:r>
              <a:rPr lang="en-US" dirty="0">
                <a:solidFill>
                  <a:schemeClr val="bg1"/>
                </a:solidFill>
              </a:rPr>
              <a:t>301233</a:t>
            </a:r>
          </a:p>
          <a:p>
            <a:pPr algn="ctr"/>
            <a:r>
              <a:rPr lang="en-US" dirty="0">
                <a:solidFill>
                  <a:schemeClr val="bg1"/>
                </a:solidFill>
              </a:rPr>
              <a:t>Records</a:t>
            </a:r>
          </a:p>
        </p:txBody>
      </p:sp>
      <p:sp>
        <p:nvSpPr>
          <p:cNvPr id="12" name="Google Shape;1106;p38">
            <a:extLst>
              <a:ext uri="{FF2B5EF4-FFF2-40B4-BE49-F238E27FC236}">
                <a16:creationId xmlns:a16="http://schemas.microsoft.com/office/drawing/2014/main" id="{3C7FFAC8-AFE4-BB9B-EDEA-870433917F06}"/>
              </a:ext>
            </a:extLst>
          </p:cNvPr>
          <p:cNvSpPr txBox="1">
            <a:spLocks/>
          </p:cNvSpPr>
          <p:nvPr/>
        </p:nvSpPr>
        <p:spPr>
          <a:xfrm>
            <a:off x="4540917" y="1293001"/>
            <a:ext cx="3874914" cy="22721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ID" sz="2000" b="1" dirty="0">
                <a:solidFill>
                  <a:schemeClr val="accent3"/>
                </a:solidFill>
                <a:latin typeface="Open Sans" pitchFamily="2" charset="0"/>
                <a:ea typeface="Open Sans" pitchFamily="2" charset="0"/>
                <a:cs typeface="Open Sans" pitchFamily="2" charset="0"/>
              </a:rPr>
              <a:t>29 Column</a:t>
            </a:r>
          </a:p>
          <a:p>
            <a:r>
              <a:rPr lang="en-ID" sz="1600" dirty="0">
                <a:solidFill>
                  <a:schemeClr val="tx1"/>
                </a:solidFill>
                <a:latin typeface="Open Sans" pitchFamily="2" charset="0"/>
                <a:ea typeface="Open Sans" pitchFamily="2" charset="0"/>
                <a:cs typeface="Open Sans" pitchFamily="2" charset="0"/>
              </a:rPr>
              <a:t>6 Index and ID Information</a:t>
            </a:r>
          </a:p>
          <a:p>
            <a:r>
              <a:rPr lang="en-ID" sz="1600" dirty="0">
                <a:solidFill>
                  <a:schemeClr val="tx1"/>
                </a:solidFill>
                <a:latin typeface="Open Sans" pitchFamily="2" charset="0"/>
                <a:ea typeface="Open Sans" pitchFamily="2" charset="0"/>
                <a:cs typeface="Open Sans" pitchFamily="2" charset="0"/>
              </a:rPr>
              <a:t>9 Location Information</a:t>
            </a:r>
          </a:p>
          <a:p>
            <a:r>
              <a:rPr lang="en-ID" sz="1600" dirty="0">
                <a:solidFill>
                  <a:schemeClr val="tx1"/>
                </a:solidFill>
                <a:latin typeface="Open Sans" pitchFamily="2" charset="0"/>
                <a:ea typeface="Open Sans" pitchFamily="2" charset="0"/>
                <a:cs typeface="Open Sans" pitchFamily="2" charset="0"/>
              </a:rPr>
              <a:t>6 Report Time Information</a:t>
            </a:r>
          </a:p>
          <a:p>
            <a:r>
              <a:rPr lang="en-ID" sz="1600" dirty="0">
                <a:solidFill>
                  <a:schemeClr val="tx1"/>
                </a:solidFill>
                <a:latin typeface="Open Sans" pitchFamily="2" charset="0"/>
                <a:ea typeface="Open Sans" pitchFamily="2" charset="0"/>
                <a:cs typeface="Open Sans" pitchFamily="2" charset="0"/>
              </a:rPr>
              <a:t>6 Occurrence Time Information</a:t>
            </a:r>
          </a:p>
          <a:p>
            <a:r>
              <a:rPr lang="en-ID" sz="1600" dirty="0">
                <a:solidFill>
                  <a:schemeClr val="tx1"/>
                </a:solidFill>
                <a:latin typeface="Open Sans" pitchFamily="2" charset="0"/>
                <a:ea typeface="Open Sans" pitchFamily="2" charset="0"/>
                <a:cs typeface="Open Sans" pitchFamily="2" charset="0"/>
              </a:rPr>
              <a:t>2 Type of Crime Information</a:t>
            </a:r>
          </a:p>
          <a:p>
            <a:endParaRPr lang="en-ID" sz="1800" b="1" dirty="0">
              <a:solidFill>
                <a:schemeClr val="accent3"/>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800079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C2E8-0A88-4B55-009C-FD7B996EDF2D}"/>
              </a:ext>
            </a:extLst>
          </p:cNvPr>
          <p:cNvSpPr>
            <a:spLocks noGrp="1"/>
          </p:cNvSpPr>
          <p:nvPr>
            <p:ph type="title"/>
          </p:nvPr>
        </p:nvSpPr>
        <p:spPr/>
        <p:txBody>
          <a:bodyPr/>
          <a:lstStyle/>
          <a:p>
            <a:r>
              <a:rPr lang="en-US" dirty="0"/>
              <a:t>Crime per </a:t>
            </a:r>
            <a:r>
              <a:rPr lang="en-US" dirty="0" err="1"/>
              <a:t>Neighbourhood</a:t>
            </a:r>
            <a:endParaRPr lang="en-US" dirty="0"/>
          </a:p>
        </p:txBody>
      </p:sp>
      <p:sp>
        <p:nvSpPr>
          <p:cNvPr id="12" name="Google Shape;1106;p38">
            <a:extLst>
              <a:ext uri="{FF2B5EF4-FFF2-40B4-BE49-F238E27FC236}">
                <a16:creationId xmlns:a16="http://schemas.microsoft.com/office/drawing/2014/main" id="{3C7FFAC8-AFE4-BB9B-EDEA-870433917F06}"/>
              </a:ext>
            </a:extLst>
          </p:cNvPr>
          <p:cNvSpPr txBox="1">
            <a:spLocks/>
          </p:cNvSpPr>
          <p:nvPr/>
        </p:nvSpPr>
        <p:spPr>
          <a:xfrm>
            <a:off x="907306" y="2707326"/>
            <a:ext cx="2593129" cy="10363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ID" sz="1800" b="1" dirty="0">
                <a:solidFill>
                  <a:schemeClr val="accent3"/>
                </a:solidFill>
                <a:latin typeface="Open Sans" pitchFamily="2" charset="0"/>
                <a:ea typeface="Open Sans" pitchFamily="2" charset="0"/>
                <a:cs typeface="Open Sans" pitchFamily="2" charset="0"/>
              </a:rPr>
              <a:t>141 Neighbourhood</a:t>
            </a:r>
            <a:endParaRPr lang="en-ID" sz="1400" dirty="0">
              <a:solidFill>
                <a:schemeClr val="tx1"/>
              </a:solidFill>
              <a:latin typeface="Open Sans" pitchFamily="2" charset="0"/>
              <a:ea typeface="Open Sans" pitchFamily="2" charset="0"/>
              <a:cs typeface="Open Sans" pitchFamily="2" charset="0"/>
            </a:endParaRPr>
          </a:p>
          <a:p>
            <a:endParaRPr lang="en-ID" sz="1800" b="1" dirty="0">
              <a:solidFill>
                <a:schemeClr val="accent3"/>
              </a:solidFill>
              <a:latin typeface="Open Sans" pitchFamily="2" charset="0"/>
              <a:ea typeface="Open Sans" pitchFamily="2" charset="0"/>
              <a:cs typeface="Open Sans" pitchFamily="2" charset="0"/>
            </a:endParaRPr>
          </a:p>
        </p:txBody>
      </p:sp>
      <p:pic>
        <p:nvPicPr>
          <p:cNvPr id="3084" name="Picture 12">
            <a:extLst>
              <a:ext uri="{FF2B5EF4-FFF2-40B4-BE49-F238E27FC236}">
                <a16:creationId xmlns:a16="http://schemas.microsoft.com/office/drawing/2014/main" id="{F009643C-305B-6EFE-E8F5-B81CD60E2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786" y="2078966"/>
            <a:ext cx="4771366" cy="2950234"/>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1106;p38">
            <a:extLst>
              <a:ext uri="{FF2B5EF4-FFF2-40B4-BE49-F238E27FC236}">
                <a16:creationId xmlns:a16="http://schemas.microsoft.com/office/drawing/2014/main" id="{0E17AF0C-B923-819B-45FD-69413E969B3D}"/>
              </a:ext>
            </a:extLst>
          </p:cNvPr>
          <p:cNvSpPr txBox="1">
            <a:spLocks/>
          </p:cNvSpPr>
          <p:nvPr/>
        </p:nvSpPr>
        <p:spPr>
          <a:xfrm>
            <a:off x="5272904" y="1181983"/>
            <a:ext cx="2593129" cy="10363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ID" sz="1600" b="1" dirty="0">
                <a:solidFill>
                  <a:schemeClr val="tx1"/>
                </a:solidFill>
                <a:latin typeface="Open Sans" pitchFamily="2" charset="0"/>
                <a:ea typeface="Open Sans" pitchFamily="2" charset="0"/>
                <a:cs typeface="Open Sans" pitchFamily="2" charset="0"/>
              </a:rPr>
              <a:t>MOST CRIME-RIDDEN NEIGHBOURHOODS</a:t>
            </a:r>
          </a:p>
        </p:txBody>
      </p:sp>
      <p:sp>
        <p:nvSpPr>
          <p:cNvPr id="13" name="Google Shape;1107;p38">
            <a:extLst>
              <a:ext uri="{FF2B5EF4-FFF2-40B4-BE49-F238E27FC236}">
                <a16:creationId xmlns:a16="http://schemas.microsoft.com/office/drawing/2014/main" id="{1B1521B0-3BE9-6EBB-82C8-552DC32B823C}"/>
              </a:ext>
            </a:extLst>
          </p:cNvPr>
          <p:cNvSpPr txBox="1">
            <a:spLocks/>
          </p:cNvSpPr>
          <p:nvPr/>
        </p:nvSpPr>
        <p:spPr>
          <a:xfrm rot="5400000">
            <a:off x="3457596" y="3440342"/>
            <a:ext cx="2424020" cy="5639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spcAft>
                <a:spcPts val="600"/>
              </a:spcAft>
              <a:buFont typeface="Maven Pro"/>
              <a:buNone/>
            </a:pPr>
            <a:r>
              <a:rPr lang="en-US" sz="1100" dirty="0">
                <a:solidFill>
                  <a:schemeClr val="accent1"/>
                </a:solidFill>
                <a:latin typeface="Open Sans" pitchFamily="2" charset="0"/>
                <a:ea typeface="Open Sans" pitchFamily="2" charset="0"/>
                <a:cs typeface="Open Sans" pitchFamily="2" charset="0"/>
              </a:rPr>
              <a:t>Waterfront Communities-The Island</a:t>
            </a:r>
          </a:p>
        </p:txBody>
      </p:sp>
      <p:sp>
        <p:nvSpPr>
          <p:cNvPr id="14" name="Google Shape;1107;p38">
            <a:extLst>
              <a:ext uri="{FF2B5EF4-FFF2-40B4-BE49-F238E27FC236}">
                <a16:creationId xmlns:a16="http://schemas.microsoft.com/office/drawing/2014/main" id="{B3F196DF-3109-C92F-FEA2-0E6FD2336D35}"/>
              </a:ext>
            </a:extLst>
          </p:cNvPr>
          <p:cNvSpPr txBox="1">
            <a:spLocks/>
          </p:cNvSpPr>
          <p:nvPr/>
        </p:nvSpPr>
        <p:spPr>
          <a:xfrm rot="5400000">
            <a:off x="3920863" y="3618547"/>
            <a:ext cx="2424020" cy="5639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spcAft>
                <a:spcPts val="600"/>
              </a:spcAft>
              <a:buFont typeface="Maven Pro"/>
              <a:buNone/>
            </a:pPr>
            <a:r>
              <a:rPr lang="en-US" sz="1100" dirty="0">
                <a:solidFill>
                  <a:schemeClr val="accent1"/>
                </a:solidFill>
                <a:latin typeface="Open Sans" pitchFamily="2" charset="0"/>
                <a:ea typeface="Open Sans" pitchFamily="2" charset="0"/>
                <a:cs typeface="Open Sans" pitchFamily="2" charset="0"/>
              </a:rPr>
              <a:t>Church-Yonge Corridor</a:t>
            </a:r>
          </a:p>
        </p:txBody>
      </p:sp>
      <p:sp>
        <p:nvSpPr>
          <p:cNvPr id="17" name="Google Shape;1107;p38">
            <a:extLst>
              <a:ext uri="{FF2B5EF4-FFF2-40B4-BE49-F238E27FC236}">
                <a16:creationId xmlns:a16="http://schemas.microsoft.com/office/drawing/2014/main" id="{25C27EB6-588F-74C4-5CFB-90049977B6A3}"/>
              </a:ext>
            </a:extLst>
          </p:cNvPr>
          <p:cNvSpPr txBox="1">
            <a:spLocks/>
          </p:cNvSpPr>
          <p:nvPr/>
        </p:nvSpPr>
        <p:spPr>
          <a:xfrm rot="5400000">
            <a:off x="4471800" y="3713438"/>
            <a:ext cx="2424020" cy="5639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spcAft>
                <a:spcPts val="600"/>
              </a:spcAft>
              <a:buFont typeface="Maven Pro"/>
              <a:buNone/>
            </a:pPr>
            <a:r>
              <a:rPr lang="en-ID" sz="1100" b="0" i="0" dirty="0">
                <a:solidFill>
                  <a:srgbClr val="212121"/>
                </a:solidFill>
                <a:effectLst/>
                <a:latin typeface="arial" panose="020B0604020202020204" pitchFamily="34" charset="0"/>
              </a:rPr>
              <a:t>Bay Street Corridor</a:t>
            </a:r>
            <a:endParaRPr lang="en-US" sz="1100" dirty="0">
              <a:solidFill>
                <a:schemeClr val="accent1"/>
              </a:solidFill>
              <a:latin typeface="Open Sans" pitchFamily="2" charset="0"/>
              <a:ea typeface="Open Sans" pitchFamily="2" charset="0"/>
              <a:cs typeface="Open Sans" pitchFamily="2" charset="0"/>
            </a:endParaRPr>
          </a:p>
        </p:txBody>
      </p:sp>
      <p:sp>
        <p:nvSpPr>
          <p:cNvPr id="18" name="Google Shape;1107;p38">
            <a:extLst>
              <a:ext uri="{FF2B5EF4-FFF2-40B4-BE49-F238E27FC236}">
                <a16:creationId xmlns:a16="http://schemas.microsoft.com/office/drawing/2014/main" id="{4E47E41A-02FC-9DC5-5086-04A8CB3FEDA9}"/>
              </a:ext>
            </a:extLst>
          </p:cNvPr>
          <p:cNvSpPr txBox="1">
            <a:spLocks/>
          </p:cNvSpPr>
          <p:nvPr/>
        </p:nvSpPr>
        <p:spPr>
          <a:xfrm rot="5400000">
            <a:off x="5029623" y="3713438"/>
            <a:ext cx="2424020" cy="5639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spcAft>
                <a:spcPts val="600"/>
              </a:spcAft>
              <a:buFont typeface="Maven Pro"/>
              <a:buNone/>
            </a:pPr>
            <a:r>
              <a:rPr lang="en-ID" sz="1100" b="0" i="0" dirty="0">
                <a:solidFill>
                  <a:srgbClr val="212121"/>
                </a:solidFill>
                <a:effectLst/>
                <a:latin typeface="arial" panose="020B0604020202020204" pitchFamily="34" charset="0"/>
              </a:rPr>
              <a:t>West Humber-</a:t>
            </a:r>
            <a:r>
              <a:rPr lang="en-ID" sz="1100" b="0" i="0" dirty="0" err="1">
                <a:solidFill>
                  <a:srgbClr val="212121"/>
                </a:solidFill>
                <a:effectLst/>
                <a:latin typeface="arial" panose="020B0604020202020204" pitchFamily="34" charset="0"/>
              </a:rPr>
              <a:t>Clairville</a:t>
            </a:r>
            <a:endParaRPr lang="en-US" sz="1100" dirty="0">
              <a:solidFill>
                <a:schemeClr val="accent1"/>
              </a:solidFill>
              <a:latin typeface="Open Sans" pitchFamily="2" charset="0"/>
              <a:ea typeface="Open Sans" pitchFamily="2" charset="0"/>
              <a:cs typeface="Open Sans" pitchFamily="2" charset="0"/>
            </a:endParaRPr>
          </a:p>
        </p:txBody>
      </p:sp>
      <p:sp>
        <p:nvSpPr>
          <p:cNvPr id="19" name="Google Shape;1107;p38">
            <a:extLst>
              <a:ext uri="{FF2B5EF4-FFF2-40B4-BE49-F238E27FC236}">
                <a16:creationId xmlns:a16="http://schemas.microsoft.com/office/drawing/2014/main" id="{2741ADAC-4283-BF3D-82C2-ACB82EB90AE1}"/>
              </a:ext>
            </a:extLst>
          </p:cNvPr>
          <p:cNvSpPr txBox="1">
            <a:spLocks/>
          </p:cNvSpPr>
          <p:nvPr/>
        </p:nvSpPr>
        <p:spPr>
          <a:xfrm rot="5400000">
            <a:off x="5571395" y="3837951"/>
            <a:ext cx="2424020" cy="5639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spcAft>
                <a:spcPts val="600"/>
              </a:spcAft>
              <a:buFont typeface="Maven Pro"/>
              <a:buNone/>
            </a:pPr>
            <a:r>
              <a:rPr lang="en-ID" sz="1100" b="0" i="0" dirty="0">
                <a:solidFill>
                  <a:srgbClr val="212121"/>
                </a:solidFill>
                <a:effectLst/>
                <a:latin typeface="arial" panose="020B0604020202020204" pitchFamily="34" charset="0"/>
              </a:rPr>
              <a:t>Moss Park</a:t>
            </a:r>
            <a:endParaRPr lang="en-US" sz="1100" dirty="0">
              <a:solidFill>
                <a:schemeClr val="accent1"/>
              </a:solidFill>
              <a:latin typeface="Open Sans" pitchFamily="2" charset="0"/>
              <a:ea typeface="Open Sans" pitchFamily="2" charset="0"/>
              <a:cs typeface="Open Sans" pitchFamily="2" charset="0"/>
            </a:endParaRPr>
          </a:p>
        </p:txBody>
      </p:sp>
      <p:sp>
        <p:nvSpPr>
          <p:cNvPr id="20" name="Google Shape;1107;p38">
            <a:extLst>
              <a:ext uri="{FF2B5EF4-FFF2-40B4-BE49-F238E27FC236}">
                <a16:creationId xmlns:a16="http://schemas.microsoft.com/office/drawing/2014/main" id="{499D7EDA-FFEC-9F96-F5C6-A9F02C959DE6}"/>
              </a:ext>
            </a:extLst>
          </p:cNvPr>
          <p:cNvSpPr txBox="1">
            <a:spLocks/>
          </p:cNvSpPr>
          <p:nvPr/>
        </p:nvSpPr>
        <p:spPr>
          <a:xfrm rot="5400000">
            <a:off x="6828112" y="3962070"/>
            <a:ext cx="1181815" cy="5639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spcAft>
                <a:spcPts val="600"/>
              </a:spcAft>
              <a:buFont typeface="Maven Pro"/>
              <a:buNone/>
            </a:pPr>
            <a:r>
              <a:rPr lang="en-ID" sz="1100" b="0" i="0" dirty="0">
                <a:solidFill>
                  <a:srgbClr val="212121"/>
                </a:solidFill>
                <a:effectLst/>
                <a:latin typeface="arial" panose="020B0604020202020204" pitchFamily="34" charset="0"/>
              </a:rPr>
              <a:t>York University Heights</a:t>
            </a:r>
            <a:endParaRPr lang="en-US" sz="1100" dirty="0">
              <a:solidFill>
                <a:schemeClr val="accent1"/>
              </a:solidFill>
              <a:latin typeface="Open Sans" pitchFamily="2" charset="0"/>
              <a:ea typeface="Open Sans" pitchFamily="2" charset="0"/>
              <a:cs typeface="Open Sans" pitchFamily="2" charset="0"/>
            </a:endParaRPr>
          </a:p>
        </p:txBody>
      </p:sp>
      <p:sp>
        <p:nvSpPr>
          <p:cNvPr id="21" name="Google Shape;1107;p38">
            <a:extLst>
              <a:ext uri="{FF2B5EF4-FFF2-40B4-BE49-F238E27FC236}">
                <a16:creationId xmlns:a16="http://schemas.microsoft.com/office/drawing/2014/main" id="{AC0C9F55-252C-9CD7-359A-CFFBED51C26C}"/>
              </a:ext>
            </a:extLst>
          </p:cNvPr>
          <p:cNvSpPr txBox="1">
            <a:spLocks/>
          </p:cNvSpPr>
          <p:nvPr/>
        </p:nvSpPr>
        <p:spPr>
          <a:xfrm rot="5400000">
            <a:off x="7385232" y="3972061"/>
            <a:ext cx="1181815" cy="5639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spcAft>
                <a:spcPts val="600"/>
              </a:spcAft>
              <a:buFont typeface="Maven Pro"/>
              <a:buNone/>
            </a:pPr>
            <a:r>
              <a:rPr lang="en-ID" sz="1100" b="0" i="0" dirty="0">
                <a:solidFill>
                  <a:srgbClr val="212121"/>
                </a:solidFill>
                <a:effectLst/>
                <a:latin typeface="arial" panose="020B0604020202020204" pitchFamily="34" charset="0"/>
              </a:rPr>
              <a:t>Downsview-Roding-CFB</a:t>
            </a:r>
            <a:endParaRPr lang="en-US" sz="1100" dirty="0">
              <a:solidFill>
                <a:schemeClr val="accent1"/>
              </a:solidFill>
              <a:latin typeface="Open Sans" pitchFamily="2" charset="0"/>
              <a:ea typeface="Open Sans" pitchFamily="2" charset="0"/>
              <a:cs typeface="Open Sans" pitchFamily="2" charset="0"/>
            </a:endParaRPr>
          </a:p>
        </p:txBody>
      </p:sp>
      <p:pic>
        <p:nvPicPr>
          <p:cNvPr id="4" name="Picture 3">
            <a:extLst>
              <a:ext uri="{FF2B5EF4-FFF2-40B4-BE49-F238E27FC236}">
                <a16:creationId xmlns:a16="http://schemas.microsoft.com/office/drawing/2014/main" id="{A918F71C-8314-548D-B7F8-CE1243479250}"/>
              </a:ext>
            </a:extLst>
          </p:cNvPr>
          <p:cNvPicPr>
            <a:picLocks noChangeAspect="1"/>
          </p:cNvPicPr>
          <p:nvPr/>
        </p:nvPicPr>
        <p:blipFill>
          <a:blip r:embed="rId3"/>
          <a:stretch>
            <a:fillRect/>
          </a:stretch>
        </p:blipFill>
        <p:spPr>
          <a:xfrm>
            <a:off x="590905" y="991365"/>
            <a:ext cx="3193930" cy="2024567"/>
          </a:xfrm>
          <a:prstGeom prst="rect">
            <a:avLst/>
          </a:prstGeom>
        </p:spPr>
      </p:pic>
    </p:spTree>
    <p:extLst>
      <p:ext uri="{BB962C8B-B14F-4D97-AF65-F5344CB8AC3E}">
        <p14:creationId xmlns:p14="http://schemas.microsoft.com/office/powerpoint/2010/main" val="4288393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C2E8-0A88-4B55-009C-FD7B996EDF2D}"/>
              </a:ext>
            </a:extLst>
          </p:cNvPr>
          <p:cNvSpPr>
            <a:spLocks noGrp="1"/>
          </p:cNvSpPr>
          <p:nvPr>
            <p:ph type="title"/>
          </p:nvPr>
        </p:nvSpPr>
        <p:spPr/>
        <p:txBody>
          <a:bodyPr/>
          <a:lstStyle/>
          <a:p>
            <a:r>
              <a:rPr lang="en-US" dirty="0"/>
              <a:t>Type of The Crimes per Year</a:t>
            </a:r>
            <a:br>
              <a:rPr lang="en-US" dirty="0"/>
            </a:br>
            <a:endParaRPr lang="en-US" dirty="0"/>
          </a:p>
        </p:txBody>
      </p:sp>
      <p:sp>
        <p:nvSpPr>
          <p:cNvPr id="3" name="Rectangle 2">
            <a:extLst>
              <a:ext uri="{FF2B5EF4-FFF2-40B4-BE49-F238E27FC236}">
                <a16:creationId xmlns:a16="http://schemas.microsoft.com/office/drawing/2014/main" id="{B65CFB96-63C7-AF97-9813-7C07CC14FD10}"/>
              </a:ext>
            </a:extLst>
          </p:cNvPr>
          <p:cNvSpPr/>
          <p:nvPr/>
        </p:nvSpPr>
        <p:spPr>
          <a:xfrm>
            <a:off x="664234" y="1268081"/>
            <a:ext cx="5561414" cy="30965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8A043477-2514-7A2D-B5D1-75D472141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52" y="1268081"/>
            <a:ext cx="5561414" cy="309659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106;p38">
            <a:extLst>
              <a:ext uri="{FF2B5EF4-FFF2-40B4-BE49-F238E27FC236}">
                <a16:creationId xmlns:a16="http://schemas.microsoft.com/office/drawing/2014/main" id="{35E3C9B2-886B-B29C-BC3C-149A2D846736}"/>
              </a:ext>
            </a:extLst>
          </p:cNvPr>
          <p:cNvSpPr txBox="1">
            <a:spLocks/>
          </p:cNvSpPr>
          <p:nvPr/>
        </p:nvSpPr>
        <p:spPr>
          <a:xfrm>
            <a:off x="6242905" y="3157143"/>
            <a:ext cx="2593129" cy="10363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ID" sz="1600" dirty="0">
                <a:solidFill>
                  <a:schemeClr val="tx1"/>
                </a:solidFill>
                <a:latin typeface="Open Sans" pitchFamily="2" charset="0"/>
                <a:ea typeface="Open Sans" pitchFamily="2" charset="0"/>
                <a:cs typeface="Open Sans" pitchFamily="2" charset="0"/>
              </a:rPr>
              <a:t>Crimes increased during 2014 – 2019</a:t>
            </a:r>
          </a:p>
          <a:p>
            <a:endParaRPr lang="en-ID" sz="1600" dirty="0">
              <a:solidFill>
                <a:schemeClr val="tx1"/>
              </a:solidFill>
              <a:latin typeface="Open Sans" pitchFamily="2" charset="0"/>
              <a:ea typeface="Open Sans" pitchFamily="2" charset="0"/>
              <a:cs typeface="Open Sans" pitchFamily="2" charset="0"/>
            </a:endParaRPr>
          </a:p>
          <a:p>
            <a:r>
              <a:rPr lang="en-ID" sz="1600" dirty="0">
                <a:solidFill>
                  <a:schemeClr val="tx1"/>
                </a:solidFill>
                <a:latin typeface="Open Sans" pitchFamily="2" charset="0"/>
                <a:ea typeface="Open Sans" pitchFamily="2" charset="0"/>
                <a:cs typeface="Open Sans" pitchFamily="2" charset="0"/>
              </a:rPr>
              <a:t>Since 2019, crimes slightly decrease.</a:t>
            </a:r>
          </a:p>
          <a:p>
            <a:endParaRPr lang="en-ID" sz="1600" dirty="0">
              <a:solidFill>
                <a:schemeClr val="tx1"/>
              </a:solidFill>
              <a:latin typeface="Open Sans" pitchFamily="2" charset="0"/>
              <a:ea typeface="Open Sans" pitchFamily="2" charset="0"/>
              <a:cs typeface="Open Sans" pitchFamily="2" charset="0"/>
            </a:endParaRPr>
          </a:p>
          <a:p>
            <a:r>
              <a:rPr lang="en-ID" sz="1600" dirty="0">
                <a:solidFill>
                  <a:schemeClr val="tx1"/>
                </a:solidFill>
                <a:latin typeface="Open Sans" pitchFamily="2" charset="0"/>
                <a:ea typeface="Open Sans" pitchFamily="2" charset="0"/>
                <a:cs typeface="Open Sans" pitchFamily="2" charset="0"/>
              </a:rPr>
              <a:t>Assault is the most common crime.</a:t>
            </a:r>
          </a:p>
          <a:p>
            <a:endParaRPr lang="en-ID" sz="1600" dirty="0">
              <a:solidFill>
                <a:schemeClr val="tx1"/>
              </a:solidFill>
              <a:latin typeface="Open Sans" pitchFamily="2" charset="0"/>
              <a:ea typeface="Open Sans" pitchFamily="2" charset="0"/>
              <a:cs typeface="Open Sans" pitchFamily="2" charset="0"/>
            </a:endParaRPr>
          </a:p>
          <a:p>
            <a:r>
              <a:rPr lang="en-ID" sz="1400" dirty="0">
                <a:solidFill>
                  <a:schemeClr val="accent3"/>
                </a:solidFill>
                <a:latin typeface="Open Sans" pitchFamily="2" charset="0"/>
                <a:ea typeface="Open Sans" pitchFamily="2" charset="0"/>
                <a:cs typeface="Open Sans" pitchFamily="2" charset="0"/>
              </a:rPr>
              <a:t>Note: Data only shows until June 2022</a:t>
            </a:r>
          </a:p>
        </p:txBody>
      </p:sp>
    </p:spTree>
    <p:extLst>
      <p:ext uri="{BB962C8B-B14F-4D97-AF65-F5344CB8AC3E}">
        <p14:creationId xmlns:p14="http://schemas.microsoft.com/office/powerpoint/2010/main" val="4244066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C2E8-0A88-4B55-009C-FD7B996EDF2D}"/>
              </a:ext>
            </a:extLst>
          </p:cNvPr>
          <p:cNvSpPr>
            <a:spLocks noGrp="1"/>
          </p:cNvSpPr>
          <p:nvPr>
            <p:ph type="title"/>
          </p:nvPr>
        </p:nvSpPr>
        <p:spPr/>
        <p:txBody>
          <a:bodyPr/>
          <a:lstStyle/>
          <a:p>
            <a:r>
              <a:rPr lang="en-US" dirty="0"/>
              <a:t>Location Type of The Crimes</a:t>
            </a:r>
            <a:br>
              <a:rPr lang="en-US" dirty="0"/>
            </a:br>
            <a:endParaRPr lang="en-US" dirty="0"/>
          </a:p>
        </p:txBody>
      </p:sp>
      <p:sp>
        <p:nvSpPr>
          <p:cNvPr id="6" name="Google Shape;574;p31">
            <a:extLst>
              <a:ext uri="{FF2B5EF4-FFF2-40B4-BE49-F238E27FC236}">
                <a16:creationId xmlns:a16="http://schemas.microsoft.com/office/drawing/2014/main" id="{88C02C49-36AA-DB19-3176-A103D8122BBC}"/>
              </a:ext>
            </a:extLst>
          </p:cNvPr>
          <p:cNvSpPr txBox="1">
            <a:spLocks/>
          </p:cNvSpPr>
          <p:nvPr/>
        </p:nvSpPr>
        <p:spPr>
          <a:xfrm>
            <a:off x="955371" y="1727666"/>
            <a:ext cx="1960500" cy="35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1600" b="1" dirty="0">
                <a:solidFill>
                  <a:schemeClr val="accent3"/>
                </a:solidFill>
              </a:rPr>
              <a:t>HOUSE</a:t>
            </a:r>
          </a:p>
        </p:txBody>
      </p:sp>
      <p:grpSp>
        <p:nvGrpSpPr>
          <p:cNvPr id="10" name="Google Shape;583;p31">
            <a:extLst>
              <a:ext uri="{FF2B5EF4-FFF2-40B4-BE49-F238E27FC236}">
                <a16:creationId xmlns:a16="http://schemas.microsoft.com/office/drawing/2014/main" id="{87B9A7DA-F2CE-1B23-1993-60093D1834A8}"/>
              </a:ext>
            </a:extLst>
          </p:cNvPr>
          <p:cNvGrpSpPr/>
          <p:nvPr/>
        </p:nvGrpSpPr>
        <p:grpSpPr>
          <a:xfrm>
            <a:off x="1540950" y="1267713"/>
            <a:ext cx="789600" cy="508765"/>
            <a:chOff x="1540950" y="1267713"/>
            <a:chExt cx="789600" cy="508765"/>
          </a:xfrm>
        </p:grpSpPr>
        <p:sp>
          <p:nvSpPr>
            <p:cNvPr id="11" name="Google Shape;584;p31">
              <a:extLst>
                <a:ext uri="{FF2B5EF4-FFF2-40B4-BE49-F238E27FC236}">
                  <a16:creationId xmlns:a16="http://schemas.microsoft.com/office/drawing/2014/main" id="{29C76DB6-3530-A787-15B6-7DA47DEC1502}"/>
                </a:ext>
              </a:extLst>
            </p:cNvPr>
            <p:cNvSpPr/>
            <p:nvPr/>
          </p:nvSpPr>
          <p:spPr>
            <a:xfrm>
              <a:off x="1698113" y="1267713"/>
              <a:ext cx="475500" cy="47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5;p31">
              <a:extLst>
                <a:ext uri="{FF2B5EF4-FFF2-40B4-BE49-F238E27FC236}">
                  <a16:creationId xmlns:a16="http://schemas.microsoft.com/office/drawing/2014/main" id="{9A0F5AA5-5017-BD3C-85FD-2455BA38860C}"/>
                </a:ext>
              </a:extLst>
            </p:cNvPr>
            <p:cNvSpPr/>
            <p:nvPr/>
          </p:nvSpPr>
          <p:spPr>
            <a:xfrm>
              <a:off x="1540950" y="1743177"/>
              <a:ext cx="789600" cy="3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586;p31">
            <a:extLst>
              <a:ext uri="{FF2B5EF4-FFF2-40B4-BE49-F238E27FC236}">
                <a16:creationId xmlns:a16="http://schemas.microsoft.com/office/drawing/2014/main" id="{8C7B915B-93EB-D67E-9120-2A6BEFB197A9}"/>
              </a:ext>
            </a:extLst>
          </p:cNvPr>
          <p:cNvGrpSpPr/>
          <p:nvPr/>
        </p:nvGrpSpPr>
        <p:grpSpPr>
          <a:xfrm>
            <a:off x="4177175" y="1267713"/>
            <a:ext cx="789600" cy="508765"/>
            <a:chOff x="1540950" y="1267713"/>
            <a:chExt cx="789600" cy="508765"/>
          </a:xfrm>
        </p:grpSpPr>
        <p:sp>
          <p:nvSpPr>
            <p:cNvPr id="14" name="Google Shape;587;p31">
              <a:extLst>
                <a:ext uri="{FF2B5EF4-FFF2-40B4-BE49-F238E27FC236}">
                  <a16:creationId xmlns:a16="http://schemas.microsoft.com/office/drawing/2014/main" id="{7655EEB9-59F5-B93C-4571-EC6E67D6CBBE}"/>
                </a:ext>
              </a:extLst>
            </p:cNvPr>
            <p:cNvSpPr/>
            <p:nvPr/>
          </p:nvSpPr>
          <p:spPr>
            <a:xfrm>
              <a:off x="1698113" y="1267713"/>
              <a:ext cx="475500" cy="47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8;p31">
              <a:extLst>
                <a:ext uri="{FF2B5EF4-FFF2-40B4-BE49-F238E27FC236}">
                  <a16:creationId xmlns:a16="http://schemas.microsoft.com/office/drawing/2014/main" id="{B9B6C159-5E55-7C01-A6B8-AFEC2D9E4167}"/>
                </a:ext>
              </a:extLst>
            </p:cNvPr>
            <p:cNvSpPr/>
            <p:nvPr/>
          </p:nvSpPr>
          <p:spPr>
            <a:xfrm>
              <a:off x="1540950" y="1743177"/>
              <a:ext cx="789600" cy="3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589;p31">
            <a:extLst>
              <a:ext uri="{FF2B5EF4-FFF2-40B4-BE49-F238E27FC236}">
                <a16:creationId xmlns:a16="http://schemas.microsoft.com/office/drawing/2014/main" id="{FC579248-04BA-F513-C1B2-FD8BA430F787}"/>
              </a:ext>
            </a:extLst>
          </p:cNvPr>
          <p:cNvGrpSpPr/>
          <p:nvPr/>
        </p:nvGrpSpPr>
        <p:grpSpPr>
          <a:xfrm>
            <a:off x="6813400" y="1267713"/>
            <a:ext cx="789600" cy="508765"/>
            <a:chOff x="1540950" y="1267713"/>
            <a:chExt cx="789600" cy="508765"/>
          </a:xfrm>
        </p:grpSpPr>
        <p:sp>
          <p:nvSpPr>
            <p:cNvPr id="17" name="Google Shape;590;p31">
              <a:extLst>
                <a:ext uri="{FF2B5EF4-FFF2-40B4-BE49-F238E27FC236}">
                  <a16:creationId xmlns:a16="http://schemas.microsoft.com/office/drawing/2014/main" id="{1C9F09CA-DFAC-0776-D542-47BB65D0FB82}"/>
                </a:ext>
              </a:extLst>
            </p:cNvPr>
            <p:cNvSpPr/>
            <p:nvPr/>
          </p:nvSpPr>
          <p:spPr>
            <a:xfrm>
              <a:off x="1698113" y="1267713"/>
              <a:ext cx="475500" cy="47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91;p31">
              <a:extLst>
                <a:ext uri="{FF2B5EF4-FFF2-40B4-BE49-F238E27FC236}">
                  <a16:creationId xmlns:a16="http://schemas.microsoft.com/office/drawing/2014/main" id="{2FE78EF5-9E9F-56CD-C419-F1074F23E484}"/>
                </a:ext>
              </a:extLst>
            </p:cNvPr>
            <p:cNvSpPr/>
            <p:nvPr/>
          </p:nvSpPr>
          <p:spPr>
            <a:xfrm>
              <a:off x="1540950" y="1743177"/>
              <a:ext cx="789600" cy="3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595;p31">
            <a:extLst>
              <a:ext uri="{FF2B5EF4-FFF2-40B4-BE49-F238E27FC236}">
                <a16:creationId xmlns:a16="http://schemas.microsoft.com/office/drawing/2014/main" id="{D026A1B6-BB35-8DF6-1BC4-9627EB15ED91}"/>
              </a:ext>
            </a:extLst>
          </p:cNvPr>
          <p:cNvGrpSpPr/>
          <p:nvPr/>
        </p:nvGrpSpPr>
        <p:grpSpPr>
          <a:xfrm>
            <a:off x="891414" y="2868795"/>
            <a:ext cx="789600" cy="508765"/>
            <a:chOff x="1540950" y="1267713"/>
            <a:chExt cx="789600" cy="508765"/>
          </a:xfrm>
        </p:grpSpPr>
        <p:sp>
          <p:nvSpPr>
            <p:cNvPr id="20" name="Google Shape;596;p31">
              <a:extLst>
                <a:ext uri="{FF2B5EF4-FFF2-40B4-BE49-F238E27FC236}">
                  <a16:creationId xmlns:a16="http://schemas.microsoft.com/office/drawing/2014/main" id="{AFA260A7-01A2-75EB-0E04-6B5593AF4070}"/>
                </a:ext>
              </a:extLst>
            </p:cNvPr>
            <p:cNvSpPr/>
            <p:nvPr/>
          </p:nvSpPr>
          <p:spPr>
            <a:xfrm>
              <a:off x="1698113" y="1267713"/>
              <a:ext cx="475500" cy="47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7;p31">
              <a:extLst>
                <a:ext uri="{FF2B5EF4-FFF2-40B4-BE49-F238E27FC236}">
                  <a16:creationId xmlns:a16="http://schemas.microsoft.com/office/drawing/2014/main" id="{DA66F6ED-9DE6-11E0-2FAF-19110CB1F75C}"/>
                </a:ext>
              </a:extLst>
            </p:cNvPr>
            <p:cNvSpPr/>
            <p:nvPr/>
          </p:nvSpPr>
          <p:spPr>
            <a:xfrm>
              <a:off x="1540950" y="1743177"/>
              <a:ext cx="789600" cy="3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598;p31">
            <a:extLst>
              <a:ext uri="{FF2B5EF4-FFF2-40B4-BE49-F238E27FC236}">
                <a16:creationId xmlns:a16="http://schemas.microsoft.com/office/drawing/2014/main" id="{20057BA6-510F-C884-1AA8-B592AD8F27DF}"/>
              </a:ext>
            </a:extLst>
          </p:cNvPr>
          <p:cNvGrpSpPr/>
          <p:nvPr/>
        </p:nvGrpSpPr>
        <p:grpSpPr>
          <a:xfrm>
            <a:off x="3185658" y="2881636"/>
            <a:ext cx="789600" cy="508765"/>
            <a:chOff x="1540950" y="1267713"/>
            <a:chExt cx="789600" cy="508765"/>
          </a:xfrm>
        </p:grpSpPr>
        <p:sp>
          <p:nvSpPr>
            <p:cNvPr id="23" name="Google Shape;599;p31">
              <a:extLst>
                <a:ext uri="{FF2B5EF4-FFF2-40B4-BE49-F238E27FC236}">
                  <a16:creationId xmlns:a16="http://schemas.microsoft.com/office/drawing/2014/main" id="{CF375B9D-A9C5-9021-E473-E1DBFA268EFB}"/>
                </a:ext>
              </a:extLst>
            </p:cNvPr>
            <p:cNvSpPr/>
            <p:nvPr/>
          </p:nvSpPr>
          <p:spPr>
            <a:xfrm>
              <a:off x="1698113" y="1267713"/>
              <a:ext cx="475500" cy="47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00;p31">
              <a:extLst>
                <a:ext uri="{FF2B5EF4-FFF2-40B4-BE49-F238E27FC236}">
                  <a16:creationId xmlns:a16="http://schemas.microsoft.com/office/drawing/2014/main" id="{36D17BD5-1C46-D7D3-13B3-1AF64E03A74F}"/>
                </a:ext>
              </a:extLst>
            </p:cNvPr>
            <p:cNvSpPr/>
            <p:nvPr/>
          </p:nvSpPr>
          <p:spPr>
            <a:xfrm>
              <a:off x="1540950" y="1743177"/>
              <a:ext cx="789600" cy="3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601;p31">
            <a:extLst>
              <a:ext uri="{FF2B5EF4-FFF2-40B4-BE49-F238E27FC236}">
                <a16:creationId xmlns:a16="http://schemas.microsoft.com/office/drawing/2014/main" id="{C721BC38-4F1A-91C0-CD20-211CAE241C1F}"/>
              </a:ext>
            </a:extLst>
          </p:cNvPr>
          <p:cNvSpPr/>
          <p:nvPr/>
        </p:nvSpPr>
        <p:spPr>
          <a:xfrm>
            <a:off x="4405901" y="1371625"/>
            <a:ext cx="332138" cy="300935"/>
          </a:xfrm>
          <a:custGeom>
            <a:avLst/>
            <a:gdLst/>
            <a:ahLst/>
            <a:cxnLst/>
            <a:rect l="l" t="t" r="r" b="b"/>
            <a:pathLst>
              <a:path w="19171" h="17370" extrusionOk="0">
                <a:moveTo>
                  <a:pt x="9377" y="1113"/>
                </a:moveTo>
                <a:cubicBezTo>
                  <a:pt x="10289" y="1113"/>
                  <a:pt x="11176" y="1473"/>
                  <a:pt x="11834" y="2131"/>
                </a:cubicBezTo>
                <a:lnTo>
                  <a:pt x="11848" y="2131"/>
                </a:lnTo>
                <a:lnTo>
                  <a:pt x="11931" y="2228"/>
                </a:lnTo>
                <a:lnTo>
                  <a:pt x="8499" y="2228"/>
                </a:lnTo>
                <a:cubicBezTo>
                  <a:pt x="8457" y="1937"/>
                  <a:pt x="8443" y="1646"/>
                  <a:pt x="8443" y="1356"/>
                </a:cubicBezTo>
                <a:cubicBezTo>
                  <a:pt x="8443" y="1314"/>
                  <a:pt x="8443" y="1287"/>
                  <a:pt x="8429" y="1245"/>
                </a:cubicBezTo>
                <a:cubicBezTo>
                  <a:pt x="8743" y="1156"/>
                  <a:pt x="9062" y="1113"/>
                  <a:pt x="9377" y="1113"/>
                </a:cubicBezTo>
                <a:close/>
                <a:moveTo>
                  <a:pt x="12623" y="3349"/>
                </a:moveTo>
                <a:cubicBezTo>
                  <a:pt x="12859" y="3930"/>
                  <a:pt x="12914" y="4553"/>
                  <a:pt x="12817" y="5176"/>
                </a:cubicBezTo>
                <a:lnTo>
                  <a:pt x="9620" y="5176"/>
                </a:lnTo>
                <a:cubicBezTo>
                  <a:pt x="9246" y="4608"/>
                  <a:pt x="8955" y="3986"/>
                  <a:pt x="8748" y="3349"/>
                </a:cubicBezTo>
                <a:close/>
                <a:moveTo>
                  <a:pt x="17744" y="3349"/>
                </a:moveTo>
                <a:cubicBezTo>
                  <a:pt x="17537" y="3986"/>
                  <a:pt x="17246" y="4608"/>
                  <a:pt x="16886" y="5176"/>
                </a:cubicBezTo>
                <a:lnTo>
                  <a:pt x="13938" y="5176"/>
                </a:lnTo>
                <a:cubicBezTo>
                  <a:pt x="14021" y="4567"/>
                  <a:pt x="13966" y="3944"/>
                  <a:pt x="13800" y="3349"/>
                </a:cubicBezTo>
                <a:close/>
                <a:moveTo>
                  <a:pt x="12416" y="6297"/>
                </a:moveTo>
                <a:cubicBezTo>
                  <a:pt x="12263" y="6560"/>
                  <a:pt x="12070" y="6809"/>
                  <a:pt x="11862" y="7031"/>
                </a:cubicBezTo>
                <a:cubicBezTo>
                  <a:pt x="11751" y="7128"/>
                  <a:pt x="11641" y="7224"/>
                  <a:pt x="11530" y="7307"/>
                </a:cubicBezTo>
                <a:cubicBezTo>
                  <a:pt x="11156" y="7003"/>
                  <a:pt x="10796" y="6657"/>
                  <a:pt x="10464" y="6297"/>
                </a:cubicBezTo>
                <a:close/>
                <a:moveTo>
                  <a:pt x="7336" y="1785"/>
                </a:moveTo>
                <a:cubicBezTo>
                  <a:pt x="7460" y="4055"/>
                  <a:pt x="8582" y="6186"/>
                  <a:pt x="10464" y="7875"/>
                </a:cubicBezTo>
                <a:cubicBezTo>
                  <a:pt x="10132" y="7972"/>
                  <a:pt x="9786" y="8027"/>
                  <a:pt x="9426" y="8027"/>
                </a:cubicBezTo>
                <a:cubicBezTo>
                  <a:pt x="9415" y="8027"/>
                  <a:pt x="9404" y="8027"/>
                  <a:pt x="9393" y="8027"/>
                </a:cubicBezTo>
                <a:cubicBezTo>
                  <a:pt x="6369" y="8027"/>
                  <a:pt x="4783" y="4282"/>
                  <a:pt x="6948" y="2117"/>
                </a:cubicBezTo>
                <a:cubicBezTo>
                  <a:pt x="7073" y="1992"/>
                  <a:pt x="7198" y="1882"/>
                  <a:pt x="7336" y="1785"/>
                </a:cubicBezTo>
                <a:close/>
                <a:moveTo>
                  <a:pt x="16028" y="6297"/>
                </a:moveTo>
                <a:cubicBezTo>
                  <a:pt x="15225" y="7169"/>
                  <a:pt x="14284" y="7903"/>
                  <a:pt x="13246" y="8456"/>
                </a:cubicBezTo>
                <a:cubicBezTo>
                  <a:pt x="12983" y="8318"/>
                  <a:pt x="12720" y="8152"/>
                  <a:pt x="12471" y="7986"/>
                </a:cubicBezTo>
                <a:cubicBezTo>
                  <a:pt x="12526" y="7930"/>
                  <a:pt x="12582" y="7875"/>
                  <a:pt x="12637" y="7820"/>
                </a:cubicBezTo>
                <a:lnTo>
                  <a:pt x="12651" y="7820"/>
                </a:lnTo>
                <a:cubicBezTo>
                  <a:pt x="13080" y="7391"/>
                  <a:pt x="13426" y="6865"/>
                  <a:pt x="13661" y="6297"/>
                </a:cubicBezTo>
                <a:close/>
                <a:moveTo>
                  <a:pt x="13246" y="9730"/>
                </a:moveTo>
                <a:cubicBezTo>
                  <a:pt x="14312" y="10311"/>
                  <a:pt x="15267" y="11058"/>
                  <a:pt x="16070" y="11944"/>
                </a:cubicBezTo>
                <a:lnTo>
                  <a:pt x="10422" y="11944"/>
                </a:lnTo>
                <a:cubicBezTo>
                  <a:pt x="11225" y="11058"/>
                  <a:pt x="12180" y="10311"/>
                  <a:pt x="13246" y="9730"/>
                </a:cubicBezTo>
                <a:close/>
                <a:moveTo>
                  <a:pt x="16914" y="13065"/>
                </a:moveTo>
                <a:cubicBezTo>
                  <a:pt x="17246" y="13591"/>
                  <a:pt x="17509" y="14145"/>
                  <a:pt x="17703" y="14740"/>
                </a:cubicBezTo>
                <a:lnTo>
                  <a:pt x="8789" y="14740"/>
                </a:lnTo>
                <a:cubicBezTo>
                  <a:pt x="8983" y="14145"/>
                  <a:pt x="9246" y="13591"/>
                  <a:pt x="9578" y="13065"/>
                </a:cubicBezTo>
                <a:close/>
                <a:moveTo>
                  <a:pt x="9355" y="0"/>
                </a:moveTo>
                <a:cubicBezTo>
                  <a:pt x="8189" y="0"/>
                  <a:pt x="7021" y="429"/>
                  <a:pt x="6146" y="1328"/>
                </a:cubicBezTo>
                <a:cubicBezTo>
                  <a:pt x="4845" y="2629"/>
                  <a:pt x="4457" y="4608"/>
                  <a:pt x="5177" y="6311"/>
                </a:cubicBezTo>
                <a:lnTo>
                  <a:pt x="222" y="11266"/>
                </a:lnTo>
                <a:cubicBezTo>
                  <a:pt x="0" y="11474"/>
                  <a:pt x="0" y="11833"/>
                  <a:pt x="222" y="12055"/>
                </a:cubicBezTo>
                <a:lnTo>
                  <a:pt x="1924" y="13744"/>
                </a:lnTo>
                <a:cubicBezTo>
                  <a:pt x="2028" y="13854"/>
                  <a:pt x="2170" y="13910"/>
                  <a:pt x="2313" y="13910"/>
                </a:cubicBezTo>
                <a:cubicBezTo>
                  <a:pt x="2457" y="13910"/>
                  <a:pt x="2602" y="13854"/>
                  <a:pt x="2713" y="13744"/>
                </a:cubicBezTo>
                <a:lnTo>
                  <a:pt x="7654" y="8802"/>
                </a:lnTo>
                <a:cubicBezTo>
                  <a:pt x="8219" y="9031"/>
                  <a:pt x="8817" y="9146"/>
                  <a:pt x="9413" y="9146"/>
                </a:cubicBezTo>
                <a:cubicBezTo>
                  <a:pt x="10116" y="9146"/>
                  <a:pt x="10816" y="8986"/>
                  <a:pt x="11461" y="8664"/>
                </a:cubicBezTo>
                <a:cubicBezTo>
                  <a:pt x="11668" y="8816"/>
                  <a:pt x="11890" y="8955"/>
                  <a:pt x="12111" y="9093"/>
                </a:cubicBezTo>
                <a:cubicBezTo>
                  <a:pt x="9094" y="10962"/>
                  <a:pt x="7322" y="13799"/>
                  <a:pt x="7322" y="16830"/>
                </a:cubicBezTo>
                <a:cubicBezTo>
                  <a:pt x="7343" y="17190"/>
                  <a:pt x="7613" y="17370"/>
                  <a:pt x="7883" y="17370"/>
                </a:cubicBezTo>
                <a:cubicBezTo>
                  <a:pt x="8153" y="17370"/>
                  <a:pt x="8422" y="17190"/>
                  <a:pt x="8443" y="16830"/>
                </a:cubicBezTo>
                <a:cubicBezTo>
                  <a:pt x="8443" y="16512"/>
                  <a:pt x="8457" y="16180"/>
                  <a:pt x="8512" y="15847"/>
                </a:cubicBezTo>
                <a:lnTo>
                  <a:pt x="17966" y="15847"/>
                </a:lnTo>
                <a:cubicBezTo>
                  <a:pt x="18021" y="16180"/>
                  <a:pt x="18049" y="16512"/>
                  <a:pt x="18049" y="16830"/>
                </a:cubicBezTo>
                <a:cubicBezTo>
                  <a:pt x="18063" y="17183"/>
                  <a:pt x="18333" y="17360"/>
                  <a:pt x="18604" y="17360"/>
                </a:cubicBezTo>
                <a:cubicBezTo>
                  <a:pt x="18876" y="17360"/>
                  <a:pt x="19149" y="17183"/>
                  <a:pt x="19170" y="16830"/>
                </a:cubicBezTo>
                <a:cubicBezTo>
                  <a:pt x="19170" y="13799"/>
                  <a:pt x="17385" y="10962"/>
                  <a:pt x="14367" y="9093"/>
                </a:cubicBezTo>
                <a:lnTo>
                  <a:pt x="14381" y="9093"/>
                </a:lnTo>
                <a:cubicBezTo>
                  <a:pt x="17398" y="7224"/>
                  <a:pt x="19170" y="4387"/>
                  <a:pt x="19170" y="1356"/>
                </a:cubicBezTo>
                <a:cubicBezTo>
                  <a:pt x="19149" y="1003"/>
                  <a:pt x="18879" y="826"/>
                  <a:pt x="18610" y="826"/>
                </a:cubicBezTo>
                <a:cubicBezTo>
                  <a:pt x="18340" y="826"/>
                  <a:pt x="18070" y="1003"/>
                  <a:pt x="18049" y="1356"/>
                </a:cubicBezTo>
                <a:cubicBezTo>
                  <a:pt x="18049" y="1646"/>
                  <a:pt x="18035" y="1937"/>
                  <a:pt x="17994" y="2214"/>
                </a:cubicBezTo>
                <a:lnTo>
                  <a:pt x="13315" y="2214"/>
                </a:lnTo>
                <a:cubicBezTo>
                  <a:pt x="12475" y="771"/>
                  <a:pt x="10917" y="0"/>
                  <a:pt x="9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606;p31">
            <a:extLst>
              <a:ext uri="{FF2B5EF4-FFF2-40B4-BE49-F238E27FC236}">
                <a16:creationId xmlns:a16="http://schemas.microsoft.com/office/drawing/2014/main" id="{27DA998B-A888-4896-79D6-5A34AEA22BC3}"/>
              </a:ext>
            </a:extLst>
          </p:cNvPr>
          <p:cNvGrpSpPr/>
          <p:nvPr/>
        </p:nvGrpSpPr>
        <p:grpSpPr>
          <a:xfrm>
            <a:off x="7026425" y="1343588"/>
            <a:ext cx="363753" cy="356991"/>
            <a:chOff x="7026425" y="1343588"/>
            <a:chExt cx="363753" cy="356991"/>
          </a:xfrm>
        </p:grpSpPr>
        <p:sp>
          <p:nvSpPr>
            <p:cNvPr id="27" name="Google Shape;607;p31">
              <a:extLst>
                <a:ext uri="{FF2B5EF4-FFF2-40B4-BE49-F238E27FC236}">
                  <a16:creationId xmlns:a16="http://schemas.microsoft.com/office/drawing/2014/main" id="{865279E6-62DB-EB7B-AD3C-120E8A1F0747}"/>
                </a:ext>
              </a:extLst>
            </p:cNvPr>
            <p:cNvSpPr/>
            <p:nvPr/>
          </p:nvSpPr>
          <p:spPr>
            <a:xfrm>
              <a:off x="7169748" y="1343588"/>
              <a:ext cx="220430" cy="215869"/>
            </a:xfrm>
            <a:custGeom>
              <a:avLst/>
              <a:gdLst/>
              <a:ahLst/>
              <a:cxnLst/>
              <a:rect l="l" t="t" r="r" b="b"/>
              <a:pathLst>
                <a:path w="11794" h="11550" extrusionOk="0">
                  <a:moveTo>
                    <a:pt x="10685" y="1"/>
                  </a:moveTo>
                  <a:cubicBezTo>
                    <a:pt x="10518" y="1"/>
                    <a:pt x="10360" y="69"/>
                    <a:pt x="10243" y="186"/>
                  </a:cubicBezTo>
                  <a:cubicBezTo>
                    <a:pt x="9616" y="813"/>
                    <a:pt x="9053" y="982"/>
                    <a:pt x="8478" y="982"/>
                  </a:cubicBezTo>
                  <a:cubicBezTo>
                    <a:pt x="8165" y="982"/>
                    <a:pt x="7848" y="932"/>
                    <a:pt x="7516" y="878"/>
                  </a:cubicBezTo>
                  <a:lnTo>
                    <a:pt x="7433" y="864"/>
                  </a:lnTo>
                  <a:lnTo>
                    <a:pt x="1" y="8283"/>
                  </a:lnTo>
                  <a:lnTo>
                    <a:pt x="1232" y="9529"/>
                  </a:lnTo>
                  <a:lnTo>
                    <a:pt x="4222" y="6539"/>
                  </a:lnTo>
                  <a:cubicBezTo>
                    <a:pt x="4346" y="6402"/>
                    <a:pt x="4489" y="6345"/>
                    <a:pt x="4627" y="6345"/>
                  </a:cubicBezTo>
                  <a:cubicBezTo>
                    <a:pt x="5072" y="6345"/>
                    <a:pt x="5466" y="6940"/>
                    <a:pt x="5011" y="7342"/>
                  </a:cubicBezTo>
                  <a:lnTo>
                    <a:pt x="2035" y="10318"/>
                  </a:lnTo>
                  <a:lnTo>
                    <a:pt x="3267" y="11550"/>
                  </a:lnTo>
                  <a:lnTo>
                    <a:pt x="10381" y="4477"/>
                  </a:lnTo>
                  <a:cubicBezTo>
                    <a:pt x="11433" y="3411"/>
                    <a:pt x="11793" y="1833"/>
                    <a:pt x="11295" y="407"/>
                  </a:cubicBezTo>
                  <a:cubicBezTo>
                    <a:pt x="11212" y="200"/>
                    <a:pt x="11046" y="61"/>
                    <a:pt x="10838" y="20"/>
                  </a:cubicBezTo>
                  <a:cubicBezTo>
                    <a:pt x="10787" y="7"/>
                    <a:pt x="10736" y="1"/>
                    <a:pt x="106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8;p31">
              <a:extLst>
                <a:ext uri="{FF2B5EF4-FFF2-40B4-BE49-F238E27FC236}">
                  <a16:creationId xmlns:a16="http://schemas.microsoft.com/office/drawing/2014/main" id="{929EBB03-CF42-1EEE-543E-D66E9A68F630}"/>
                </a:ext>
              </a:extLst>
            </p:cNvPr>
            <p:cNvSpPr/>
            <p:nvPr/>
          </p:nvSpPr>
          <p:spPr>
            <a:xfrm>
              <a:off x="7026425" y="1549096"/>
              <a:ext cx="153165" cy="151482"/>
            </a:xfrm>
            <a:custGeom>
              <a:avLst/>
              <a:gdLst/>
              <a:ahLst/>
              <a:cxnLst/>
              <a:rect l="l" t="t" r="r" b="b"/>
              <a:pathLst>
                <a:path w="8195" h="8105" extrusionOk="0">
                  <a:moveTo>
                    <a:pt x="4900" y="1"/>
                  </a:moveTo>
                  <a:lnTo>
                    <a:pt x="3668" y="1233"/>
                  </a:lnTo>
                  <a:lnTo>
                    <a:pt x="5177" y="2755"/>
                  </a:lnTo>
                  <a:cubicBezTo>
                    <a:pt x="5561" y="3161"/>
                    <a:pt x="5197" y="3706"/>
                    <a:pt x="4768" y="3706"/>
                  </a:cubicBezTo>
                  <a:cubicBezTo>
                    <a:pt x="4641" y="3706"/>
                    <a:pt x="4509" y="3658"/>
                    <a:pt x="4388" y="3544"/>
                  </a:cubicBezTo>
                  <a:lnTo>
                    <a:pt x="2866" y="2022"/>
                  </a:lnTo>
                  <a:lnTo>
                    <a:pt x="1703" y="3184"/>
                  </a:lnTo>
                  <a:lnTo>
                    <a:pt x="3226" y="4707"/>
                  </a:lnTo>
                  <a:cubicBezTo>
                    <a:pt x="3447" y="4928"/>
                    <a:pt x="3447" y="5274"/>
                    <a:pt x="3226" y="5496"/>
                  </a:cubicBezTo>
                  <a:cubicBezTo>
                    <a:pt x="3115" y="5607"/>
                    <a:pt x="2973" y="5662"/>
                    <a:pt x="2831" y="5662"/>
                  </a:cubicBezTo>
                  <a:cubicBezTo>
                    <a:pt x="2689" y="5662"/>
                    <a:pt x="2547" y="5607"/>
                    <a:pt x="2437" y="5496"/>
                  </a:cubicBezTo>
                  <a:lnTo>
                    <a:pt x="914" y="3987"/>
                  </a:lnTo>
                  <a:lnTo>
                    <a:pt x="305" y="4596"/>
                  </a:lnTo>
                  <a:cubicBezTo>
                    <a:pt x="1" y="4901"/>
                    <a:pt x="1" y="5385"/>
                    <a:pt x="305" y="5690"/>
                  </a:cubicBezTo>
                  <a:lnTo>
                    <a:pt x="2492" y="7876"/>
                  </a:lnTo>
                  <a:cubicBezTo>
                    <a:pt x="2644" y="8029"/>
                    <a:pt x="2845" y="8105"/>
                    <a:pt x="3046" y="8105"/>
                  </a:cubicBezTo>
                  <a:cubicBezTo>
                    <a:pt x="3246" y="8105"/>
                    <a:pt x="3447" y="8029"/>
                    <a:pt x="3599" y="7876"/>
                  </a:cubicBezTo>
                  <a:lnTo>
                    <a:pt x="8194" y="3295"/>
                  </a:lnTo>
                  <a:lnTo>
                    <a:pt x="49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9;p31">
              <a:extLst>
                <a:ext uri="{FF2B5EF4-FFF2-40B4-BE49-F238E27FC236}">
                  <a16:creationId xmlns:a16="http://schemas.microsoft.com/office/drawing/2014/main" id="{7C945292-CFD5-94D6-D5FB-34AA6A8B4CF8}"/>
                </a:ext>
              </a:extLst>
            </p:cNvPr>
            <p:cNvSpPr/>
            <p:nvPr/>
          </p:nvSpPr>
          <p:spPr>
            <a:xfrm>
              <a:off x="7113096" y="1494331"/>
              <a:ext cx="117728" cy="115971"/>
            </a:xfrm>
            <a:custGeom>
              <a:avLst/>
              <a:gdLst/>
              <a:ahLst/>
              <a:cxnLst/>
              <a:rect l="l" t="t" r="r" b="b"/>
              <a:pathLst>
                <a:path w="6299" h="6205" extrusionOk="0">
                  <a:moveTo>
                    <a:pt x="1066" y="0"/>
                  </a:moveTo>
                  <a:cubicBezTo>
                    <a:pt x="980" y="0"/>
                    <a:pt x="893" y="31"/>
                    <a:pt x="831" y="93"/>
                  </a:cubicBezTo>
                  <a:lnTo>
                    <a:pt x="139" y="786"/>
                  </a:lnTo>
                  <a:cubicBezTo>
                    <a:pt x="0" y="910"/>
                    <a:pt x="0" y="1118"/>
                    <a:pt x="139" y="1256"/>
                  </a:cubicBezTo>
                  <a:lnTo>
                    <a:pt x="5011" y="6101"/>
                  </a:lnTo>
                  <a:cubicBezTo>
                    <a:pt x="5073" y="6170"/>
                    <a:pt x="5156" y="6204"/>
                    <a:pt x="5241" y="6204"/>
                  </a:cubicBezTo>
                  <a:cubicBezTo>
                    <a:pt x="5326" y="6204"/>
                    <a:pt x="5412" y="6170"/>
                    <a:pt x="5481" y="6101"/>
                  </a:cubicBezTo>
                  <a:lnTo>
                    <a:pt x="6173" y="5408"/>
                  </a:lnTo>
                  <a:cubicBezTo>
                    <a:pt x="6298" y="5284"/>
                    <a:pt x="6298" y="5062"/>
                    <a:pt x="6173" y="4938"/>
                  </a:cubicBezTo>
                  <a:lnTo>
                    <a:pt x="1301" y="93"/>
                  </a:lnTo>
                  <a:cubicBezTo>
                    <a:pt x="1239" y="31"/>
                    <a:pt x="1153" y="0"/>
                    <a:pt x="10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610;p31">
            <a:extLst>
              <a:ext uri="{FF2B5EF4-FFF2-40B4-BE49-F238E27FC236}">
                <a16:creationId xmlns:a16="http://schemas.microsoft.com/office/drawing/2014/main" id="{C873C35C-D85A-7BA4-2C13-ED3C30A875BC}"/>
              </a:ext>
            </a:extLst>
          </p:cNvPr>
          <p:cNvGrpSpPr/>
          <p:nvPr/>
        </p:nvGrpSpPr>
        <p:grpSpPr>
          <a:xfrm>
            <a:off x="1828900" y="1343800"/>
            <a:ext cx="213702" cy="356570"/>
            <a:chOff x="1828900" y="1343800"/>
            <a:chExt cx="213702" cy="356570"/>
          </a:xfrm>
        </p:grpSpPr>
        <p:sp>
          <p:nvSpPr>
            <p:cNvPr id="31" name="Google Shape;611;p31">
              <a:extLst>
                <a:ext uri="{FF2B5EF4-FFF2-40B4-BE49-F238E27FC236}">
                  <a16:creationId xmlns:a16="http://schemas.microsoft.com/office/drawing/2014/main" id="{1EB86794-EBA7-DB8B-AC9D-28F2D7AB84EE}"/>
                </a:ext>
              </a:extLst>
            </p:cNvPr>
            <p:cNvSpPr/>
            <p:nvPr/>
          </p:nvSpPr>
          <p:spPr>
            <a:xfrm>
              <a:off x="2004027" y="1404077"/>
              <a:ext cx="20989" cy="28801"/>
            </a:xfrm>
            <a:custGeom>
              <a:avLst/>
              <a:gdLst/>
              <a:ahLst/>
              <a:cxnLst/>
              <a:rect l="l" t="t" r="r" b="b"/>
              <a:pathLst>
                <a:path w="1123" h="1541" extrusionOk="0">
                  <a:moveTo>
                    <a:pt x="561" y="1"/>
                  </a:moveTo>
                  <a:cubicBezTo>
                    <a:pt x="292" y="1"/>
                    <a:pt x="22" y="177"/>
                    <a:pt x="1" y="530"/>
                  </a:cubicBezTo>
                  <a:lnTo>
                    <a:pt x="1" y="1540"/>
                  </a:lnTo>
                  <a:lnTo>
                    <a:pt x="1122" y="1540"/>
                  </a:lnTo>
                  <a:lnTo>
                    <a:pt x="1122" y="530"/>
                  </a:lnTo>
                  <a:cubicBezTo>
                    <a:pt x="1101" y="177"/>
                    <a:pt x="831" y="1"/>
                    <a:pt x="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2;p31">
              <a:extLst>
                <a:ext uri="{FF2B5EF4-FFF2-40B4-BE49-F238E27FC236}">
                  <a16:creationId xmlns:a16="http://schemas.microsoft.com/office/drawing/2014/main" id="{9D6F91F0-9DD3-8280-76FA-7935E8CE25A5}"/>
                </a:ext>
              </a:extLst>
            </p:cNvPr>
            <p:cNvSpPr/>
            <p:nvPr/>
          </p:nvSpPr>
          <p:spPr>
            <a:xfrm>
              <a:off x="1959021" y="1413142"/>
              <a:ext cx="20970" cy="19737"/>
            </a:xfrm>
            <a:custGeom>
              <a:avLst/>
              <a:gdLst/>
              <a:ahLst/>
              <a:cxnLst/>
              <a:rect l="l" t="t" r="r" b="b"/>
              <a:pathLst>
                <a:path w="1122" h="1056" extrusionOk="0">
                  <a:moveTo>
                    <a:pt x="561" y="0"/>
                  </a:moveTo>
                  <a:cubicBezTo>
                    <a:pt x="291" y="0"/>
                    <a:pt x="21" y="177"/>
                    <a:pt x="1" y="529"/>
                  </a:cubicBezTo>
                  <a:lnTo>
                    <a:pt x="1" y="1055"/>
                  </a:lnTo>
                  <a:lnTo>
                    <a:pt x="1122" y="1055"/>
                  </a:lnTo>
                  <a:lnTo>
                    <a:pt x="1122" y="529"/>
                  </a:lnTo>
                  <a:cubicBezTo>
                    <a:pt x="1101" y="177"/>
                    <a:pt x="831" y="0"/>
                    <a:pt x="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3;p31">
              <a:extLst>
                <a:ext uri="{FF2B5EF4-FFF2-40B4-BE49-F238E27FC236}">
                  <a16:creationId xmlns:a16="http://schemas.microsoft.com/office/drawing/2014/main" id="{6B1E3A48-5E17-3974-B8D8-4AB523D173B1}"/>
                </a:ext>
              </a:extLst>
            </p:cNvPr>
            <p:cNvSpPr/>
            <p:nvPr/>
          </p:nvSpPr>
          <p:spPr>
            <a:xfrm>
              <a:off x="1828900" y="1486671"/>
              <a:ext cx="24073" cy="50201"/>
            </a:xfrm>
            <a:custGeom>
              <a:avLst/>
              <a:gdLst/>
              <a:ahLst/>
              <a:cxnLst/>
              <a:rect l="l" t="t" r="r" b="b"/>
              <a:pathLst>
                <a:path w="1288" h="2686" extrusionOk="0">
                  <a:moveTo>
                    <a:pt x="540" y="0"/>
                  </a:moveTo>
                  <a:cubicBezTo>
                    <a:pt x="236" y="0"/>
                    <a:pt x="0" y="236"/>
                    <a:pt x="0" y="526"/>
                  </a:cubicBezTo>
                  <a:lnTo>
                    <a:pt x="0" y="2146"/>
                  </a:lnTo>
                  <a:cubicBezTo>
                    <a:pt x="0" y="2436"/>
                    <a:pt x="236" y="2672"/>
                    <a:pt x="540" y="2686"/>
                  </a:cubicBezTo>
                  <a:lnTo>
                    <a:pt x="1288" y="2686"/>
                  </a:lnTo>
                  <a:lnTo>
                    <a:pt x="12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4;p31">
              <a:extLst>
                <a:ext uri="{FF2B5EF4-FFF2-40B4-BE49-F238E27FC236}">
                  <a16:creationId xmlns:a16="http://schemas.microsoft.com/office/drawing/2014/main" id="{4FC53F48-7B84-83FC-DBAF-5B40E1457806}"/>
                </a:ext>
              </a:extLst>
            </p:cNvPr>
            <p:cNvSpPr/>
            <p:nvPr/>
          </p:nvSpPr>
          <p:spPr>
            <a:xfrm>
              <a:off x="1880373" y="1343800"/>
              <a:ext cx="20970" cy="55192"/>
            </a:xfrm>
            <a:custGeom>
              <a:avLst/>
              <a:gdLst/>
              <a:ahLst/>
              <a:cxnLst/>
              <a:rect l="l" t="t" r="r" b="b"/>
              <a:pathLst>
                <a:path w="1122" h="2953" extrusionOk="0">
                  <a:moveTo>
                    <a:pt x="561" y="1"/>
                  </a:moveTo>
                  <a:cubicBezTo>
                    <a:pt x="292" y="1"/>
                    <a:pt x="22" y="177"/>
                    <a:pt x="1" y="530"/>
                  </a:cubicBezTo>
                  <a:lnTo>
                    <a:pt x="1" y="2952"/>
                  </a:lnTo>
                  <a:lnTo>
                    <a:pt x="1122" y="2952"/>
                  </a:lnTo>
                  <a:lnTo>
                    <a:pt x="1122" y="530"/>
                  </a:lnTo>
                  <a:cubicBezTo>
                    <a:pt x="1101" y="177"/>
                    <a:pt x="831" y="1"/>
                    <a:pt x="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5;p31">
              <a:extLst>
                <a:ext uri="{FF2B5EF4-FFF2-40B4-BE49-F238E27FC236}">
                  <a16:creationId xmlns:a16="http://schemas.microsoft.com/office/drawing/2014/main" id="{F315787E-38FA-1910-516A-AC3BAD82C777}"/>
                </a:ext>
              </a:extLst>
            </p:cNvPr>
            <p:cNvSpPr/>
            <p:nvPr/>
          </p:nvSpPr>
          <p:spPr>
            <a:xfrm>
              <a:off x="1873906" y="1419665"/>
              <a:ext cx="168696" cy="280705"/>
            </a:xfrm>
            <a:custGeom>
              <a:avLst/>
              <a:gdLst/>
              <a:ahLst/>
              <a:cxnLst/>
              <a:rect l="l" t="t" r="r" b="b"/>
              <a:pathLst>
                <a:path w="9026" h="15019" extrusionOk="0">
                  <a:moveTo>
                    <a:pt x="7212" y="3087"/>
                  </a:moveTo>
                  <a:cubicBezTo>
                    <a:pt x="7517" y="3087"/>
                    <a:pt x="7780" y="3336"/>
                    <a:pt x="7780" y="3641"/>
                  </a:cubicBezTo>
                  <a:lnTo>
                    <a:pt x="7780" y="7239"/>
                  </a:lnTo>
                  <a:cubicBezTo>
                    <a:pt x="7780" y="7544"/>
                    <a:pt x="7517" y="7793"/>
                    <a:pt x="7212" y="7793"/>
                  </a:cubicBezTo>
                  <a:lnTo>
                    <a:pt x="1828" y="7793"/>
                  </a:lnTo>
                  <a:cubicBezTo>
                    <a:pt x="1523" y="7793"/>
                    <a:pt x="1260" y="7544"/>
                    <a:pt x="1274" y="7239"/>
                  </a:cubicBezTo>
                  <a:lnTo>
                    <a:pt x="1274" y="3641"/>
                  </a:lnTo>
                  <a:cubicBezTo>
                    <a:pt x="1260" y="3336"/>
                    <a:pt x="1523" y="3087"/>
                    <a:pt x="1828" y="3087"/>
                  </a:cubicBezTo>
                  <a:close/>
                  <a:moveTo>
                    <a:pt x="5966" y="10243"/>
                  </a:moveTo>
                  <a:cubicBezTo>
                    <a:pt x="6672" y="10271"/>
                    <a:pt x="6672" y="11323"/>
                    <a:pt x="5966" y="11350"/>
                  </a:cubicBezTo>
                  <a:lnTo>
                    <a:pt x="3074" y="11350"/>
                  </a:lnTo>
                  <a:cubicBezTo>
                    <a:pt x="2368" y="11323"/>
                    <a:pt x="2368" y="10271"/>
                    <a:pt x="3074" y="10243"/>
                  </a:cubicBezTo>
                  <a:close/>
                  <a:moveTo>
                    <a:pt x="5966" y="12637"/>
                  </a:moveTo>
                  <a:cubicBezTo>
                    <a:pt x="6672" y="12679"/>
                    <a:pt x="6672" y="13717"/>
                    <a:pt x="5966" y="13759"/>
                  </a:cubicBezTo>
                  <a:lnTo>
                    <a:pt x="3074" y="13759"/>
                  </a:lnTo>
                  <a:cubicBezTo>
                    <a:pt x="2368" y="13717"/>
                    <a:pt x="2368" y="12679"/>
                    <a:pt x="3074" y="12637"/>
                  </a:cubicBezTo>
                  <a:close/>
                  <a:moveTo>
                    <a:pt x="638" y="1"/>
                  </a:moveTo>
                  <a:cubicBezTo>
                    <a:pt x="278" y="1"/>
                    <a:pt x="1" y="277"/>
                    <a:pt x="1" y="637"/>
                  </a:cubicBezTo>
                  <a:lnTo>
                    <a:pt x="1" y="8084"/>
                  </a:lnTo>
                  <a:cubicBezTo>
                    <a:pt x="1" y="8250"/>
                    <a:pt x="70" y="8402"/>
                    <a:pt x="195" y="8527"/>
                  </a:cubicBezTo>
                  <a:lnTo>
                    <a:pt x="1053" y="9399"/>
                  </a:lnTo>
                  <a:cubicBezTo>
                    <a:pt x="1163" y="9496"/>
                    <a:pt x="1219" y="9634"/>
                    <a:pt x="1233" y="9786"/>
                  </a:cubicBezTo>
                  <a:lnTo>
                    <a:pt x="1260" y="14395"/>
                  </a:lnTo>
                  <a:cubicBezTo>
                    <a:pt x="1260" y="14741"/>
                    <a:pt x="1537" y="15018"/>
                    <a:pt x="1883" y="15018"/>
                  </a:cubicBezTo>
                  <a:lnTo>
                    <a:pt x="7212" y="15018"/>
                  </a:lnTo>
                  <a:cubicBezTo>
                    <a:pt x="7558" y="15018"/>
                    <a:pt x="7849" y="14741"/>
                    <a:pt x="7849" y="14381"/>
                  </a:cubicBezTo>
                  <a:lnTo>
                    <a:pt x="7807" y="9786"/>
                  </a:lnTo>
                  <a:cubicBezTo>
                    <a:pt x="7807" y="9648"/>
                    <a:pt x="7863" y="9496"/>
                    <a:pt x="7973" y="9399"/>
                  </a:cubicBezTo>
                  <a:lnTo>
                    <a:pt x="8845" y="8527"/>
                  </a:lnTo>
                  <a:cubicBezTo>
                    <a:pt x="8970" y="8402"/>
                    <a:pt x="9025" y="8250"/>
                    <a:pt x="9025" y="8084"/>
                  </a:cubicBezTo>
                  <a:lnTo>
                    <a:pt x="9025" y="2450"/>
                  </a:lnTo>
                  <a:cubicBezTo>
                    <a:pt x="9025" y="2104"/>
                    <a:pt x="8748" y="1828"/>
                    <a:pt x="8402" y="1828"/>
                  </a:cubicBezTo>
                  <a:lnTo>
                    <a:pt x="2354" y="1828"/>
                  </a:lnTo>
                  <a:cubicBezTo>
                    <a:pt x="2049" y="1828"/>
                    <a:pt x="1800" y="1565"/>
                    <a:pt x="1800" y="1260"/>
                  </a:cubicBezTo>
                  <a:lnTo>
                    <a:pt x="1800" y="623"/>
                  </a:lnTo>
                  <a:cubicBezTo>
                    <a:pt x="1800" y="277"/>
                    <a:pt x="1510" y="1"/>
                    <a:pt x="11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16;p31">
              <a:extLst>
                <a:ext uri="{FF2B5EF4-FFF2-40B4-BE49-F238E27FC236}">
                  <a16:creationId xmlns:a16="http://schemas.microsoft.com/office/drawing/2014/main" id="{67EE38AC-2C3B-467A-B8AA-788B3231C6C1}"/>
                </a:ext>
              </a:extLst>
            </p:cNvPr>
            <p:cNvSpPr/>
            <p:nvPr/>
          </p:nvSpPr>
          <p:spPr>
            <a:xfrm>
              <a:off x="1918407" y="1498315"/>
              <a:ext cx="79694" cy="46052"/>
            </a:xfrm>
            <a:custGeom>
              <a:avLst/>
              <a:gdLst/>
              <a:ahLst/>
              <a:cxnLst/>
              <a:rect l="l" t="t" r="r" b="b"/>
              <a:pathLst>
                <a:path w="4264" h="2464" extrusionOk="0">
                  <a:moveTo>
                    <a:pt x="0" y="0"/>
                  </a:moveTo>
                  <a:lnTo>
                    <a:pt x="0" y="2464"/>
                  </a:lnTo>
                  <a:lnTo>
                    <a:pt x="4264" y="2464"/>
                  </a:lnTo>
                  <a:lnTo>
                    <a:pt x="42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617;p31">
            <a:extLst>
              <a:ext uri="{FF2B5EF4-FFF2-40B4-BE49-F238E27FC236}">
                <a16:creationId xmlns:a16="http://schemas.microsoft.com/office/drawing/2014/main" id="{7BFD39BF-8592-E753-4180-2724AA0C69C9}"/>
              </a:ext>
            </a:extLst>
          </p:cNvPr>
          <p:cNvGrpSpPr/>
          <p:nvPr/>
        </p:nvGrpSpPr>
        <p:grpSpPr>
          <a:xfrm>
            <a:off x="1130090" y="2970932"/>
            <a:ext cx="312244" cy="281749"/>
            <a:chOff x="4415851" y="3107775"/>
            <a:chExt cx="312244" cy="281749"/>
          </a:xfrm>
        </p:grpSpPr>
        <p:sp>
          <p:nvSpPr>
            <p:cNvPr id="38" name="Google Shape;618;p31">
              <a:extLst>
                <a:ext uri="{FF2B5EF4-FFF2-40B4-BE49-F238E27FC236}">
                  <a16:creationId xmlns:a16="http://schemas.microsoft.com/office/drawing/2014/main" id="{E98FB7C1-FB14-C75E-D94E-9F7F815A3D20}"/>
                </a:ext>
              </a:extLst>
            </p:cNvPr>
            <p:cNvSpPr/>
            <p:nvPr/>
          </p:nvSpPr>
          <p:spPr>
            <a:xfrm>
              <a:off x="4415851" y="3181496"/>
              <a:ext cx="42063" cy="22853"/>
            </a:xfrm>
            <a:custGeom>
              <a:avLst/>
              <a:gdLst/>
              <a:ahLst/>
              <a:cxnLst/>
              <a:rect l="l" t="t" r="r" b="b"/>
              <a:pathLst>
                <a:path w="2575" h="1399" extrusionOk="0">
                  <a:moveTo>
                    <a:pt x="1052" y="0"/>
                  </a:moveTo>
                  <a:cubicBezTo>
                    <a:pt x="471" y="0"/>
                    <a:pt x="0" y="471"/>
                    <a:pt x="0" y="1052"/>
                  </a:cubicBezTo>
                  <a:cubicBezTo>
                    <a:pt x="0" y="1246"/>
                    <a:pt x="152" y="1398"/>
                    <a:pt x="346" y="1398"/>
                  </a:cubicBezTo>
                  <a:lnTo>
                    <a:pt x="1993" y="1398"/>
                  </a:lnTo>
                  <a:lnTo>
                    <a:pt x="25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19;p31">
              <a:extLst>
                <a:ext uri="{FF2B5EF4-FFF2-40B4-BE49-F238E27FC236}">
                  <a16:creationId xmlns:a16="http://schemas.microsoft.com/office/drawing/2014/main" id="{0A02E3CD-6832-F49C-B671-DD3E4F1AC74E}"/>
                </a:ext>
              </a:extLst>
            </p:cNvPr>
            <p:cNvSpPr/>
            <p:nvPr/>
          </p:nvSpPr>
          <p:spPr>
            <a:xfrm>
              <a:off x="4686031" y="3181496"/>
              <a:ext cx="42063" cy="22853"/>
            </a:xfrm>
            <a:custGeom>
              <a:avLst/>
              <a:gdLst/>
              <a:ahLst/>
              <a:cxnLst/>
              <a:rect l="l" t="t" r="r" b="b"/>
              <a:pathLst>
                <a:path w="2575" h="1399" extrusionOk="0">
                  <a:moveTo>
                    <a:pt x="0" y="0"/>
                  </a:moveTo>
                  <a:lnTo>
                    <a:pt x="595" y="1398"/>
                  </a:lnTo>
                  <a:lnTo>
                    <a:pt x="2229" y="1398"/>
                  </a:lnTo>
                  <a:cubicBezTo>
                    <a:pt x="2422" y="1398"/>
                    <a:pt x="2575" y="1246"/>
                    <a:pt x="2575" y="1052"/>
                  </a:cubicBezTo>
                  <a:cubicBezTo>
                    <a:pt x="2575" y="471"/>
                    <a:pt x="2104" y="0"/>
                    <a:pt x="15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20;p31">
              <a:extLst>
                <a:ext uri="{FF2B5EF4-FFF2-40B4-BE49-F238E27FC236}">
                  <a16:creationId xmlns:a16="http://schemas.microsoft.com/office/drawing/2014/main" id="{7B4A2A2F-E8AC-6140-C4E8-51854BA082F4}"/>
                </a:ext>
              </a:extLst>
            </p:cNvPr>
            <p:cNvSpPr/>
            <p:nvPr/>
          </p:nvSpPr>
          <p:spPr>
            <a:xfrm>
              <a:off x="4468073" y="3148711"/>
              <a:ext cx="207798" cy="55637"/>
            </a:xfrm>
            <a:custGeom>
              <a:avLst/>
              <a:gdLst/>
              <a:ahLst/>
              <a:cxnLst/>
              <a:rect l="l" t="t" r="r" b="b"/>
              <a:pathLst>
                <a:path w="12721" h="3406" extrusionOk="0">
                  <a:moveTo>
                    <a:pt x="1454" y="0"/>
                  </a:moveTo>
                  <a:lnTo>
                    <a:pt x="0" y="3405"/>
                  </a:lnTo>
                  <a:lnTo>
                    <a:pt x="12720" y="3405"/>
                  </a:lnTo>
                  <a:lnTo>
                    <a:pt x="112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21;p31">
              <a:extLst>
                <a:ext uri="{FF2B5EF4-FFF2-40B4-BE49-F238E27FC236}">
                  <a16:creationId xmlns:a16="http://schemas.microsoft.com/office/drawing/2014/main" id="{F14CD5C1-A829-00F4-EBA1-926E67752C3F}"/>
                </a:ext>
              </a:extLst>
            </p:cNvPr>
            <p:cNvSpPr/>
            <p:nvPr/>
          </p:nvSpPr>
          <p:spPr>
            <a:xfrm>
              <a:off x="4603049" y="3107775"/>
              <a:ext cx="25564" cy="22640"/>
            </a:xfrm>
            <a:custGeom>
              <a:avLst/>
              <a:gdLst/>
              <a:ahLst/>
              <a:cxnLst/>
              <a:rect l="l" t="t" r="r" b="b"/>
              <a:pathLst>
                <a:path w="1565" h="1386" extrusionOk="0">
                  <a:moveTo>
                    <a:pt x="1323" y="0"/>
                  </a:moveTo>
                  <a:cubicBezTo>
                    <a:pt x="1316" y="0"/>
                    <a:pt x="1309" y="1"/>
                    <a:pt x="1302" y="1"/>
                  </a:cubicBezTo>
                  <a:lnTo>
                    <a:pt x="1" y="1"/>
                  </a:lnTo>
                  <a:lnTo>
                    <a:pt x="1" y="1385"/>
                  </a:lnTo>
                  <a:lnTo>
                    <a:pt x="1565" y="1385"/>
                  </a:lnTo>
                  <a:lnTo>
                    <a:pt x="1565" y="250"/>
                  </a:lnTo>
                  <a:cubicBezTo>
                    <a:pt x="1565" y="119"/>
                    <a:pt x="1452" y="0"/>
                    <a:pt x="13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22;p31">
              <a:extLst>
                <a:ext uri="{FF2B5EF4-FFF2-40B4-BE49-F238E27FC236}">
                  <a16:creationId xmlns:a16="http://schemas.microsoft.com/office/drawing/2014/main" id="{7947C92C-7C0C-B498-BBA4-DEB57F4CEDD8}"/>
                </a:ext>
              </a:extLst>
            </p:cNvPr>
            <p:cNvSpPr/>
            <p:nvPr/>
          </p:nvSpPr>
          <p:spPr>
            <a:xfrm>
              <a:off x="4515331" y="3107775"/>
              <a:ext cx="25564" cy="22640"/>
            </a:xfrm>
            <a:custGeom>
              <a:avLst/>
              <a:gdLst/>
              <a:ahLst/>
              <a:cxnLst/>
              <a:rect l="l" t="t" r="r" b="b"/>
              <a:pathLst>
                <a:path w="1565" h="1386" extrusionOk="0">
                  <a:moveTo>
                    <a:pt x="240" y="0"/>
                  </a:moveTo>
                  <a:cubicBezTo>
                    <a:pt x="111" y="0"/>
                    <a:pt x="0" y="107"/>
                    <a:pt x="0" y="250"/>
                  </a:cubicBezTo>
                  <a:lnTo>
                    <a:pt x="0" y="1385"/>
                  </a:lnTo>
                  <a:lnTo>
                    <a:pt x="1564" y="1385"/>
                  </a:lnTo>
                  <a:lnTo>
                    <a:pt x="1564" y="1"/>
                  </a:lnTo>
                  <a:lnTo>
                    <a:pt x="263" y="1"/>
                  </a:lnTo>
                  <a:cubicBezTo>
                    <a:pt x="255" y="0"/>
                    <a:pt x="248" y="0"/>
                    <a:pt x="2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23;p31">
              <a:extLst>
                <a:ext uri="{FF2B5EF4-FFF2-40B4-BE49-F238E27FC236}">
                  <a16:creationId xmlns:a16="http://schemas.microsoft.com/office/drawing/2014/main" id="{BBB809E0-DB55-EA47-65A4-D3E86F37CAC1}"/>
                </a:ext>
              </a:extLst>
            </p:cNvPr>
            <p:cNvSpPr/>
            <p:nvPr/>
          </p:nvSpPr>
          <p:spPr>
            <a:xfrm>
              <a:off x="4443195" y="3352198"/>
              <a:ext cx="36868" cy="37325"/>
            </a:xfrm>
            <a:custGeom>
              <a:avLst/>
              <a:gdLst/>
              <a:ahLst/>
              <a:cxnLst/>
              <a:rect l="l" t="t" r="r" b="b"/>
              <a:pathLst>
                <a:path w="2257" h="2285" extrusionOk="0">
                  <a:moveTo>
                    <a:pt x="1" y="0"/>
                  </a:moveTo>
                  <a:lnTo>
                    <a:pt x="1" y="1592"/>
                  </a:lnTo>
                  <a:cubicBezTo>
                    <a:pt x="1" y="1980"/>
                    <a:pt x="319" y="2284"/>
                    <a:pt x="693" y="2284"/>
                  </a:cubicBezTo>
                  <a:lnTo>
                    <a:pt x="1565" y="2284"/>
                  </a:lnTo>
                  <a:cubicBezTo>
                    <a:pt x="1939" y="2284"/>
                    <a:pt x="2257" y="1980"/>
                    <a:pt x="2257" y="1592"/>
                  </a:cubicBezTo>
                  <a:lnTo>
                    <a:pt x="225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24;p31">
              <a:extLst>
                <a:ext uri="{FF2B5EF4-FFF2-40B4-BE49-F238E27FC236}">
                  <a16:creationId xmlns:a16="http://schemas.microsoft.com/office/drawing/2014/main" id="{7AB82465-2511-95AF-BF90-4EA9AB881CF3}"/>
                </a:ext>
              </a:extLst>
            </p:cNvPr>
            <p:cNvSpPr/>
            <p:nvPr/>
          </p:nvSpPr>
          <p:spPr>
            <a:xfrm>
              <a:off x="4664093" y="3352198"/>
              <a:ext cx="36868" cy="37325"/>
            </a:xfrm>
            <a:custGeom>
              <a:avLst/>
              <a:gdLst/>
              <a:ahLst/>
              <a:cxnLst/>
              <a:rect l="l" t="t" r="r" b="b"/>
              <a:pathLst>
                <a:path w="2257" h="2285" extrusionOk="0">
                  <a:moveTo>
                    <a:pt x="1" y="0"/>
                  </a:moveTo>
                  <a:lnTo>
                    <a:pt x="1" y="1592"/>
                  </a:lnTo>
                  <a:cubicBezTo>
                    <a:pt x="1" y="1980"/>
                    <a:pt x="305" y="2284"/>
                    <a:pt x="693" y="2284"/>
                  </a:cubicBezTo>
                  <a:lnTo>
                    <a:pt x="1565" y="2284"/>
                  </a:lnTo>
                  <a:cubicBezTo>
                    <a:pt x="1938" y="2284"/>
                    <a:pt x="2257" y="1980"/>
                    <a:pt x="2257" y="1592"/>
                  </a:cubicBezTo>
                  <a:lnTo>
                    <a:pt x="225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25;p31">
              <a:extLst>
                <a:ext uri="{FF2B5EF4-FFF2-40B4-BE49-F238E27FC236}">
                  <a16:creationId xmlns:a16="http://schemas.microsoft.com/office/drawing/2014/main" id="{22F008F7-E4AF-AD66-D967-B85F36C6A9EA}"/>
                </a:ext>
              </a:extLst>
            </p:cNvPr>
            <p:cNvSpPr/>
            <p:nvPr/>
          </p:nvSpPr>
          <p:spPr>
            <a:xfrm>
              <a:off x="4428951" y="3222644"/>
              <a:ext cx="286026" cy="28962"/>
            </a:xfrm>
            <a:custGeom>
              <a:avLst/>
              <a:gdLst/>
              <a:ahLst/>
              <a:cxnLst/>
              <a:rect l="l" t="t" r="r" b="b"/>
              <a:pathLst>
                <a:path w="17510" h="1773" extrusionOk="0">
                  <a:moveTo>
                    <a:pt x="1786" y="0"/>
                  </a:moveTo>
                  <a:lnTo>
                    <a:pt x="1" y="1772"/>
                  </a:lnTo>
                  <a:lnTo>
                    <a:pt x="17510" y="1772"/>
                  </a:lnTo>
                  <a:lnTo>
                    <a:pt x="157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26;p31">
              <a:extLst>
                <a:ext uri="{FF2B5EF4-FFF2-40B4-BE49-F238E27FC236}">
                  <a16:creationId xmlns:a16="http://schemas.microsoft.com/office/drawing/2014/main" id="{F8CC8A6B-2BE5-6126-1FCD-8D47176B45EA}"/>
                </a:ext>
              </a:extLst>
            </p:cNvPr>
            <p:cNvSpPr/>
            <p:nvPr/>
          </p:nvSpPr>
          <p:spPr>
            <a:xfrm>
              <a:off x="4416063" y="3269901"/>
              <a:ext cx="312031" cy="64001"/>
            </a:xfrm>
            <a:custGeom>
              <a:avLst/>
              <a:gdLst/>
              <a:ahLst/>
              <a:cxnLst/>
              <a:rect l="l" t="t" r="r" b="b"/>
              <a:pathLst>
                <a:path w="19102" h="3918" extrusionOk="0">
                  <a:moveTo>
                    <a:pt x="1" y="0"/>
                  </a:moveTo>
                  <a:lnTo>
                    <a:pt x="1" y="1384"/>
                  </a:lnTo>
                  <a:lnTo>
                    <a:pt x="2160" y="1384"/>
                  </a:lnTo>
                  <a:cubicBezTo>
                    <a:pt x="2866" y="1426"/>
                    <a:pt x="2866" y="2464"/>
                    <a:pt x="2160" y="2506"/>
                  </a:cubicBezTo>
                  <a:lnTo>
                    <a:pt x="1" y="2506"/>
                  </a:lnTo>
                  <a:lnTo>
                    <a:pt x="1" y="3281"/>
                  </a:lnTo>
                  <a:cubicBezTo>
                    <a:pt x="1" y="3627"/>
                    <a:pt x="292" y="3917"/>
                    <a:pt x="638" y="3917"/>
                  </a:cubicBezTo>
                  <a:lnTo>
                    <a:pt x="5648" y="3917"/>
                  </a:lnTo>
                  <a:lnTo>
                    <a:pt x="5648" y="1966"/>
                  </a:lnTo>
                  <a:cubicBezTo>
                    <a:pt x="5648" y="1647"/>
                    <a:pt x="5897" y="1398"/>
                    <a:pt x="6202" y="1398"/>
                  </a:cubicBezTo>
                  <a:lnTo>
                    <a:pt x="12721" y="1398"/>
                  </a:lnTo>
                  <a:cubicBezTo>
                    <a:pt x="13025" y="1398"/>
                    <a:pt x="13275" y="1647"/>
                    <a:pt x="13275" y="1966"/>
                  </a:cubicBezTo>
                  <a:lnTo>
                    <a:pt x="13275" y="3917"/>
                  </a:lnTo>
                  <a:lnTo>
                    <a:pt x="18465" y="3917"/>
                  </a:lnTo>
                  <a:cubicBezTo>
                    <a:pt x="18825" y="3917"/>
                    <a:pt x="19102" y="3627"/>
                    <a:pt x="19102" y="3281"/>
                  </a:cubicBezTo>
                  <a:lnTo>
                    <a:pt x="19102" y="2519"/>
                  </a:lnTo>
                  <a:lnTo>
                    <a:pt x="16929" y="2519"/>
                  </a:lnTo>
                  <a:cubicBezTo>
                    <a:pt x="16223" y="2478"/>
                    <a:pt x="16223" y="1440"/>
                    <a:pt x="16929" y="1398"/>
                  </a:cubicBezTo>
                  <a:lnTo>
                    <a:pt x="19102" y="1398"/>
                  </a:lnTo>
                  <a:lnTo>
                    <a:pt x="191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27;p31">
              <a:extLst>
                <a:ext uri="{FF2B5EF4-FFF2-40B4-BE49-F238E27FC236}">
                  <a16:creationId xmlns:a16="http://schemas.microsoft.com/office/drawing/2014/main" id="{883325BF-8AF9-175C-1088-06CDBAE741AB}"/>
                </a:ext>
              </a:extLst>
            </p:cNvPr>
            <p:cNvSpPr/>
            <p:nvPr/>
          </p:nvSpPr>
          <p:spPr>
            <a:xfrm>
              <a:off x="4559190" y="3107791"/>
              <a:ext cx="25564" cy="22624"/>
            </a:xfrm>
            <a:custGeom>
              <a:avLst/>
              <a:gdLst/>
              <a:ahLst/>
              <a:cxnLst/>
              <a:rect l="l" t="t" r="r" b="b"/>
              <a:pathLst>
                <a:path w="1565" h="1385" extrusionOk="0">
                  <a:moveTo>
                    <a:pt x="0" y="0"/>
                  </a:moveTo>
                  <a:lnTo>
                    <a:pt x="0" y="1384"/>
                  </a:lnTo>
                  <a:lnTo>
                    <a:pt x="1564" y="1384"/>
                  </a:lnTo>
                  <a:lnTo>
                    <a:pt x="15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28;p31">
              <a:extLst>
                <a:ext uri="{FF2B5EF4-FFF2-40B4-BE49-F238E27FC236}">
                  <a16:creationId xmlns:a16="http://schemas.microsoft.com/office/drawing/2014/main" id="{79DB4B97-B940-323E-5192-BF99A204C401}"/>
                </a:ext>
              </a:extLst>
            </p:cNvPr>
            <p:cNvSpPr/>
            <p:nvPr/>
          </p:nvSpPr>
          <p:spPr>
            <a:xfrm>
              <a:off x="4526634" y="3311050"/>
              <a:ext cx="87964" cy="22853"/>
            </a:xfrm>
            <a:custGeom>
              <a:avLst/>
              <a:gdLst/>
              <a:ahLst/>
              <a:cxnLst/>
              <a:rect l="l" t="t" r="r" b="b"/>
              <a:pathLst>
                <a:path w="5385" h="1399" extrusionOk="0">
                  <a:moveTo>
                    <a:pt x="0" y="0"/>
                  </a:moveTo>
                  <a:lnTo>
                    <a:pt x="0" y="1398"/>
                  </a:lnTo>
                  <a:lnTo>
                    <a:pt x="5384" y="1398"/>
                  </a:lnTo>
                  <a:lnTo>
                    <a:pt x="538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629;p31">
            <a:extLst>
              <a:ext uri="{FF2B5EF4-FFF2-40B4-BE49-F238E27FC236}">
                <a16:creationId xmlns:a16="http://schemas.microsoft.com/office/drawing/2014/main" id="{5F181024-141D-DD5B-B55D-D10DB00E442E}"/>
              </a:ext>
            </a:extLst>
          </p:cNvPr>
          <p:cNvGrpSpPr/>
          <p:nvPr/>
        </p:nvGrpSpPr>
        <p:grpSpPr>
          <a:xfrm>
            <a:off x="3398571" y="2945498"/>
            <a:ext cx="363765" cy="358299"/>
            <a:chOff x="7026313" y="3069500"/>
            <a:chExt cx="363765" cy="358299"/>
          </a:xfrm>
        </p:grpSpPr>
        <p:sp>
          <p:nvSpPr>
            <p:cNvPr id="50" name="Google Shape;630;p31">
              <a:extLst>
                <a:ext uri="{FF2B5EF4-FFF2-40B4-BE49-F238E27FC236}">
                  <a16:creationId xmlns:a16="http://schemas.microsoft.com/office/drawing/2014/main" id="{1FF48236-8E11-70D9-B22C-270EF282B7DE}"/>
                </a:ext>
              </a:extLst>
            </p:cNvPr>
            <p:cNvSpPr/>
            <p:nvPr/>
          </p:nvSpPr>
          <p:spPr>
            <a:xfrm>
              <a:off x="7293005" y="3069500"/>
              <a:ext cx="94475" cy="91138"/>
            </a:xfrm>
            <a:custGeom>
              <a:avLst/>
              <a:gdLst/>
              <a:ahLst/>
              <a:cxnLst/>
              <a:rect l="l" t="t" r="r" b="b"/>
              <a:pathLst>
                <a:path w="5040" h="4862" extrusionOk="0">
                  <a:moveTo>
                    <a:pt x="707" y="0"/>
                  </a:moveTo>
                  <a:cubicBezTo>
                    <a:pt x="1" y="42"/>
                    <a:pt x="1" y="1080"/>
                    <a:pt x="707" y="1121"/>
                  </a:cubicBezTo>
                  <a:lnTo>
                    <a:pt x="3918" y="1121"/>
                  </a:lnTo>
                  <a:lnTo>
                    <a:pt x="3918" y="4332"/>
                  </a:lnTo>
                  <a:cubicBezTo>
                    <a:pt x="3932" y="4685"/>
                    <a:pt x="4202" y="4862"/>
                    <a:pt x="4472" y="4862"/>
                  </a:cubicBezTo>
                  <a:cubicBezTo>
                    <a:pt x="4741" y="4862"/>
                    <a:pt x="5011" y="4685"/>
                    <a:pt x="5025" y="4332"/>
                  </a:cubicBezTo>
                  <a:lnTo>
                    <a:pt x="5025" y="554"/>
                  </a:lnTo>
                  <a:cubicBezTo>
                    <a:pt x="5039" y="249"/>
                    <a:pt x="4776" y="0"/>
                    <a:pt x="44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31;p31">
              <a:extLst>
                <a:ext uri="{FF2B5EF4-FFF2-40B4-BE49-F238E27FC236}">
                  <a16:creationId xmlns:a16="http://schemas.microsoft.com/office/drawing/2014/main" id="{1AE816A4-B6FF-3673-82CC-ABAAFA6D73F9}"/>
                </a:ext>
              </a:extLst>
            </p:cNvPr>
            <p:cNvSpPr/>
            <p:nvPr/>
          </p:nvSpPr>
          <p:spPr>
            <a:xfrm>
              <a:off x="7293005" y="3335930"/>
              <a:ext cx="94475" cy="91869"/>
            </a:xfrm>
            <a:custGeom>
              <a:avLst/>
              <a:gdLst/>
              <a:ahLst/>
              <a:cxnLst/>
              <a:rect l="l" t="t" r="r" b="b"/>
              <a:pathLst>
                <a:path w="5040" h="4901" extrusionOk="0">
                  <a:moveTo>
                    <a:pt x="4472" y="1"/>
                  </a:moveTo>
                  <a:lnTo>
                    <a:pt x="4472" y="15"/>
                  </a:lnTo>
                  <a:cubicBezTo>
                    <a:pt x="4167" y="15"/>
                    <a:pt x="3918" y="264"/>
                    <a:pt x="3918" y="568"/>
                  </a:cubicBezTo>
                  <a:lnTo>
                    <a:pt x="3918" y="3779"/>
                  </a:lnTo>
                  <a:lnTo>
                    <a:pt x="707" y="3779"/>
                  </a:lnTo>
                  <a:cubicBezTo>
                    <a:pt x="1" y="3821"/>
                    <a:pt x="1" y="4859"/>
                    <a:pt x="707" y="4901"/>
                  </a:cubicBezTo>
                  <a:lnTo>
                    <a:pt x="4472" y="4901"/>
                  </a:lnTo>
                  <a:cubicBezTo>
                    <a:pt x="4776" y="4901"/>
                    <a:pt x="5039" y="4651"/>
                    <a:pt x="5025" y="4333"/>
                  </a:cubicBezTo>
                  <a:lnTo>
                    <a:pt x="5025" y="568"/>
                  </a:lnTo>
                  <a:cubicBezTo>
                    <a:pt x="5039" y="250"/>
                    <a:pt x="4776" y="1"/>
                    <a:pt x="44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32;p31">
              <a:extLst>
                <a:ext uri="{FF2B5EF4-FFF2-40B4-BE49-F238E27FC236}">
                  <a16:creationId xmlns:a16="http://schemas.microsoft.com/office/drawing/2014/main" id="{4C30AB14-4CF1-DB35-D84E-5AF588FDAE38}"/>
                </a:ext>
              </a:extLst>
            </p:cNvPr>
            <p:cNvSpPr/>
            <p:nvPr/>
          </p:nvSpPr>
          <p:spPr>
            <a:xfrm>
              <a:off x="7029162" y="3336061"/>
              <a:ext cx="94456" cy="91476"/>
            </a:xfrm>
            <a:custGeom>
              <a:avLst/>
              <a:gdLst/>
              <a:ahLst/>
              <a:cxnLst/>
              <a:rect l="l" t="t" r="r" b="b"/>
              <a:pathLst>
                <a:path w="5039" h="4880" extrusionOk="0">
                  <a:moveTo>
                    <a:pt x="561" y="1"/>
                  </a:moveTo>
                  <a:cubicBezTo>
                    <a:pt x="281" y="1"/>
                    <a:pt x="0" y="188"/>
                    <a:pt x="0" y="561"/>
                  </a:cubicBezTo>
                  <a:lnTo>
                    <a:pt x="0" y="4326"/>
                  </a:lnTo>
                  <a:cubicBezTo>
                    <a:pt x="0" y="4631"/>
                    <a:pt x="250" y="4880"/>
                    <a:pt x="554" y="4880"/>
                  </a:cubicBezTo>
                  <a:lnTo>
                    <a:pt x="4333" y="4880"/>
                  </a:lnTo>
                  <a:cubicBezTo>
                    <a:pt x="5039" y="4838"/>
                    <a:pt x="5039" y="3800"/>
                    <a:pt x="4333" y="3759"/>
                  </a:cubicBezTo>
                  <a:lnTo>
                    <a:pt x="4333" y="3772"/>
                  </a:lnTo>
                  <a:lnTo>
                    <a:pt x="1122" y="3772"/>
                  </a:lnTo>
                  <a:lnTo>
                    <a:pt x="1122" y="561"/>
                  </a:lnTo>
                  <a:cubicBezTo>
                    <a:pt x="1122" y="188"/>
                    <a:pt x="841" y="1"/>
                    <a:pt x="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33;p31">
              <a:extLst>
                <a:ext uri="{FF2B5EF4-FFF2-40B4-BE49-F238E27FC236}">
                  <a16:creationId xmlns:a16="http://schemas.microsoft.com/office/drawing/2014/main" id="{31073679-74F8-4984-C315-C9B5D635800A}"/>
                </a:ext>
              </a:extLst>
            </p:cNvPr>
            <p:cNvSpPr/>
            <p:nvPr/>
          </p:nvSpPr>
          <p:spPr>
            <a:xfrm>
              <a:off x="7029162" y="3069500"/>
              <a:ext cx="94456" cy="91588"/>
            </a:xfrm>
            <a:custGeom>
              <a:avLst/>
              <a:gdLst/>
              <a:ahLst/>
              <a:cxnLst/>
              <a:rect l="l" t="t" r="r" b="b"/>
              <a:pathLst>
                <a:path w="5039" h="4886" extrusionOk="0">
                  <a:moveTo>
                    <a:pt x="554" y="0"/>
                  </a:moveTo>
                  <a:cubicBezTo>
                    <a:pt x="250" y="0"/>
                    <a:pt x="0" y="249"/>
                    <a:pt x="0" y="554"/>
                  </a:cubicBezTo>
                  <a:lnTo>
                    <a:pt x="0" y="4332"/>
                  </a:lnTo>
                  <a:cubicBezTo>
                    <a:pt x="0" y="4637"/>
                    <a:pt x="250" y="4886"/>
                    <a:pt x="554" y="4886"/>
                  </a:cubicBezTo>
                  <a:cubicBezTo>
                    <a:pt x="872" y="4886"/>
                    <a:pt x="1122" y="4637"/>
                    <a:pt x="1122" y="4332"/>
                  </a:cubicBezTo>
                  <a:lnTo>
                    <a:pt x="1122" y="1121"/>
                  </a:lnTo>
                  <a:lnTo>
                    <a:pt x="4333" y="1121"/>
                  </a:lnTo>
                  <a:cubicBezTo>
                    <a:pt x="5039" y="1080"/>
                    <a:pt x="5039" y="42"/>
                    <a:pt x="4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34;p31">
              <a:extLst>
                <a:ext uri="{FF2B5EF4-FFF2-40B4-BE49-F238E27FC236}">
                  <a16:creationId xmlns:a16="http://schemas.microsoft.com/office/drawing/2014/main" id="{BA86FCE6-3511-51CE-E7BA-251489E63712}"/>
                </a:ext>
              </a:extLst>
            </p:cNvPr>
            <p:cNvSpPr/>
            <p:nvPr/>
          </p:nvSpPr>
          <p:spPr>
            <a:xfrm>
              <a:off x="7260578" y="3337486"/>
              <a:ext cx="21032" cy="48156"/>
            </a:xfrm>
            <a:custGeom>
              <a:avLst/>
              <a:gdLst/>
              <a:ahLst/>
              <a:cxnLst/>
              <a:rect l="l" t="t" r="r" b="b"/>
              <a:pathLst>
                <a:path w="1122" h="2569" extrusionOk="0">
                  <a:moveTo>
                    <a:pt x="568" y="1"/>
                  </a:moveTo>
                  <a:cubicBezTo>
                    <a:pt x="250" y="1"/>
                    <a:pt x="1" y="250"/>
                    <a:pt x="1" y="568"/>
                  </a:cubicBezTo>
                  <a:lnTo>
                    <a:pt x="1" y="2008"/>
                  </a:lnTo>
                  <a:cubicBezTo>
                    <a:pt x="1" y="2381"/>
                    <a:pt x="281" y="2568"/>
                    <a:pt x="561" y="2568"/>
                  </a:cubicBezTo>
                  <a:cubicBezTo>
                    <a:pt x="842" y="2568"/>
                    <a:pt x="1122" y="2381"/>
                    <a:pt x="1122" y="2008"/>
                  </a:cubicBezTo>
                  <a:lnTo>
                    <a:pt x="1122" y="568"/>
                  </a:lnTo>
                  <a:cubicBezTo>
                    <a:pt x="1122" y="250"/>
                    <a:pt x="873" y="1"/>
                    <a:pt x="5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35;p31">
              <a:extLst>
                <a:ext uri="{FF2B5EF4-FFF2-40B4-BE49-F238E27FC236}">
                  <a16:creationId xmlns:a16="http://schemas.microsoft.com/office/drawing/2014/main" id="{69CE65BC-573E-1EF9-78ED-3108749F5E44}"/>
                </a:ext>
              </a:extLst>
            </p:cNvPr>
            <p:cNvSpPr/>
            <p:nvPr/>
          </p:nvSpPr>
          <p:spPr>
            <a:xfrm>
              <a:off x="7175741" y="3316998"/>
              <a:ext cx="21032" cy="68644"/>
            </a:xfrm>
            <a:custGeom>
              <a:avLst/>
              <a:gdLst/>
              <a:ahLst/>
              <a:cxnLst/>
              <a:rect l="l" t="t" r="r" b="b"/>
              <a:pathLst>
                <a:path w="1122" h="3662" extrusionOk="0">
                  <a:moveTo>
                    <a:pt x="568" y="0"/>
                  </a:moveTo>
                  <a:cubicBezTo>
                    <a:pt x="250" y="0"/>
                    <a:pt x="1" y="250"/>
                    <a:pt x="1" y="554"/>
                  </a:cubicBezTo>
                  <a:lnTo>
                    <a:pt x="1" y="3101"/>
                  </a:lnTo>
                  <a:cubicBezTo>
                    <a:pt x="1" y="3474"/>
                    <a:pt x="281" y="3661"/>
                    <a:pt x="561" y="3661"/>
                  </a:cubicBezTo>
                  <a:cubicBezTo>
                    <a:pt x="842" y="3661"/>
                    <a:pt x="1122" y="3474"/>
                    <a:pt x="1122" y="3101"/>
                  </a:cubicBezTo>
                  <a:lnTo>
                    <a:pt x="1122" y="554"/>
                  </a:lnTo>
                  <a:cubicBezTo>
                    <a:pt x="1122" y="250"/>
                    <a:pt x="873" y="0"/>
                    <a:pt x="5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36;p31">
              <a:extLst>
                <a:ext uri="{FF2B5EF4-FFF2-40B4-BE49-F238E27FC236}">
                  <a16:creationId xmlns:a16="http://schemas.microsoft.com/office/drawing/2014/main" id="{F7D5E848-6929-8EB0-51EA-69C60FF87022}"/>
                </a:ext>
              </a:extLst>
            </p:cNvPr>
            <p:cNvSpPr/>
            <p:nvPr/>
          </p:nvSpPr>
          <p:spPr>
            <a:xfrm>
              <a:off x="7096622" y="3338011"/>
              <a:ext cx="21032" cy="47050"/>
            </a:xfrm>
            <a:custGeom>
              <a:avLst/>
              <a:gdLst/>
              <a:ahLst/>
              <a:cxnLst/>
              <a:rect l="l" t="t" r="r" b="b"/>
              <a:pathLst>
                <a:path w="1122" h="2510" extrusionOk="0">
                  <a:moveTo>
                    <a:pt x="561" y="1"/>
                  </a:moveTo>
                  <a:cubicBezTo>
                    <a:pt x="291" y="1"/>
                    <a:pt x="21" y="180"/>
                    <a:pt x="0" y="540"/>
                  </a:cubicBezTo>
                  <a:lnTo>
                    <a:pt x="0" y="1980"/>
                  </a:lnTo>
                  <a:cubicBezTo>
                    <a:pt x="21" y="2333"/>
                    <a:pt x="291" y="2509"/>
                    <a:pt x="561" y="2509"/>
                  </a:cubicBezTo>
                  <a:cubicBezTo>
                    <a:pt x="831" y="2509"/>
                    <a:pt x="1101" y="2333"/>
                    <a:pt x="1121" y="1980"/>
                  </a:cubicBezTo>
                  <a:lnTo>
                    <a:pt x="1121" y="540"/>
                  </a:lnTo>
                  <a:cubicBezTo>
                    <a:pt x="1101" y="180"/>
                    <a:pt x="831" y="1"/>
                    <a:pt x="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37;p31">
              <a:extLst>
                <a:ext uri="{FF2B5EF4-FFF2-40B4-BE49-F238E27FC236}">
                  <a16:creationId xmlns:a16="http://schemas.microsoft.com/office/drawing/2014/main" id="{FEFD9CDF-9266-FE26-540A-75464A4149A4}"/>
                </a:ext>
              </a:extLst>
            </p:cNvPr>
            <p:cNvSpPr/>
            <p:nvPr/>
          </p:nvSpPr>
          <p:spPr>
            <a:xfrm>
              <a:off x="7026313" y="3088113"/>
              <a:ext cx="363765" cy="297539"/>
            </a:xfrm>
            <a:custGeom>
              <a:avLst/>
              <a:gdLst/>
              <a:ahLst/>
              <a:cxnLst/>
              <a:rect l="l" t="t" r="r" b="b"/>
              <a:pathLst>
                <a:path w="19406" h="15873" extrusionOk="0">
                  <a:moveTo>
                    <a:pt x="9724" y="5530"/>
                  </a:moveTo>
                  <a:cubicBezTo>
                    <a:pt x="10028" y="5530"/>
                    <a:pt x="10333" y="5727"/>
                    <a:pt x="10353" y="6121"/>
                  </a:cubicBezTo>
                  <a:lnTo>
                    <a:pt x="10353" y="8004"/>
                  </a:lnTo>
                  <a:lnTo>
                    <a:pt x="9094" y="8004"/>
                  </a:lnTo>
                  <a:lnTo>
                    <a:pt x="9094" y="6121"/>
                  </a:lnTo>
                  <a:cubicBezTo>
                    <a:pt x="9115" y="5727"/>
                    <a:pt x="9419" y="5530"/>
                    <a:pt x="9724" y="5530"/>
                  </a:cubicBezTo>
                  <a:close/>
                  <a:moveTo>
                    <a:pt x="9724" y="3319"/>
                  </a:moveTo>
                  <a:cubicBezTo>
                    <a:pt x="11073" y="3319"/>
                    <a:pt x="12423" y="4239"/>
                    <a:pt x="12499" y="6080"/>
                  </a:cubicBezTo>
                  <a:lnTo>
                    <a:pt x="12499" y="8004"/>
                  </a:lnTo>
                  <a:lnTo>
                    <a:pt x="11474" y="8004"/>
                  </a:lnTo>
                  <a:lnTo>
                    <a:pt x="11474" y="6121"/>
                  </a:lnTo>
                  <a:cubicBezTo>
                    <a:pt x="11426" y="4960"/>
                    <a:pt x="10577" y="4383"/>
                    <a:pt x="9727" y="4383"/>
                  </a:cubicBezTo>
                  <a:cubicBezTo>
                    <a:pt x="8875" y="4383"/>
                    <a:pt x="8021" y="4964"/>
                    <a:pt x="7973" y="6121"/>
                  </a:cubicBezTo>
                  <a:lnTo>
                    <a:pt x="7973" y="8004"/>
                  </a:lnTo>
                  <a:lnTo>
                    <a:pt x="6948" y="8004"/>
                  </a:lnTo>
                  <a:lnTo>
                    <a:pt x="6948" y="6080"/>
                  </a:lnTo>
                  <a:cubicBezTo>
                    <a:pt x="7025" y="4239"/>
                    <a:pt x="8374" y="3319"/>
                    <a:pt x="9724" y="3319"/>
                  </a:cubicBezTo>
                  <a:close/>
                  <a:moveTo>
                    <a:pt x="9715" y="1116"/>
                  </a:moveTo>
                  <a:cubicBezTo>
                    <a:pt x="12067" y="1116"/>
                    <a:pt x="14423" y="2722"/>
                    <a:pt x="14561" y="5928"/>
                  </a:cubicBezTo>
                  <a:lnTo>
                    <a:pt x="14561" y="8004"/>
                  </a:lnTo>
                  <a:lnTo>
                    <a:pt x="13620" y="8004"/>
                  </a:lnTo>
                  <a:lnTo>
                    <a:pt x="13620" y="6080"/>
                  </a:lnTo>
                  <a:cubicBezTo>
                    <a:pt x="13509" y="3498"/>
                    <a:pt x="11616" y="2208"/>
                    <a:pt x="9725" y="2208"/>
                  </a:cubicBezTo>
                  <a:cubicBezTo>
                    <a:pt x="7834" y="2208"/>
                    <a:pt x="5945" y="3498"/>
                    <a:pt x="5841" y="6080"/>
                  </a:cubicBezTo>
                  <a:lnTo>
                    <a:pt x="5841" y="8004"/>
                  </a:lnTo>
                  <a:lnTo>
                    <a:pt x="4886" y="8004"/>
                  </a:lnTo>
                  <a:lnTo>
                    <a:pt x="4886" y="5928"/>
                  </a:lnTo>
                  <a:cubicBezTo>
                    <a:pt x="5018" y="2718"/>
                    <a:pt x="7365" y="1116"/>
                    <a:pt x="9715" y="1116"/>
                  </a:cubicBezTo>
                  <a:close/>
                  <a:moveTo>
                    <a:pt x="9710" y="0"/>
                  </a:moveTo>
                  <a:cubicBezTo>
                    <a:pt x="6813" y="0"/>
                    <a:pt x="3917" y="1976"/>
                    <a:pt x="3751" y="5928"/>
                  </a:cubicBezTo>
                  <a:lnTo>
                    <a:pt x="3751" y="8004"/>
                  </a:lnTo>
                  <a:lnTo>
                    <a:pt x="706" y="8004"/>
                  </a:lnTo>
                  <a:cubicBezTo>
                    <a:pt x="0" y="8045"/>
                    <a:pt x="0" y="9083"/>
                    <a:pt x="706" y="9125"/>
                  </a:cubicBezTo>
                  <a:lnTo>
                    <a:pt x="3765" y="9125"/>
                  </a:lnTo>
                  <a:lnTo>
                    <a:pt x="3765" y="11630"/>
                  </a:lnTo>
                  <a:cubicBezTo>
                    <a:pt x="3779" y="11983"/>
                    <a:pt x="4049" y="12159"/>
                    <a:pt x="4319" y="12159"/>
                  </a:cubicBezTo>
                  <a:cubicBezTo>
                    <a:pt x="4589" y="12159"/>
                    <a:pt x="4858" y="11983"/>
                    <a:pt x="4872" y="11630"/>
                  </a:cubicBezTo>
                  <a:lnTo>
                    <a:pt x="4872" y="9125"/>
                  </a:lnTo>
                  <a:lnTo>
                    <a:pt x="5841" y="9125"/>
                  </a:lnTo>
                  <a:lnTo>
                    <a:pt x="5841" y="15312"/>
                  </a:lnTo>
                  <a:cubicBezTo>
                    <a:pt x="5855" y="15665"/>
                    <a:pt x="6125" y="15841"/>
                    <a:pt x="6395" y="15841"/>
                  </a:cubicBezTo>
                  <a:cubicBezTo>
                    <a:pt x="6665" y="15841"/>
                    <a:pt x="6935" y="15665"/>
                    <a:pt x="6948" y="15312"/>
                  </a:cubicBezTo>
                  <a:lnTo>
                    <a:pt x="6948" y="9125"/>
                  </a:lnTo>
                  <a:lnTo>
                    <a:pt x="7987" y="9125"/>
                  </a:lnTo>
                  <a:lnTo>
                    <a:pt x="7987" y="10620"/>
                  </a:lnTo>
                  <a:cubicBezTo>
                    <a:pt x="8000" y="10973"/>
                    <a:pt x="8270" y="11149"/>
                    <a:pt x="8542" y="11149"/>
                  </a:cubicBezTo>
                  <a:cubicBezTo>
                    <a:pt x="8814" y="11149"/>
                    <a:pt x="9087" y="10973"/>
                    <a:pt x="9108" y="10620"/>
                  </a:cubicBezTo>
                  <a:lnTo>
                    <a:pt x="9108" y="9125"/>
                  </a:lnTo>
                  <a:lnTo>
                    <a:pt x="10353" y="9125"/>
                  </a:lnTo>
                  <a:lnTo>
                    <a:pt x="10353" y="15312"/>
                  </a:lnTo>
                  <a:cubicBezTo>
                    <a:pt x="10353" y="15685"/>
                    <a:pt x="10634" y="15872"/>
                    <a:pt x="10914" y="15872"/>
                  </a:cubicBezTo>
                  <a:cubicBezTo>
                    <a:pt x="11194" y="15872"/>
                    <a:pt x="11474" y="15685"/>
                    <a:pt x="11474" y="15312"/>
                  </a:cubicBezTo>
                  <a:lnTo>
                    <a:pt x="11474" y="9125"/>
                  </a:lnTo>
                  <a:lnTo>
                    <a:pt x="12499" y="9125"/>
                  </a:lnTo>
                  <a:lnTo>
                    <a:pt x="12499" y="11713"/>
                  </a:lnTo>
                  <a:cubicBezTo>
                    <a:pt x="12499" y="12087"/>
                    <a:pt x="12779" y="12274"/>
                    <a:pt x="13059" y="12274"/>
                  </a:cubicBezTo>
                  <a:cubicBezTo>
                    <a:pt x="13340" y="12274"/>
                    <a:pt x="13620" y="12087"/>
                    <a:pt x="13620" y="11713"/>
                  </a:cubicBezTo>
                  <a:lnTo>
                    <a:pt x="13620" y="9125"/>
                  </a:lnTo>
                  <a:lnTo>
                    <a:pt x="14561" y="9125"/>
                  </a:lnTo>
                  <a:lnTo>
                    <a:pt x="14561" y="15312"/>
                  </a:lnTo>
                  <a:cubicBezTo>
                    <a:pt x="14575" y="15665"/>
                    <a:pt x="14845" y="15841"/>
                    <a:pt x="15115" y="15841"/>
                  </a:cubicBezTo>
                  <a:cubicBezTo>
                    <a:pt x="15385" y="15841"/>
                    <a:pt x="15655" y="15665"/>
                    <a:pt x="15668" y="15312"/>
                  </a:cubicBezTo>
                  <a:lnTo>
                    <a:pt x="15668" y="9125"/>
                  </a:lnTo>
                  <a:lnTo>
                    <a:pt x="18700" y="9125"/>
                  </a:lnTo>
                  <a:cubicBezTo>
                    <a:pt x="19405" y="9083"/>
                    <a:pt x="19405" y="8045"/>
                    <a:pt x="18700" y="8004"/>
                  </a:cubicBezTo>
                  <a:lnTo>
                    <a:pt x="15668" y="8004"/>
                  </a:lnTo>
                  <a:lnTo>
                    <a:pt x="15668" y="5928"/>
                  </a:lnTo>
                  <a:cubicBezTo>
                    <a:pt x="15502" y="1976"/>
                    <a:pt x="12606" y="0"/>
                    <a:pt x="97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74;p31">
            <a:extLst>
              <a:ext uri="{FF2B5EF4-FFF2-40B4-BE49-F238E27FC236}">
                <a16:creationId xmlns:a16="http://schemas.microsoft.com/office/drawing/2014/main" id="{5E56337C-562B-7898-F75D-E8C7CF955946}"/>
              </a:ext>
            </a:extLst>
          </p:cNvPr>
          <p:cNvSpPr txBox="1">
            <a:spLocks/>
          </p:cNvSpPr>
          <p:nvPr/>
        </p:nvSpPr>
        <p:spPr>
          <a:xfrm>
            <a:off x="3602078" y="1725863"/>
            <a:ext cx="1960500" cy="35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1600" b="1" dirty="0">
                <a:solidFill>
                  <a:schemeClr val="accent3"/>
                </a:solidFill>
              </a:rPr>
              <a:t>APARTMENT</a:t>
            </a:r>
          </a:p>
        </p:txBody>
      </p:sp>
      <p:sp>
        <p:nvSpPr>
          <p:cNvPr id="59" name="Google Shape;574;p31">
            <a:extLst>
              <a:ext uri="{FF2B5EF4-FFF2-40B4-BE49-F238E27FC236}">
                <a16:creationId xmlns:a16="http://schemas.microsoft.com/office/drawing/2014/main" id="{F07C59D0-DB1F-3C08-21D7-2E77D7DE4318}"/>
              </a:ext>
            </a:extLst>
          </p:cNvPr>
          <p:cNvSpPr txBox="1">
            <a:spLocks/>
          </p:cNvSpPr>
          <p:nvPr/>
        </p:nvSpPr>
        <p:spPr>
          <a:xfrm>
            <a:off x="6228131" y="1729941"/>
            <a:ext cx="1960500" cy="35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1600" b="1" dirty="0">
                <a:solidFill>
                  <a:schemeClr val="accent3"/>
                </a:solidFill>
              </a:rPr>
              <a:t>COMMERCIAL</a:t>
            </a:r>
          </a:p>
        </p:txBody>
      </p:sp>
      <p:sp>
        <p:nvSpPr>
          <p:cNvPr id="60" name="Google Shape;574;p31">
            <a:extLst>
              <a:ext uri="{FF2B5EF4-FFF2-40B4-BE49-F238E27FC236}">
                <a16:creationId xmlns:a16="http://schemas.microsoft.com/office/drawing/2014/main" id="{86C64DB2-1AC6-6D5E-765A-367751DAFB67}"/>
              </a:ext>
            </a:extLst>
          </p:cNvPr>
          <p:cNvSpPr txBox="1">
            <a:spLocks/>
          </p:cNvSpPr>
          <p:nvPr/>
        </p:nvSpPr>
        <p:spPr>
          <a:xfrm>
            <a:off x="293179" y="3340599"/>
            <a:ext cx="1960500" cy="35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1600" b="1" dirty="0">
                <a:solidFill>
                  <a:schemeClr val="accent3"/>
                </a:solidFill>
              </a:rPr>
              <a:t>OUTSIDE</a:t>
            </a:r>
          </a:p>
        </p:txBody>
      </p:sp>
      <p:grpSp>
        <p:nvGrpSpPr>
          <p:cNvPr id="61" name="Google Shape;583;p31">
            <a:extLst>
              <a:ext uri="{FF2B5EF4-FFF2-40B4-BE49-F238E27FC236}">
                <a16:creationId xmlns:a16="http://schemas.microsoft.com/office/drawing/2014/main" id="{2AEEB919-DFD7-05DD-2862-2B4B780D3907}"/>
              </a:ext>
            </a:extLst>
          </p:cNvPr>
          <p:cNvGrpSpPr/>
          <p:nvPr/>
        </p:nvGrpSpPr>
        <p:grpSpPr>
          <a:xfrm>
            <a:off x="5438531" y="2862903"/>
            <a:ext cx="789600" cy="508765"/>
            <a:chOff x="1540950" y="1267713"/>
            <a:chExt cx="789600" cy="508765"/>
          </a:xfrm>
        </p:grpSpPr>
        <p:sp>
          <p:nvSpPr>
            <p:cNvPr id="62" name="Google Shape;584;p31">
              <a:extLst>
                <a:ext uri="{FF2B5EF4-FFF2-40B4-BE49-F238E27FC236}">
                  <a16:creationId xmlns:a16="http://schemas.microsoft.com/office/drawing/2014/main" id="{46BBEDB1-1B7C-8DAF-34F0-AB2E29A2F1DC}"/>
                </a:ext>
              </a:extLst>
            </p:cNvPr>
            <p:cNvSpPr/>
            <p:nvPr/>
          </p:nvSpPr>
          <p:spPr>
            <a:xfrm>
              <a:off x="1698113" y="1267713"/>
              <a:ext cx="475500" cy="47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85;p31">
              <a:extLst>
                <a:ext uri="{FF2B5EF4-FFF2-40B4-BE49-F238E27FC236}">
                  <a16:creationId xmlns:a16="http://schemas.microsoft.com/office/drawing/2014/main" id="{4ED47DD4-150D-6954-FE70-FF0F4CC8314C}"/>
                </a:ext>
              </a:extLst>
            </p:cNvPr>
            <p:cNvSpPr/>
            <p:nvPr/>
          </p:nvSpPr>
          <p:spPr>
            <a:xfrm>
              <a:off x="1540950" y="1743177"/>
              <a:ext cx="789600" cy="3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6" name="Google Shape;586;p31">
            <a:extLst>
              <a:ext uri="{FF2B5EF4-FFF2-40B4-BE49-F238E27FC236}">
                <a16:creationId xmlns:a16="http://schemas.microsoft.com/office/drawing/2014/main" id="{54D902D8-18B3-4535-9F27-F7C3A3ED979C}"/>
              </a:ext>
            </a:extLst>
          </p:cNvPr>
          <p:cNvGrpSpPr/>
          <p:nvPr/>
        </p:nvGrpSpPr>
        <p:grpSpPr>
          <a:xfrm>
            <a:off x="7566888" y="2893606"/>
            <a:ext cx="789600" cy="508765"/>
            <a:chOff x="1540950" y="1267713"/>
            <a:chExt cx="789600" cy="508765"/>
          </a:xfrm>
        </p:grpSpPr>
        <p:sp>
          <p:nvSpPr>
            <p:cNvPr id="4097" name="Google Shape;587;p31">
              <a:extLst>
                <a:ext uri="{FF2B5EF4-FFF2-40B4-BE49-F238E27FC236}">
                  <a16:creationId xmlns:a16="http://schemas.microsoft.com/office/drawing/2014/main" id="{6971677E-339F-F2F4-306F-295258A64E8C}"/>
                </a:ext>
              </a:extLst>
            </p:cNvPr>
            <p:cNvSpPr/>
            <p:nvPr/>
          </p:nvSpPr>
          <p:spPr>
            <a:xfrm>
              <a:off x="1698113" y="1267713"/>
              <a:ext cx="475500" cy="47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588;p31">
              <a:extLst>
                <a:ext uri="{FF2B5EF4-FFF2-40B4-BE49-F238E27FC236}">
                  <a16:creationId xmlns:a16="http://schemas.microsoft.com/office/drawing/2014/main" id="{D1F0840F-E133-9659-A9B0-9332A045B1B2}"/>
                </a:ext>
              </a:extLst>
            </p:cNvPr>
            <p:cNvSpPr/>
            <p:nvPr/>
          </p:nvSpPr>
          <p:spPr>
            <a:xfrm>
              <a:off x="1540950" y="1743177"/>
              <a:ext cx="789600" cy="3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0" name="Google Shape;601;p31">
            <a:extLst>
              <a:ext uri="{FF2B5EF4-FFF2-40B4-BE49-F238E27FC236}">
                <a16:creationId xmlns:a16="http://schemas.microsoft.com/office/drawing/2014/main" id="{EAF8A435-1540-CEFD-A793-3B837AA69ECC}"/>
              </a:ext>
            </a:extLst>
          </p:cNvPr>
          <p:cNvSpPr/>
          <p:nvPr/>
        </p:nvSpPr>
        <p:spPr>
          <a:xfrm>
            <a:off x="7795614" y="2997518"/>
            <a:ext cx="332138" cy="300935"/>
          </a:xfrm>
          <a:custGeom>
            <a:avLst/>
            <a:gdLst/>
            <a:ahLst/>
            <a:cxnLst/>
            <a:rect l="l" t="t" r="r" b="b"/>
            <a:pathLst>
              <a:path w="19171" h="17370" extrusionOk="0">
                <a:moveTo>
                  <a:pt x="9377" y="1113"/>
                </a:moveTo>
                <a:cubicBezTo>
                  <a:pt x="10289" y="1113"/>
                  <a:pt x="11176" y="1473"/>
                  <a:pt x="11834" y="2131"/>
                </a:cubicBezTo>
                <a:lnTo>
                  <a:pt x="11848" y="2131"/>
                </a:lnTo>
                <a:lnTo>
                  <a:pt x="11931" y="2228"/>
                </a:lnTo>
                <a:lnTo>
                  <a:pt x="8499" y="2228"/>
                </a:lnTo>
                <a:cubicBezTo>
                  <a:pt x="8457" y="1937"/>
                  <a:pt x="8443" y="1646"/>
                  <a:pt x="8443" y="1356"/>
                </a:cubicBezTo>
                <a:cubicBezTo>
                  <a:pt x="8443" y="1314"/>
                  <a:pt x="8443" y="1287"/>
                  <a:pt x="8429" y="1245"/>
                </a:cubicBezTo>
                <a:cubicBezTo>
                  <a:pt x="8743" y="1156"/>
                  <a:pt x="9062" y="1113"/>
                  <a:pt x="9377" y="1113"/>
                </a:cubicBezTo>
                <a:close/>
                <a:moveTo>
                  <a:pt x="12623" y="3349"/>
                </a:moveTo>
                <a:cubicBezTo>
                  <a:pt x="12859" y="3930"/>
                  <a:pt x="12914" y="4553"/>
                  <a:pt x="12817" y="5176"/>
                </a:cubicBezTo>
                <a:lnTo>
                  <a:pt x="9620" y="5176"/>
                </a:lnTo>
                <a:cubicBezTo>
                  <a:pt x="9246" y="4608"/>
                  <a:pt x="8955" y="3986"/>
                  <a:pt x="8748" y="3349"/>
                </a:cubicBezTo>
                <a:close/>
                <a:moveTo>
                  <a:pt x="17744" y="3349"/>
                </a:moveTo>
                <a:cubicBezTo>
                  <a:pt x="17537" y="3986"/>
                  <a:pt x="17246" y="4608"/>
                  <a:pt x="16886" y="5176"/>
                </a:cubicBezTo>
                <a:lnTo>
                  <a:pt x="13938" y="5176"/>
                </a:lnTo>
                <a:cubicBezTo>
                  <a:pt x="14021" y="4567"/>
                  <a:pt x="13966" y="3944"/>
                  <a:pt x="13800" y="3349"/>
                </a:cubicBezTo>
                <a:close/>
                <a:moveTo>
                  <a:pt x="12416" y="6297"/>
                </a:moveTo>
                <a:cubicBezTo>
                  <a:pt x="12263" y="6560"/>
                  <a:pt x="12070" y="6809"/>
                  <a:pt x="11862" y="7031"/>
                </a:cubicBezTo>
                <a:cubicBezTo>
                  <a:pt x="11751" y="7128"/>
                  <a:pt x="11641" y="7224"/>
                  <a:pt x="11530" y="7307"/>
                </a:cubicBezTo>
                <a:cubicBezTo>
                  <a:pt x="11156" y="7003"/>
                  <a:pt x="10796" y="6657"/>
                  <a:pt x="10464" y="6297"/>
                </a:cubicBezTo>
                <a:close/>
                <a:moveTo>
                  <a:pt x="7336" y="1785"/>
                </a:moveTo>
                <a:cubicBezTo>
                  <a:pt x="7460" y="4055"/>
                  <a:pt x="8582" y="6186"/>
                  <a:pt x="10464" y="7875"/>
                </a:cubicBezTo>
                <a:cubicBezTo>
                  <a:pt x="10132" y="7972"/>
                  <a:pt x="9786" y="8027"/>
                  <a:pt x="9426" y="8027"/>
                </a:cubicBezTo>
                <a:cubicBezTo>
                  <a:pt x="9415" y="8027"/>
                  <a:pt x="9404" y="8027"/>
                  <a:pt x="9393" y="8027"/>
                </a:cubicBezTo>
                <a:cubicBezTo>
                  <a:pt x="6369" y="8027"/>
                  <a:pt x="4783" y="4282"/>
                  <a:pt x="6948" y="2117"/>
                </a:cubicBezTo>
                <a:cubicBezTo>
                  <a:pt x="7073" y="1992"/>
                  <a:pt x="7198" y="1882"/>
                  <a:pt x="7336" y="1785"/>
                </a:cubicBezTo>
                <a:close/>
                <a:moveTo>
                  <a:pt x="16028" y="6297"/>
                </a:moveTo>
                <a:cubicBezTo>
                  <a:pt x="15225" y="7169"/>
                  <a:pt x="14284" y="7903"/>
                  <a:pt x="13246" y="8456"/>
                </a:cubicBezTo>
                <a:cubicBezTo>
                  <a:pt x="12983" y="8318"/>
                  <a:pt x="12720" y="8152"/>
                  <a:pt x="12471" y="7986"/>
                </a:cubicBezTo>
                <a:cubicBezTo>
                  <a:pt x="12526" y="7930"/>
                  <a:pt x="12582" y="7875"/>
                  <a:pt x="12637" y="7820"/>
                </a:cubicBezTo>
                <a:lnTo>
                  <a:pt x="12651" y="7820"/>
                </a:lnTo>
                <a:cubicBezTo>
                  <a:pt x="13080" y="7391"/>
                  <a:pt x="13426" y="6865"/>
                  <a:pt x="13661" y="6297"/>
                </a:cubicBezTo>
                <a:close/>
                <a:moveTo>
                  <a:pt x="13246" y="9730"/>
                </a:moveTo>
                <a:cubicBezTo>
                  <a:pt x="14312" y="10311"/>
                  <a:pt x="15267" y="11058"/>
                  <a:pt x="16070" y="11944"/>
                </a:cubicBezTo>
                <a:lnTo>
                  <a:pt x="10422" y="11944"/>
                </a:lnTo>
                <a:cubicBezTo>
                  <a:pt x="11225" y="11058"/>
                  <a:pt x="12180" y="10311"/>
                  <a:pt x="13246" y="9730"/>
                </a:cubicBezTo>
                <a:close/>
                <a:moveTo>
                  <a:pt x="16914" y="13065"/>
                </a:moveTo>
                <a:cubicBezTo>
                  <a:pt x="17246" y="13591"/>
                  <a:pt x="17509" y="14145"/>
                  <a:pt x="17703" y="14740"/>
                </a:cubicBezTo>
                <a:lnTo>
                  <a:pt x="8789" y="14740"/>
                </a:lnTo>
                <a:cubicBezTo>
                  <a:pt x="8983" y="14145"/>
                  <a:pt x="9246" y="13591"/>
                  <a:pt x="9578" y="13065"/>
                </a:cubicBezTo>
                <a:close/>
                <a:moveTo>
                  <a:pt x="9355" y="0"/>
                </a:moveTo>
                <a:cubicBezTo>
                  <a:pt x="8189" y="0"/>
                  <a:pt x="7021" y="429"/>
                  <a:pt x="6146" y="1328"/>
                </a:cubicBezTo>
                <a:cubicBezTo>
                  <a:pt x="4845" y="2629"/>
                  <a:pt x="4457" y="4608"/>
                  <a:pt x="5177" y="6311"/>
                </a:cubicBezTo>
                <a:lnTo>
                  <a:pt x="222" y="11266"/>
                </a:lnTo>
                <a:cubicBezTo>
                  <a:pt x="0" y="11474"/>
                  <a:pt x="0" y="11833"/>
                  <a:pt x="222" y="12055"/>
                </a:cubicBezTo>
                <a:lnTo>
                  <a:pt x="1924" y="13744"/>
                </a:lnTo>
                <a:cubicBezTo>
                  <a:pt x="2028" y="13854"/>
                  <a:pt x="2170" y="13910"/>
                  <a:pt x="2313" y="13910"/>
                </a:cubicBezTo>
                <a:cubicBezTo>
                  <a:pt x="2457" y="13910"/>
                  <a:pt x="2602" y="13854"/>
                  <a:pt x="2713" y="13744"/>
                </a:cubicBezTo>
                <a:lnTo>
                  <a:pt x="7654" y="8802"/>
                </a:lnTo>
                <a:cubicBezTo>
                  <a:pt x="8219" y="9031"/>
                  <a:pt x="8817" y="9146"/>
                  <a:pt x="9413" y="9146"/>
                </a:cubicBezTo>
                <a:cubicBezTo>
                  <a:pt x="10116" y="9146"/>
                  <a:pt x="10816" y="8986"/>
                  <a:pt x="11461" y="8664"/>
                </a:cubicBezTo>
                <a:cubicBezTo>
                  <a:pt x="11668" y="8816"/>
                  <a:pt x="11890" y="8955"/>
                  <a:pt x="12111" y="9093"/>
                </a:cubicBezTo>
                <a:cubicBezTo>
                  <a:pt x="9094" y="10962"/>
                  <a:pt x="7322" y="13799"/>
                  <a:pt x="7322" y="16830"/>
                </a:cubicBezTo>
                <a:cubicBezTo>
                  <a:pt x="7343" y="17190"/>
                  <a:pt x="7613" y="17370"/>
                  <a:pt x="7883" y="17370"/>
                </a:cubicBezTo>
                <a:cubicBezTo>
                  <a:pt x="8153" y="17370"/>
                  <a:pt x="8422" y="17190"/>
                  <a:pt x="8443" y="16830"/>
                </a:cubicBezTo>
                <a:cubicBezTo>
                  <a:pt x="8443" y="16512"/>
                  <a:pt x="8457" y="16180"/>
                  <a:pt x="8512" y="15847"/>
                </a:cubicBezTo>
                <a:lnTo>
                  <a:pt x="17966" y="15847"/>
                </a:lnTo>
                <a:cubicBezTo>
                  <a:pt x="18021" y="16180"/>
                  <a:pt x="18049" y="16512"/>
                  <a:pt x="18049" y="16830"/>
                </a:cubicBezTo>
                <a:cubicBezTo>
                  <a:pt x="18063" y="17183"/>
                  <a:pt x="18333" y="17360"/>
                  <a:pt x="18604" y="17360"/>
                </a:cubicBezTo>
                <a:cubicBezTo>
                  <a:pt x="18876" y="17360"/>
                  <a:pt x="19149" y="17183"/>
                  <a:pt x="19170" y="16830"/>
                </a:cubicBezTo>
                <a:cubicBezTo>
                  <a:pt x="19170" y="13799"/>
                  <a:pt x="17385" y="10962"/>
                  <a:pt x="14367" y="9093"/>
                </a:cubicBezTo>
                <a:lnTo>
                  <a:pt x="14381" y="9093"/>
                </a:lnTo>
                <a:cubicBezTo>
                  <a:pt x="17398" y="7224"/>
                  <a:pt x="19170" y="4387"/>
                  <a:pt x="19170" y="1356"/>
                </a:cubicBezTo>
                <a:cubicBezTo>
                  <a:pt x="19149" y="1003"/>
                  <a:pt x="18879" y="826"/>
                  <a:pt x="18610" y="826"/>
                </a:cubicBezTo>
                <a:cubicBezTo>
                  <a:pt x="18340" y="826"/>
                  <a:pt x="18070" y="1003"/>
                  <a:pt x="18049" y="1356"/>
                </a:cubicBezTo>
                <a:cubicBezTo>
                  <a:pt x="18049" y="1646"/>
                  <a:pt x="18035" y="1937"/>
                  <a:pt x="17994" y="2214"/>
                </a:cubicBezTo>
                <a:lnTo>
                  <a:pt x="13315" y="2214"/>
                </a:lnTo>
                <a:cubicBezTo>
                  <a:pt x="12475" y="771"/>
                  <a:pt x="10917" y="0"/>
                  <a:pt x="9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1" name="Google Shape;610;p31">
            <a:extLst>
              <a:ext uri="{FF2B5EF4-FFF2-40B4-BE49-F238E27FC236}">
                <a16:creationId xmlns:a16="http://schemas.microsoft.com/office/drawing/2014/main" id="{5FB472DF-7810-7A38-5AC1-ADF7AF4B79FD}"/>
              </a:ext>
            </a:extLst>
          </p:cNvPr>
          <p:cNvGrpSpPr/>
          <p:nvPr/>
        </p:nvGrpSpPr>
        <p:grpSpPr>
          <a:xfrm>
            <a:off x="5726481" y="2938990"/>
            <a:ext cx="213702" cy="356570"/>
            <a:chOff x="1828900" y="1343800"/>
            <a:chExt cx="213702" cy="356570"/>
          </a:xfrm>
        </p:grpSpPr>
        <p:sp>
          <p:nvSpPr>
            <p:cNvPr id="4102" name="Google Shape;611;p31">
              <a:extLst>
                <a:ext uri="{FF2B5EF4-FFF2-40B4-BE49-F238E27FC236}">
                  <a16:creationId xmlns:a16="http://schemas.microsoft.com/office/drawing/2014/main" id="{A7923E76-C363-C64B-C31D-74707F9006DE}"/>
                </a:ext>
              </a:extLst>
            </p:cNvPr>
            <p:cNvSpPr/>
            <p:nvPr/>
          </p:nvSpPr>
          <p:spPr>
            <a:xfrm>
              <a:off x="2004027" y="1404077"/>
              <a:ext cx="20989" cy="28801"/>
            </a:xfrm>
            <a:custGeom>
              <a:avLst/>
              <a:gdLst/>
              <a:ahLst/>
              <a:cxnLst/>
              <a:rect l="l" t="t" r="r" b="b"/>
              <a:pathLst>
                <a:path w="1123" h="1541" extrusionOk="0">
                  <a:moveTo>
                    <a:pt x="561" y="1"/>
                  </a:moveTo>
                  <a:cubicBezTo>
                    <a:pt x="292" y="1"/>
                    <a:pt x="22" y="177"/>
                    <a:pt x="1" y="530"/>
                  </a:cubicBezTo>
                  <a:lnTo>
                    <a:pt x="1" y="1540"/>
                  </a:lnTo>
                  <a:lnTo>
                    <a:pt x="1122" y="1540"/>
                  </a:lnTo>
                  <a:lnTo>
                    <a:pt x="1122" y="530"/>
                  </a:lnTo>
                  <a:cubicBezTo>
                    <a:pt x="1101" y="177"/>
                    <a:pt x="831" y="1"/>
                    <a:pt x="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612;p31">
              <a:extLst>
                <a:ext uri="{FF2B5EF4-FFF2-40B4-BE49-F238E27FC236}">
                  <a16:creationId xmlns:a16="http://schemas.microsoft.com/office/drawing/2014/main" id="{E59F4016-CCFA-F504-6E10-E0EDEE19A050}"/>
                </a:ext>
              </a:extLst>
            </p:cNvPr>
            <p:cNvSpPr/>
            <p:nvPr/>
          </p:nvSpPr>
          <p:spPr>
            <a:xfrm>
              <a:off x="1959021" y="1413142"/>
              <a:ext cx="20970" cy="19737"/>
            </a:xfrm>
            <a:custGeom>
              <a:avLst/>
              <a:gdLst/>
              <a:ahLst/>
              <a:cxnLst/>
              <a:rect l="l" t="t" r="r" b="b"/>
              <a:pathLst>
                <a:path w="1122" h="1056" extrusionOk="0">
                  <a:moveTo>
                    <a:pt x="561" y="0"/>
                  </a:moveTo>
                  <a:cubicBezTo>
                    <a:pt x="291" y="0"/>
                    <a:pt x="21" y="177"/>
                    <a:pt x="1" y="529"/>
                  </a:cubicBezTo>
                  <a:lnTo>
                    <a:pt x="1" y="1055"/>
                  </a:lnTo>
                  <a:lnTo>
                    <a:pt x="1122" y="1055"/>
                  </a:lnTo>
                  <a:lnTo>
                    <a:pt x="1122" y="529"/>
                  </a:lnTo>
                  <a:cubicBezTo>
                    <a:pt x="1101" y="177"/>
                    <a:pt x="831" y="0"/>
                    <a:pt x="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613;p31">
              <a:extLst>
                <a:ext uri="{FF2B5EF4-FFF2-40B4-BE49-F238E27FC236}">
                  <a16:creationId xmlns:a16="http://schemas.microsoft.com/office/drawing/2014/main" id="{DE86EA6F-3987-390F-59BC-4FCEF2525287}"/>
                </a:ext>
              </a:extLst>
            </p:cNvPr>
            <p:cNvSpPr/>
            <p:nvPr/>
          </p:nvSpPr>
          <p:spPr>
            <a:xfrm>
              <a:off x="1828900" y="1486671"/>
              <a:ext cx="24073" cy="50201"/>
            </a:xfrm>
            <a:custGeom>
              <a:avLst/>
              <a:gdLst/>
              <a:ahLst/>
              <a:cxnLst/>
              <a:rect l="l" t="t" r="r" b="b"/>
              <a:pathLst>
                <a:path w="1288" h="2686" extrusionOk="0">
                  <a:moveTo>
                    <a:pt x="540" y="0"/>
                  </a:moveTo>
                  <a:cubicBezTo>
                    <a:pt x="236" y="0"/>
                    <a:pt x="0" y="236"/>
                    <a:pt x="0" y="526"/>
                  </a:cubicBezTo>
                  <a:lnTo>
                    <a:pt x="0" y="2146"/>
                  </a:lnTo>
                  <a:cubicBezTo>
                    <a:pt x="0" y="2436"/>
                    <a:pt x="236" y="2672"/>
                    <a:pt x="540" y="2686"/>
                  </a:cubicBezTo>
                  <a:lnTo>
                    <a:pt x="1288" y="2686"/>
                  </a:lnTo>
                  <a:lnTo>
                    <a:pt x="12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614;p31">
              <a:extLst>
                <a:ext uri="{FF2B5EF4-FFF2-40B4-BE49-F238E27FC236}">
                  <a16:creationId xmlns:a16="http://schemas.microsoft.com/office/drawing/2014/main" id="{D2EC7308-89AC-393B-9FA0-1DA412A03978}"/>
                </a:ext>
              </a:extLst>
            </p:cNvPr>
            <p:cNvSpPr/>
            <p:nvPr/>
          </p:nvSpPr>
          <p:spPr>
            <a:xfrm>
              <a:off x="1880373" y="1343800"/>
              <a:ext cx="20970" cy="55192"/>
            </a:xfrm>
            <a:custGeom>
              <a:avLst/>
              <a:gdLst/>
              <a:ahLst/>
              <a:cxnLst/>
              <a:rect l="l" t="t" r="r" b="b"/>
              <a:pathLst>
                <a:path w="1122" h="2953" extrusionOk="0">
                  <a:moveTo>
                    <a:pt x="561" y="1"/>
                  </a:moveTo>
                  <a:cubicBezTo>
                    <a:pt x="292" y="1"/>
                    <a:pt x="22" y="177"/>
                    <a:pt x="1" y="530"/>
                  </a:cubicBezTo>
                  <a:lnTo>
                    <a:pt x="1" y="2952"/>
                  </a:lnTo>
                  <a:lnTo>
                    <a:pt x="1122" y="2952"/>
                  </a:lnTo>
                  <a:lnTo>
                    <a:pt x="1122" y="530"/>
                  </a:lnTo>
                  <a:cubicBezTo>
                    <a:pt x="1101" y="177"/>
                    <a:pt x="831" y="1"/>
                    <a:pt x="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615;p31">
              <a:extLst>
                <a:ext uri="{FF2B5EF4-FFF2-40B4-BE49-F238E27FC236}">
                  <a16:creationId xmlns:a16="http://schemas.microsoft.com/office/drawing/2014/main" id="{428DE39A-B0AB-9376-F2FF-3681216D6D65}"/>
                </a:ext>
              </a:extLst>
            </p:cNvPr>
            <p:cNvSpPr/>
            <p:nvPr/>
          </p:nvSpPr>
          <p:spPr>
            <a:xfrm>
              <a:off x="1873906" y="1419665"/>
              <a:ext cx="168696" cy="280705"/>
            </a:xfrm>
            <a:custGeom>
              <a:avLst/>
              <a:gdLst/>
              <a:ahLst/>
              <a:cxnLst/>
              <a:rect l="l" t="t" r="r" b="b"/>
              <a:pathLst>
                <a:path w="9026" h="15019" extrusionOk="0">
                  <a:moveTo>
                    <a:pt x="7212" y="3087"/>
                  </a:moveTo>
                  <a:cubicBezTo>
                    <a:pt x="7517" y="3087"/>
                    <a:pt x="7780" y="3336"/>
                    <a:pt x="7780" y="3641"/>
                  </a:cubicBezTo>
                  <a:lnTo>
                    <a:pt x="7780" y="7239"/>
                  </a:lnTo>
                  <a:cubicBezTo>
                    <a:pt x="7780" y="7544"/>
                    <a:pt x="7517" y="7793"/>
                    <a:pt x="7212" y="7793"/>
                  </a:cubicBezTo>
                  <a:lnTo>
                    <a:pt x="1828" y="7793"/>
                  </a:lnTo>
                  <a:cubicBezTo>
                    <a:pt x="1523" y="7793"/>
                    <a:pt x="1260" y="7544"/>
                    <a:pt x="1274" y="7239"/>
                  </a:cubicBezTo>
                  <a:lnTo>
                    <a:pt x="1274" y="3641"/>
                  </a:lnTo>
                  <a:cubicBezTo>
                    <a:pt x="1260" y="3336"/>
                    <a:pt x="1523" y="3087"/>
                    <a:pt x="1828" y="3087"/>
                  </a:cubicBezTo>
                  <a:close/>
                  <a:moveTo>
                    <a:pt x="5966" y="10243"/>
                  </a:moveTo>
                  <a:cubicBezTo>
                    <a:pt x="6672" y="10271"/>
                    <a:pt x="6672" y="11323"/>
                    <a:pt x="5966" y="11350"/>
                  </a:cubicBezTo>
                  <a:lnTo>
                    <a:pt x="3074" y="11350"/>
                  </a:lnTo>
                  <a:cubicBezTo>
                    <a:pt x="2368" y="11323"/>
                    <a:pt x="2368" y="10271"/>
                    <a:pt x="3074" y="10243"/>
                  </a:cubicBezTo>
                  <a:close/>
                  <a:moveTo>
                    <a:pt x="5966" y="12637"/>
                  </a:moveTo>
                  <a:cubicBezTo>
                    <a:pt x="6672" y="12679"/>
                    <a:pt x="6672" y="13717"/>
                    <a:pt x="5966" y="13759"/>
                  </a:cubicBezTo>
                  <a:lnTo>
                    <a:pt x="3074" y="13759"/>
                  </a:lnTo>
                  <a:cubicBezTo>
                    <a:pt x="2368" y="13717"/>
                    <a:pt x="2368" y="12679"/>
                    <a:pt x="3074" y="12637"/>
                  </a:cubicBezTo>
                  <a:close/>
                  <a:moveTo>
                    <a:pt x="638" y="1"/>
                  </a:moveTo>
                  <a:cubicBezTo>
                    <a:pt x="278" y="1"/>
                    <a:pt x="1" y="277"/>
                    <a:pt x="1" y="637"/>
                  </a:cubicBezTo>
                  <a:lnTo>
                    <a:pt x="1" y="8084"/>
                  </a:lnTo>
                  <a:cubicBezTo>
                    <a:pt x="1" y="8250"/>
                    <a:pt x="70" y="8402"/>
                    <a:pt x="195" y="8527"/>
                  </a:cubicBezTo>
                  <a:lnTo>
                    <a:pt x="1053" y="9399"/>
                  </a:lnTo>
                  <a:cubicBezTo>
                    <a:pt x="1163" y="9496"/>
                    <a:pt x="1219" y="9634"/>
                    <a:pt x="1233" y="9786"/>
                  </a:cubicBezTo>
                  <a:lnTo>
                    <a:pt x="1260" y="14395"/>
                  </a:lnTo>
                  <a:cubicBezTo>
                    <a:pt x="1260" y="14741"/>
                    <a:pt x="1537" y="15018"/>
                    <a:pt x="1883" y="15018"/>
                  </a:cubicBezTo>
                  <a:lnTo>
                    <a:pt x="7212" y="15018"/>
                  </a:lnTo>
                  <a:cubicBezTo>
                    <a:pt x="7558" y="15018"/>
                    <a:pt x="7849" y="14741"/>
                    <a:pt x="7849" y="14381"/>
                  </a:cubicBezTo>
                  <a:lnTo>
                    <a:pt x="7807" y="9786"/>
                  </a:lnTo>
                  <a:cubicBezTo>
                    <a:pt x="7807" y="9648"/>
                    <a:pt x="7863" y="9496"/>
                    <a:pt x="7973" y="9399"/>
                  </a:cubicBezTo>
                  <a:lnTo>
                    <a:pt x="8845" y="8527"/>
                  </a:lnTo>
                  <a:cubicBezTo>
                    <a:pt x="8970" y="8402"/>
                    <a:pt x="9025" y="8250"/>
                    <a:pt x="9025" y="8084"/>
                  </a:cubicBezTo>
                  <a:lnTo>
                    <a:pt x="9025" y="2450"/>
                  </a:lnTo>
                  <a:cubicBezTo>
                    <a:pt x="9025" y="2104"/>
                    <a:pt x="8748" y="1828"/>
                    <a:pt x="8402" y="1828"/>
                  </a:cubicBezTo>
                  <a:lnTo>
                    <a:pt x="2354" y="1828"/>
                  </a:lnTo>
                  <a:cubicBezTo>
                    <a:pt x="2049" y="1828"/>
                    <a:pt x="1800" y="1565"/>
                    <a:pt x="1800" y="1260"/>
                  </a:cubicBezTo>
                  <a:lnTo>
                    <a:pt x="1800" y="623"/>
                  </a:lnTo>
                  <a:cubicBezTo>
                    <a:pt x="1800" y="277"/>
                    <a:pt x="1510" y="1"/>
                    <a:pt x="11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616;p31">
              <a:extLst>
                <a:ext uri="{FF2B5EF4-FFF2-40B4-BE49-F238E27FC236}">
                  <a16:creationId xmlns:a16="http://schemas.microsoft.com/office/drawing/2014/main" id="{D1CAE6B5-71BD-04A2-83EC-72F44409A160}"/>
                </a:ext>
              </a:extLst>
            </p:cNvPr>
            <p:cNvSpPr/>
            <p:nvPr/>
          </p:nvSpPr>
          <p:spPr>
            <a:xfrm>
              <a:off x="1918407" y="1498315"/>
              <a:ext cx="79694" cy="46052"/>
            </a:xfrm>
            <a:custGeom>
              <a:avLst/>
              <a:gdLst/>
              <a:ahLst/>
              <a:cxnLst/>
              <a:rect l="l" t="t" r="r" b="b"/>
              <a:pathLst>
                <a:path w="4264" h="2464" extrusionOk="0">
                  <a:moveTo>
                    <a:pt x="0" y="0"/>
                  </a:moveTo>
                  <a:lnTo>
                    <a:pt x="0" y="2464"/>
                  </a:lnTo>
                  <a:lnTo>
                    <a:pt x="4264" y="2464"/>
                  </a:lnTo>
                  <a:lnTo>
                    <a:pt x="42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8" name="Google Shape;574;p31">
            <a:extLst>
              <a:ext uri="{FF2B5EF4-FFF2-40B4-BE49-F238E27FC236}">
                <a16:creationId xmlns:a16="http://schemas.microsoft.com/office/drawing/2014/main" id="{C8C3ED47-AA38-8F11-8432-1552FD97E812}"/>
              </a:ext>
            </a:extLst>
          </p:cNvPr>
          <p:cNvSpPr txBox="1">
            <a:spLocks/>
          </p:cNvSpPr>
          <p:nvPr/>
        </p:nvSpPr>
        <p:spPr>
          <a:xfrm>
            <a:off x="2651603" y="3344181"/>
            <a:ext cx="1960500" cy="35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1600" b="1" dirty="0">
                <a:solidFill>
                  <a:schemeClr val="accent3"/>
                </a:solidFill>
              </a:rPr>
              <a:t>TRANSIT</a:t>
            </a:r>
          </a:p>
        </p:txBody>
      </p:sp>
      <p:sp>
        <p:nvSpPr>
          <p:cNvPr id="4109" name="Google Shape;574;p31">
            <a:extLst>
              <a:ext uri="{FF2B5EF4-FFF2-40B4-BE49-F238E27FC236}">
                <a16:creationId xmlns:a16="http://schemas.microsoft.com/office/drawing/2014/main" id="{83D9B3C7-DF6C-99CD-4043-C73AC8D0EA75}"/>
              </a:ext>
            </a:extLst>
          </p:cNvPr>
          <p:cNvSpPr txBox="1">
            <a:spLocks/>
          </p:cNvSpPr>
          <p:nvPr/>
        </p:nvSpPr>
        <p:spPr>
          <a:xfrm>
            <a:off x="4827300" y="3351071"/>
            <a:ext cx="1960500" cy="35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1600" b="1" dirty="0">
                <a:solidFill>
                  <a:schemeClr val="accent3"/>
                </a:solidFill>
              </a:rPr>
              <a:t>EDUCATIONAL</a:t>
            </a:r>
          </a:p>
        </p:txBody>
      </p:sp>
      <p:sp>
        <p:nvSpPr>
          <p:cNvPr id="4110" name="Google Shape;574;p31">
            <a:extLst>
              <a:ext uri="{FF2B5EF4-FFF2-40B4-BE49-F238E27FC236}">
                <a16:creationId xmlns:a16="http://schemas.microsoft.com/office/drawing/2014/main" id="{FEE2B99D-8B28-EE3D-E0C4-A03DC5A1D6B1}"/>
              </a:ext>
            </a:extLst>
          </p:cNvPr>
          <p:cNvSpPr txBox="1">
            <a:spLocks/>
          </p:cNvSpPr>
          <p:nvPr/>
        </p:nvSpPr>
        <p:spPr>
          <a:xfrm>
            <a:off x="6985745" y="3359235"/>
            <a:ext cx="1960500" cy="35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1600" b="1" dirty="0">
                <a:solidFill>
                  <a:schemeClr val="accent3"/>
                </a:solidFill>
              </a:rPr>
              <a:t>OTHERS</a:t>
            </a:r>
          </a:p>
        </p:txBody>
      </p:sp>
      <p:sp>
        <p:nvSpPr>
          <p:cNvPr id="4111" name="Google Shape;574;p31">
            <a:extLst>
              <a:ext uri="{FF2B5EF4-FFF2-40B4-BE49-F238E27FC236}">
                <a16:creationId xmlns:a16="http://schemas.microsoft.com/office/drawing/2014/main" id="{19AA213A-224F-681F-DA6B-8820A707FD2A}"/>
              </a:ext>
            </a:extLst>
          </p:cNvPr>
          <p:cNvSpPr txBox="1">
            <a:spLocks/>
          </p:cNvSpPr>
          <p:nvPr/>
        </p:nvSpPr>
        <p:spPr>
          <a:xfrm>
            <a:off x="965698" y="2000759"/>
            <a:ext cx="1960500" cy="35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dirty="0">
                <a:solidFill>
                  <a:schemeClr val="tx1"/>
                </a:solidFill>
              </a:rPr>
              <a:t>single house</a:t>
            </a:r>
          </a:p>
        </p:txBody>
      </p:sp>
      <p:sp>
        <p:nvSpPr>
          <p:cNvPr id="4112" name="Google Shape;574;p31">
            <a:extLst>
              <a:ext uri="{FF2B5EF4-FFF2-40B4-BE49-F238E27FC236}">
                <a16:creationId xmlns:a16="http://schemas.microsoft.com/office/drawing/2014/main" id="{E9BBDF9B-D949-293D-4C0F-3BF077843AA0}"/>
              </a:ext>
            </a:extLst>
          </p:cNvPr>
          <p:cNvSpPr txBox="1">
            <a:spLocks/>
          </p:cNvSpPr>
          <p:nvPr/>
        </p:nvSpPr>
        <p:spPr>
          <a:xfrm>
            <a:off x="3580453" y="2112465"/>
            <a:ext cx="1960500" cy="35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dirty="0">
                <a:solidFill>
                  <a:schemeClr val="tx1"/>
                </a:solidFill>
              </a:rPr>
              <a:t>Apartment (Rooming House, Condo)</a:t>
            </a:r>
          </a:p>
        </p:txBody>
      </p:sp>
      <p:sp>
        <p:nvSpPr>
          <p:cNvPr id="4113" name="Google Shape;574;p31">
            <a:extLst>
              <a:ext uri="{FF2B5EF4-FFF2-40B4-BE49-F238E27FC236}">
                <a16:creationId xmlns:a16="http://schemas.microsoft.com/office/drawing/2014/main" id="{133A91F2-88D1-F55A-5B95-6D61F768AED6}"/>
              </a:ext>
            </a:extLst>
          </p:cNvPr>
          <p:cNvSpPr txBox="1">
            <a:spLocks/>
          </p:cNvSpPr>
          <p:nvPr/>
        </p:nvSpPr>
        <p:spPr>
          <a:xfrm>
            <a:off x="6250574" y="2193380"/>
            <a:ext cx="1960500" cy="35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dirty="0">
                <a:solidFill>
                  <a:schemeClr val="tx1"/>
                </a:solidFill>
              </a:rPr>
              <a:t>Bank, Bar, Gas Station, and other public places</a:t>
            </a:r>
          </a:p>
        </p:txBody>
      </p:sp>
      <p:sp>
        <p:nvSpPr>
          <p:cNvPr id="4114" name="Google Shape;574;p31">
            <a:extLst>
              <a:ext uri="{FF2B5EF4-FFF2-40B4-BE49-F238E27FC236}">
                <a16:creationId xmlns:a16="http://schemas.microsoft.com/office/drawing/2014/main" id="{61BBC225-E43C-0330-6CB5-35F7AA7D174D}"/>
              </a:ext>
            </a:extLst>
          </p:cNvPr>
          <p:cNvSpPr txBox="1">
            <a:spLocks/>
          </p:cNvSpPr>
          <p:nvPr/>
        </p:nvSpPr>
        <p:spPr>
          <a:xfrm>
            <a:off x="311443" y="3802364"/>
            <a:ext cx="1960500" cy="35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dirty="0">
                <a:solidFill>
                  <a:schemeClr val="tx1"/>
                </a:solidFill>
              </a:rPr>
              <a:t>Open Areas, Parking Lot, Street, Yard, and Shelter</a:t>
            </a:r>
          </a:p>
        </p:txBody>
      </p:sp>
      <p:sp>
        <p:nvSpPr>
          <p:cNvPr id="4115" name="Google Shape;574;p31">
            <a:extLst>
              <a:ext uri="{FF2B5EF4-FFF2-40B4-BE49-F238E27FC236}">
                <a16:creationId xmlns:a16="http://schemas.microsoft.com/office/drawing/2014/main" id="{0A0986E7-671D-C206-2917-5FEFFE613386}"/>
              </a:ext>
            </a:extLst>
          </p:cNvPr>
          <p:cNvSpPr txBox="1">
            <a:spLocks/>
          </p:cNvSpPr>
          <p:nvPr/>
        </p:nvSpPr>
        <p:spPr>
          <a:xfrm>
            <a:off x="2685013" y="3681312"/>
            <a:ext cx="1960500" cy="35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dirty="0">
                <a:solidFill>
                  <a:schemeClr val="tx1"/>
                </a:solidFill>
              </a:rPr>
              <a:t>Public transportation, stations, rail vehicles</a:t>
            </a:r>
          </a:p>
        </p:txBody>
      </p:sp>
      <p:sp>
        <p:nvSpPr>
          <p:cNvPr id="4116" name="Google Shape;574;p31">
            <a:extLst>
              <a:ext uri="{FF2B5EF4-FFF2-40B4-BE49-F238E27FC236}">
                <a16:creationId xmlns:a16="http://schemas.microsoft.com/office/drawing/2014/main" id="{7B1E35F1-9204-C5BF-2A3F-9E98F96121CA}"/>
              </a:ext>
            </a:extLst>
          </p:cNvPr>
          <p:cNvSpPr txBox="1">
            <a:spLocks/>
          </p:cNvSpPr>
          <p:nvPr/>
        </p:nvSpPr>
        <p:spPr>
          <a:xfrm>
            <a:off x="4844364" y="3692385"/>
            <a:ext cx="1960500" cy="35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dirty="0">
                <a:solidFill>
                  <a:schemeClr val="tx1"/>
                </a:solidFill>
              </a:rPr>
              <a:t>During a school or university activity</a:t>
            </a:r>
          </a:p>
        </p:txBody>
      </p:sp>
      <p:sp>
        <p:nvSpPr>
          <p:cNvPr id="4117" name="Google Shape;574;p31">
            <a:extLst>
              <a:ext uri="{FF2B5EF4-FFF2-40B4-BE49-F238E27FC236}">
                <a16:creationId xmlns:a16="http://schemas.microsoft.com/office/drawing/2014/main" id="{7F206058-DFE5-2178-2B9A-14E449C63E97}"/>
              </a:ext>
            </a:extLst>
          </p:cNvPr>
          <p:cNvSpPr txBox="1">
            <a:spLocks/>
          </p:cNvSpPr>
          <p:nvPr/>
        </p:nvSpPr>
        <p:spPr>
          <a:xfrm>
            <a:off x="6914000" y="3925294"/>
            <a:ext cx="1960500" cy="35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dirty="0">
                <a:solidFill>
                  <a:schemeClr val="tx1"/>
                </a:solidFill>
              </a:rPr>
              <a:t>Private Property Structure, Religious Facilities, Nursing Homes, etc</a:t>
            </a:r>
          </a:p>
        </p:txBody>
      </p:sp>
    </p:spTree>
    <p:extLst>
      <p:ext uri="{BB962C8B-B14F-4D97-AF65-F5344CB8AC3E}">
        <p14:creationId xmlns:p14="http://schemas.microsoft.com/office/powerpoint/2010/main" val="800193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C2E8-0A88-4B55-009C-FD7B996EDF2D}"/>
              </a:ext>
            </a:extLst>
          </p:cNvPr>
          <p:cNvSpPr>
            <a:spLocks noGrp="1"/>
          </p:cNvSpPr>
          <p:nvPr>
            <p:ph type="title"/>
          </p:nvPr>
        </p:nvSpPr>
        <p:spPr/>
        <p:txBody>
          <a:bodyPr/>
          <a:lstStyle/>
          <a:p>
            <a:r>
              <a:rPr lang="en-US" dirty="0"/>
              <a:t>Location Type of The Crimes</a:t>
            </a:r>
            <a:br>
              <a:rPr lang="en-US" dirty="0"/>
            </a:br>
            <a:endParaRPr lang="en-US" dirty="0"/>
          </a:p>
        </p:txBody>
      </p:sp>
      <p:sp>
        <p:nvSpPr>
          <p:cNvPr id="3" name="Rectangle 2">
            <a:extLst>
              <a:ext uri="{FF2B5EF4-FFF2-40B4-BE49-F238E27FC236}">
                <a16:creationId xmlns:a16="http://schemas.microsoft.com/office/drawing/2014/main" id="{B65CFB96-63C7-AF97-9813-7C07CC14FD10}"/>
              </a:ext>
            </a:extLst>
          </p:cNvPr>
          <p:cNvSpPr/>
          <p:nvPr/>
        </p:nvSpPr>
        <p:spPr>
          <a:xfrm>
            <a:off x="664234" y="1268081"/>
            <a:ext cx="5561414" cy="30965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106;p38">
            <a:extLst>
              <a:ext uri="{FF2B5EF4-FFF2-40B4-BE49-F238E27FC236}">
                <a16:creationId xmlns:a16="http://schemas.microsoft.com/office/drawing/2014/main" id="{35E3C9B2-886B-B29C-BC3C-149A2D846736}"/>
              </a:ext>
            </a:extLst>
          </p:cNvPr>
          <p:cNvSpPr txBox="1">
            <a:spLocks/>
          </p:cNvSpPr>
          <p:nvPr/>
        </p:nvSpPr>
        <p:spPr>
          <a:xfrm>
            <a:off x="6294663" y="2234117"/>
            <a:ext cx="2593129" cy="10363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US" sz="1600" dirty="0">
                <a:solidFill>
                  <a:schemeClr val="tx1"/>
                </a:solidFill>
                <a:latin typeface="Open Sans" pitchFamily="2" charset="0"/>
                <a:ea typeface="Open Sans" pitchFamily="2" charset="0"/>
                <a:cs typeface="Open Sans" pitchFamily="2" charset="0"/>
              </a:rPr>
              <a:t>The location where most crimes occur is the outside, apartment, commercial, and house.</a:t>
            </a:r>
            <a:endParaRPr lang="en-ID" sz="1600" dirty="0">
              <a:solidFill>
                <a:schemeClr val="tx1"/>
              </a:solidFill>
              <a:latin typeface="Open Sans" pitchFamily="2" charset="0"/>
              <a:ea typeface="Open Sans" pitchFamily="2" charset="0"/>
              <a:cs typeface="Open Sans" pitchFamily="2" charset="0"/>
            </a:endParaRPr>
          </a:p>
        </p:txBody>
      </p:sp>
      <p:pic>
        <p:nvPicPr>
          <p:cNvPr id="5122" name="Picture 2">
            <a:extLst>
              <a:ext uri="{FF2B5EF4-FFF2-40B4-BE49-F238E27FC236}">
                <a16:creationId xmlns:a16="http://schemas.microsoft.com/office/drawing/2014/main" id="{89EB4AF2-6840-1B32-356F-414A9E061D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783"/>
          <a:stretch/>
        </p:blipFill>
        <p:spPr bwMode="auto">
          <a:xfrm>
            <a:off x="664234" y="1268082"/>
            <a:ext cx="5498337" cy="309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033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txBox="1">
            <a:spLocks noGrp="1"/>
          </p:cNvSpPr>
          <p:nvPr>
            <p:ph type="title"/>
          </p:nvPr>
        </p:nvSpPr>
        <p:spPr>
          <a:xfrm>
            <a:off x="720000" y="2861686"/>
            <a:ext cx="5067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 MODEL</a:t>
            </a:r>
            <a:endParaRPr dirty="0"/>
          </a:p>
        </p:txBody>
      </p:sp>
      <p:sp>
        <p:nvSpPr>
          <p:cNvPr id="375" name="Google Shape;375;p27"/>
          <p:cNvSpPr txBox="1">
            <a:spLocks noGrp="1"/>
          </p:cNvSpPr>
          <p:nvPr>
            <p:ph type="title" idx="2"/>
          </p:nvPr>
        </p:nvSpPr>
        <p:spPr>
          <a:xfrm>
            <a:off x="720000" y="1466975"/>
            <a:ext cx="1440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pic>
        <p:nvPicPr>
          <p:cNvPr id="2052" name="Picture 4" descr="Toronto Neighbourhoods Map - Detailed Version – Jelly Brothers">
            <a:extLst>
              <a:ext uri="{FF2B5EF4-FFF2-40B4-BE49-F238E27FC236}">
                <a16:creationId xmlns:a16="http://schemas.microsoft.com/office/drawing/2014/main" id="{DFE701A8-E847-EF18-F5F4-9AD10EA26B4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067650">
            <a:off x="3541137" y="-1009153"/>
            <a:ext cx="5715000" cy="4286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2BFC123-2D50-006E-B014-2FD5665C6540}"/>
              </a:ext>
            </a:extLst>
          </p:cNvPr>
          <p:cNvSpPr/>
          <p:nvPr/>
        </p:nvSpPr>
        <p:spPr>
          <a:xfrm rot="1106788">
            <a:off x="6400353" y="2668310"/>
            <a:ext cx="1750487" cy="12462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1106;p38">
            <a:extLst>
              <a:ext uri="{FF2B5EF4-FFF2-40B4-BE49-F238E27FC236}">
                <a16:creationId xmlns:a16="http://schemas.microsoft.com/office/drawing/2014/main" id="{60538D13-549D-D5F8-A2AC-DAEC74700F2B}"/>
              </a:ext>
            </a:extLst>
          </p:cNvPr>
          <p:cNvSpPr txBox="1">
            <a:spLocks/>
          </p:cNvSpPr>
          <p:nvPr/>
        </p:nvSpPr>
        <p:spPr>
          <a:xfrm rot="19953201">
            <a:off x="6662165" y="1056859"/>
            <a:ext cx="2593129" cy="10363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ID" sz="2400" b="1" dirty="0">
                <a:solidFill>
                  <a:schemeClr val="accent3"/>
                </a:solidFill>
                <a:latin typeface="Open Sans" pitchFamily="2" charset="0"/>
                <a:ea typeface="Open Sans" pitchFamily="2" charset="0"/>
                <a:cs typeface="Open Sans" pitchFamily="2" charset="0"/>
              </a:rPr>
              <a:t>TORONTO</a:t>
            </a:r>
          </a:p>
        </p:txBody>
      </p:sp>
    </p:spTree>
    <p:extLst>
      <p:ext uri="{BB962C8B-B14F-4D97-AF65-F5344CB8AC3E}">
        <p14:creationId xmlns:p14="http://schemas.microsoft.com/office/powerpoint/2010/main" val="2025885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262F-5EA6-2F95-015D-59990E003B65}"/>
              </a:ext>
            </a:extLst>
          </p:cNvPr>
          <p:cNvSpPr>
            <a:spLocks noGrp="1"/>
          </p:cNvSpPr>
          <p:nvPr>
            <p:ph type="title"/>
          </p:nvPr>
        </p:nvSpPr>
        <p:spPr>
          <a:xfrm>
            <a:off x="719999" y="652375"/>
            <a:ext cx="4404091" cy="724200"/>
          </a:xfrm>
        </p:spPr>
        <p:txBody>
          <a:bodyPr/>
          <a:lstStyle/>
          <a:p>
            <a:r>
              <a:rPr lang="en-US" sz="3600" i="1" dirty="0"/>
              <a:t>K</a:t>
            </a:r>
            <a:r>
              <a:rPr lang="en-US" sz="3600" dirty="0"/>
              <a:t>-Means Clustering</a:t>
            </a:r>
          </a:p>
        </p:txBody>
      </p:sp>
      <p:sp>
        <p:nvSpPr>
          <p:cNvPr id="4" name="Rectangle 3">
            <a:extLst>
              <a:ext uri="{FF2B5EF4-FFF2-40B4-BE49-F238E27FC236}">
                <a16:creationId xmlns:a16="http://schemas.microsoft.com/office/drawing/2014/main" id="{81CA1995-4E97-4A69-02E6-B7505300A306}"/>
              </a:ext>
            </a:extLst>
          </p:cNvPr>
          <p:cNvSpPr/>
          <p:nvPr/>
        </p:nvSpPr>
        <p:spPr>
          <a:xfrm>
            <a:off x="543464" y="3140015"/>
            <a:ext cx="4404091" cy="1086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2298ABEB-B520-530E-5096-0F229C922D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646" r="9160"/>
          <a:stretch/>
        </p:blipFill>
        <p:spPr bwMode="auto">
          <a:xfrm>
            <a:off x="948906" y="1571597"/>
            <a:ext cx="3769744" cy="2780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Google Shape;1106;p38">
            <a:extLst>
              <a:ext uri="{FF2B5EF4-FFF2-40B4-BE49-F238E27FC236}">
                <a16:creationId xmlns:a16="http://schemas.microsoft.com/office/drawing/2014/main" id="{225978AF-EA74-6294-408C-8EF199142919}"/>
              </a:ext>
            </a:extLst>
          </p:cNvPr>
          <p:cNvSpPr txBox="1">
            <a:spLocks/>
          </p:cNvSpPr>
          <p:nvPr/>
        </p:nvSpPr>
        <p:spPr>
          <a:xfrm>
            <a:off x="5691316" y="2255931"/>
            <a:ext cx="2593129" cy="10363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ID" sz="1800" b="1" dirty="0">
                <a:solidFill>
                  <a:schemeClr val="accent3"/>
                </a:solidFill>
                <a:latin typeface="Open Sans" pitchFamily="2" charset="0"/>
                <a:ea typeface="Open Sans" pitchFamily="2" charset="0"/>
                <a:cs typeface="Open Sans" pitchFamily="2" charset="0"/>
              </a:rPr>
              <a:t>141 Neighbourhood</a:t>
            </a:r>
            <a:endParaRPr lang="en-ID" sz="1400" dirty="0">
              <a:solidFill>
                <a:schemeClr val="tx1"/>
              </a:solidFill>
              <a:latin typeface="Open Sans" pitchFamily="2" charset="0"/>
              <a:ea typeface="Open Sans" pitchFamily="2" charset="0"/>
              <a:cs typeface="Open Sans" pitchFamily="2" charset="0"/>
            </a:endParaRPr>
          </a:p>
          <a:p>
            <a:endParaRPr lang="en-ID" sz="1800" b="1" dirty="0">
              <a:solidFill>
                <a:schemeClr val="accent3"/>
              </a:solidFill>
              <a:latin typeface="Open Sans" pitchFamily="2" charset="0"/>
              <a:ea typeface="Open Sans" pitchFamily="2" charset="0"/>
              <a:cs typeface="Open Sans" pitchFamily="2" charset="0"/>
            </a:endParaRPr>
          </a:p>
        </p:txBody>
      </p:sp>
      <p:cxnSp>
        <p:nvCxnSpPr>
          <p:cNvPr id="8" name="Straight Arrow Connector 7">
            <a:extLst>
              <a:ext uri="{FF2B5EF4-FFF2-40B4-BE49-F238E27FC236}">
                <a16:creationId xmlns:a16="http://schemas.microsoft.com/office/drawing/2014/main" id="{84185E14-8378-D8E2-BDB7-38070DB941C8}"/>
              </a:ext>
            </a:extLst>
          </p:cNvPr>
          <p:cNvCxnSpPr/>
          <p:nvPr/>
        </p:nvCxnSpPr>
        <p:spPr>
          <a:xfrm>
            <a:off x="6961517" y="3053751"/>
            <a:ext cx="0" cy="4658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Google Shape;1106;p38">
            <a:extLst>
              <a:ext uri="{FF2B5EF4-FFF2-40B4-BE49-F238E27FC236}">
                <a16:creationId xmlns:a16="http://schemas.microsoft.com/office/drawing/2014/main" id="{D00612E4-E2FA-B26A-7177-D82B6F7544CD}"/>
              </a:ext>
            </a:extLst>
          </p:cNvPr>
          <p:cNvSpPr txBox="1">
            <a:spLocks/>
          </p:cNvSpPr>
          <p:nvPr/>
        </p:nvSpPr>
        <p:spPr>
          <a:xfrm>
            <a:off x="5664952" y="3726095"/>
            <a:ext cx="2593129" cy="8110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ID" sz="1800" b="1" i="1" dirty="0">
                <a:solidFill>
                  <a:schemeClr val="accent3"/>
                </a:solidFill>
                <a:latin typeface="Open Sans" pitchFamily="2" charset="0"/>
                <a:ea typeface="Open Sans" pitchFamily="2" charset="0"/>
                <a:cs typeface="Open Sans" pitchFamily="2" charset="0"/>
              </a:rPr>
              <a:t>K</a:t>
            </a:r>
            <a:r>
              <a:rPr lang="en-ID" sz="1800" b="1" dirty="0">
                <a:solidFill>
                  <a:schemeClr val="accent3"/>
                </a:solidFill>
                <a:latin typeface="Open Sans" pitchFamily="2" charset="0"/>
                <a:ea typeface="Open Sans" pitchFamily="2" charset="0"/>
                <a:cs typeface="Open Sans" pitchFamily="2" charset="0"/>
              </a:rPr>
              <a:t> Cluster</a:t>
            </a:r>
          </a:p>
          <a:p>
            <a:pPr algn="ctr"/>
            <a:r>
              <a:rPr lang="en-ID" sz="1800" dirty="0">
                <a:solidFill>
                  <a:schemeClr val="tx1"/>
                </a:solidFill>
                <a:latin typeface="Open Sans" pitchFamily="2" charset="0"/>
                <a:ea typeface="Open Sans" pitchFamily="2" charset="0"/>
                <a:cs typeface="Open Sans" pitchFamily="2" charset="0"/>
              </a:rPr>
              <a:t>Based on the </a:t>
            </a:r>
            <a:r>
              <a:rPr lang="en-US" sz="1800" dirty="0">
                <a:solidFill>
                  <a:schemeClr val="tx1"/>
                </a:solidFill>
                <a:latin typeface="Open Sans" pitchFamily="2" charset="0"/>
                <a:ea typeface="Open Sans" pitchFamily="2" charset="0"/>
                <a:cs typeface="Open Sans" pitchFamily="2" charset="0"/>
              </a:rPr>
              <a:t>location type of the crimes</a:t>
            </a:r>
            <a:r>
              <a:rPr lang="en-ID" sz="1800" dirty="0">
                <a:solidFill>
                  <a:schemeClr val="tx1"/>
                </a:solidFill>
                <a:latin typeface="Open Sans" pitchFamily="2" charset="0"/>
                <a:ea typeface="Open Sans" pitchFamily="2" charset="0"/>
                <a:cs typeface="Open Sans" pitchFamily="2" charset="0"/>
              </a:rPr>
              <a:t> </a:t>
            </a:r>
          </a:p>
        </p:txBody>
      </p:sp>
      <p:pic>
        <p:nvPicPr>
          <p:cNvPr id="3" name="Picture 2">
            <a:extLst>
              <a:ext uri="{FF2B5EF4-FFF2-40B4-BE49-F238E27FC236}">
                <a16:creationId xmlns:a16="http://schemas.microsoft.com/office/drawing/2014/main" id="{6AFD2E59-3F31-A520-A39C-A44FEA445056}"/>
              </a:ext>
            </a:extLst>
          </p:cNvPr>
          <p:cNvPicPr>
            <a:picLocks noChangeAspect="1"/>
          </p:cNvPicPr>
          <p:nvPr/>
        </p:nvPicPr>
        <p:blipFill>
          <a:blip r:embed="rId3"/>
          <a:stretch>
            <a:fillRect/>
          </a:stretch>
        </p:blipFill>
        <p:spPr>
          <a:xfrm>
            <a:off x="5390915" y="547183"/>
            <a:ext cx="3193930" cy="20245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5146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262F-5EA6-2F95-015D-59990E003B65}"/>
              </a:ext>
            </a:extLst>
          </p:cNvPr>
          <p:cNvSpPr>
            <a:spLocks noGrp="1"/>
          </p:cNvSpPr>
          <p:nvPr>
            <p:ph type="title"/>
          </p:nvPr>
        </p:nvSpPr>
        <p:spPr>
          <a:xfrm>
            <a:off x="719999" y="652375"/>
            <a:ext cx="4404091" cy="724200"/>
          </a:xfrm>
        </p:spPr>
        <p:txBody>
          <a:bodyPr/>
          <a:lstStyle/>
          <a:p>
            <a:r>
              <a:rPr lang="en-US" sz="3600" dirty="0"/>
              <a:t>FEATURE SELECTION</a:t>
            </a:r>
          </a:p>
        </p:txBody>
      </p:sp>
      <p:sp>
        <p:nvSpPr>
          <p:cNvPr id="4" name="Rectangle 3">
            <a:extLst>
              <a:ext uri="{FF2B5EF4-FFF2-40B4-BE49-F238E27FC236}">
                <a16:creationId xmlns:a16="http://schemas.microsoft.com/office/drawing/2014/main" id="{81CA1995-4E97-4A69-02E6-B7505300A306}"/>
              </a:ext>
            </a:extLst>
          </p:cNvPr>
          <p:cNvSpPr/>
          <p:nvPr/>
        </p:nvSpPr>
        <p:spPr>
          <a:xfrm>
            <a:off x="543464" y="3140015"/>
            <a:ext cx="4404091" cy="1086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6B9FCBB-2361-8C7F-E714-A9C615B6BAAD}"/>
              </a:ext>
            </a:extLst>
          </p:cNvPr>
          <p:cNvSpPr/>
          <p:nvPr/>
        </p:nvSpPr>
        <p:spPr>
          <a:xfrm>
            <a:off x="436534" y="1655900"/>
            <a:ext cx="7551525" cy="24988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a:extLst>
              <a:ext uri="{FF2B5EF4-FFF2-40B4-BE49-F238E27FC236}">
                <a16:creationId xmlns:a16="http://schemas.microsoft.com/office/drawing/2014/main" id="{42629587-733D-1AFA-812E-5BAF43E8DE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783"/>
          <a:stretch/>
        </p:blipFill>
        <p:spPr bwMode="auto">
          <a:xfrm>
            <a:off x="436536" y="1655901"/>
            <a:ext cx="3911177" cy="251173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56FDC688-A75D-0996-FFB8-81AB091CCA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76" t="4591" r="25544" b="19347"/>
          <a:stretch/>
        </p:blipFill>
        <p:spPr bwMode="auto">
          <a:xfrm>
            <a:off x="4649639" y="1857375"/>
            <a:ext cx="2863970" cy="19727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3F344A06-265B-E701-2515-469B39A654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0047" r="26774" b="7401"/>
          <a:stretch/>
        </p:blipFill>
        <p:spPr bwMode="auto">
          <a:xfrm>
            <a:off x="4352628" y="3820114"/>
            <a:ext cx="2863971" cy="3346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D244923-A965-3438-D803-00F9A2B481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51" r="91237" b="5783"/>
          <a:stretch/>
        </p:blipFill>
        <p:spPr bwMode="auto">
          <a:xfrm>
            <a:off x="7559840" y="1679109"/>
            <a:ext cx="211654" cy="2511735"/>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FAE6F642-8E90-1F4F-E8B6-3E2F53F92A3F}"/>
              </a:ext>
            </a:extLst>
          </p:cNvPr>
          <p:cNvCxnSpPr/>
          <p:nvPr/>
        </p:nvCxnSpPr>
        <p:spPr>
          <a:xfrm>
            <a:off x="4347713" y="2843752"/>
            <a:ext cx="224287"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60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262F-5EA6-2F95-015D-59990E003B65}"/>
              </a:ext>
            </a:extLst>
          </p:cNvPr>
          <p:cNvSpPr>
            <a:spLocks noGrp="1"/>
          </p:cNvSpPr>
          <p:nvPr>
            <p:ph type="title"/>
          </p:nvPr>
        </p:nvSpPr>
        <p:spPr>
          <a:xfrm>
            <a:off x="650988" y="678254"/>
            <a:ext cx="3041118" cy="724200"/>
          </a:xfrm>
        </p:spPr>
        <p:txBody>
          <a:bodyPr/>
          <a:lstStyle/>
          <a:p>
            <a:r>
              <a:rPr lang="en-US" sz="3600" dirty="0"/>
              <a:t>FEATURE ANALYSIS</a:t>
            </a:r>
          </a:p>
        </p:txBody>
      </p:sp>
      <p:sp>
        <p:nvSpPr>
          <p:cNvPr id="4" name="Rectangle 3">
            <a:extLst>
              <a:ext uri="{FF2B5EF4-FFF2-40B4-BE49-F238E27FC236}">
                <a16:creationId xmlns:a16="http://schemas.microsoft.com/office/drawing/2014/main" id="{81CA1995-4E97-4A69-02E6-B7505300A306}"/>
              </a:ext>
            </a:extLst>
          </p:cNvPr>
          <p:cNvSpPr/>
          <p:nvPr/>
        </p:nvSpPr>
        <p:spPr>
          <a:xfrm>
            <a:off x="543464" y="3140015"/>
            <a:ext cx="4404091" cy="1086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0" name="Picture 4">
            <a:extLst>
              <a:ext uri="{FF2B5EF4-FFF2-40B4-BE49-F238E27FC236}">
                <a16:creationId xmlns:a16="http://schemas.microsoft.com/office/drawing/2014/main" id="{FFA3D873-1842-808E-C3CE-F6E1B9982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925" y="0"/>
            <a:ext cx="517207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683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p44"/>
          <p:cNvSpPr txBox="1">
            <a:spLocks noGrp="1"/>
          </p:cNvSpPr>
          <p:nvPr>
            <p:ph type="title"/>
          </p:nvPr>
        </p:nvSpPr>
        <p:spPr>
          <a:xfrm>
            <a:off x="619756" y="115905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EDUCATION</a:t>
            </a:r>
            <a:endParaRPr sz="3200" dirty="0"/>
          </a:p>
        </p:txBody>
      </p:sp>
      <p:sp>
        <p:nvSpPr>
          <p:cNvPr id="1191" name="Google Shape;1191;p44"/>
          <p:cNvSpPr txBox="1">
            <a:spLocks noGrp="1"/>
          </p:cNvSpPr>
          <p:nvPr>
            <p:ph type="subTitle" idx="1"/>
          </p:nvPr>
        </p:nvSpPr>
        <p:spPr>
          <a:xfrm>
            <a:off x="3829810" y="1422167"/>
            <a:ext cx="3348262"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Universitas Negeri Jakarta </a:t>
            </a:r>
            <a:r>
              <a:rPr lang="en-ID" dirty="0">
                <a:solidFill>
                  <a:schemeClr val="accent3"/>
                </a:solidFill>
              </a:rPr>
              <a:t>Mathematics Education</a:t>
            </a:r>
          </a:p>
        </p:txBody>
      </p:sp>
      <p:sp>
        <p:nvSpPr>
          <p:cNvPr id="1192" name="Google Shape;1192;p44"/>
          <p:cNvSpPr txBox="1">
            <a:spLocks noGrp="1"/>
          </p:cNvSpPr>
          <p:nvPr>
            <p:ph type="subTitle" idx="2"/>
          </p:nvPr>
        </p:nvSpPr>
        <p:spPr>
          <a:xfrm>
            <a:off x="3716935" y="1874053"/>
            <a:ext cx="4644900" cy="16062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solidFill>
                  <a:schemeClr val="dk1"/>
                </a:solidFill>
                <a:uFill>
                  <a:noFill/>
                </a:uFill>
              </a:rPr>
              <a:t>YEAR	: 2017 - 2022</a:t>
            </a:r>
          </a:p>
          <a:p>
            <a:pPr marL="139700" lvl="0" indent="0" algn="l" rtl="0">
              <a:spcBef>
                <a:spcPts val="0"/>
              </a:spcBef>
              <a:spcAft>
                <a:spcPts val="0"/>
              </a:spcAft>
              <a:buSzPts val="1400"/>
              <a:buNone/>
            </a:pPr>
            <a:r>
              <a:rPr lang="en-US" dirty="0">
                <a:solidFill>
                  <a:schemeClr val="dk1"/>
                </a:solidFill>
                <a:uFill>
                  <a:noFill/>
                </a:uFill>
              </a:rPr>
              <a:t>GRADE	: 3.73/4.00</a:t>
            </a:r>
          </a:p>
        </p:txBody>
      </p:sp>
      <p:grpSp>
        <p:nvGrpSpPr>
          <p:cNvPr id="1193" name="Google Shape;1193;p44"/>
          <p:cNvGrpSpPr/>
          <p:nvPr/>
        </p:nvGrpSpPr>
        <p:grpSpPr>
          <a:xfrm>
            <a:off x="-201531" y="4139268"/>
            <a:ext cx="9547055" cy="462505"/>
            <a:chOff x="-201531" y="4139268"/>
            <a:chExt cx="9547055" cy="462505"/>
          </a:xfrm>
        </p:grpSpPr>
        <p:sp>
          <p:nvSpPr>
            <p:cNvPr id="1194" name="Google Shape;1194;p44"/>
            <p:cNvSpPr/>
            <p:nvPr/>
          </p:nvSpPr>
          <p:spPr>
            <a:xfrm rot="16933">
              <a:off x="-200569" y="4162773"/>
              <a:ext cx="9545130" cy="415496"/>
            </a:xfrm>
            <a:custGeom>
              <a:avLst/>
              <a:gdLst/>
              <a:ahLst/>
              <a:cxnLst/>
              <a:rect l="l" t="t" r="r" b="b"/>
              <a:pathLst>
                <a:path w="115372" h="8415" extrusionOk="0">
                  <a:moveTo>
                    <a:pt x="115282" y="0"/>
                  </a:moveTo>
                  <a:lnTo>
                    <a:pt x="0" y="1477"/>
                  </a:lnTo>
                  <a:lnTo>
                    <a:pt x="89" y="8415"/>
                  </a:lnTo>
                  <a:lnTo>
                    <a:pt x="115371" y="6938"/>
                  </a:lnTo>
                  <a:lnTo>
                    <a:pt x="1152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rot="16933">
              <a:off x="2523841" y="4202152"/>
              <a:ext cx="460743" cy="346123"/>
            </a:xfrm>
            <a:custGeom>
              <a:avLst/>
              <a:gdLst/>
              <a:ahLst/>
              <a:cxnLst/>
              <a:rect l="l" t="t" r="r" b="b"/>
              <a:pathLst>
                <a:path w="5569" h="7010" extrusionOk="0">
                  <a:moveTo>
                    <a:pt x="5569" y="1"/>
                  </a:moveTo>
                  <a:lnTo>
                    <a:pt x="2900" y="36"/>
                  </a:lnTo>
                  <a:lnTo>
                    <a:pt x="0" y="7010"/>
                  </a:lnTo>
                  <a:lnTo>
                    <a:pt x="2651" y="6974"/>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rot="16933">
              <a:off x="2943314" y="4201607"/>
              <a:ext cx="460826" cy="346123"/>
            </a:xfrm>
            <a:custGeom>
              <a:avLst/>
              <a:gdLst/>
              <a:ahLst/>
              <a:cxnLst/>
              <a:rect l="l" t="t" r="r" b="b"/>
              <a:pathLst>
                <a:path w="5570" h="7010" extrusionOk="0">
                  <a:moveTo>
                    <a:pt x="5569" y="0"/>
                  </a:moveTo>
                  <a:lnTo>
                    <a:pt x="2918" y="36"/>
                  </a:lnTo>
                  <a:lnTo>
                    <a:pt x="1" y="7010"/>
                  </a:lnTo>
                  <a:lnTo>
                    <a:pt x="2669" y="6974"/>
                  </a:lnTo>
                  <a:lnTo>
                    <a:pt x="55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rot="16933">
              <a:off x="3362792" y="4200125"/>
              <a:ext cx="460826" cy="346172"/>
            </a:xfrm>
            <a:custGeom>
              <a:avLst/>
              <a:gdLst/>
              <a:ahLst/>
              <a:cxnLst/>
              <a:rect l="l" t="t" r="r" b="b"/>
              <a:pathLst>
                <a:path w="5570" h="7011" extrusionOk="0">
                  <a:moveTo>
                    <a:pt x="5569" y="1"/>
                  </a:moveTo>
                  <a:lnTo>
                    <a:pt x="2919" y="37"/>
                  </a:lnTo>
                  <a:lnTo>
                    <a:pt x="1" y="7010"/>
                  </a:lnTo>
                  <a:lnTo>
                    <a:pt x="1" y="7010"/>
                  </a:lnTo>
                  <a:lnTo>
                    <a:pt x="2670" y="6975"/>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rot="16933">
              <a:off x="4201825" y="4198147"/>
              <a:ext cx="460743" cy="346123"/>
            </a:xfrm>
            <a:custGeom>
              <a:avLst/>
              <a:gdLst/>
              <a:ahLst/>
              <a:cxnLst/>
              <a:rect l="l" t="t" r="r" b="b"/>
              <a:pathLst>
                <a:path w="5569" h="7010" extrusionOk="0">
                  <a:moveTo>
                    <a:pt x="5569" y="0"/>
                  </a:moveTo>
                  <a:lnTo>
                    <a:pt x="2918" y="36"/>
                  </a:lnTo>
                  <a:lnTo>
                    <a:pt x="0" y="7010"/>
                  </a:lnTo>
                  <a:lnTo>
                    <a:pt x="2651" y="6974"/>
                  </a:lnTo>
                  <a:lnTo>
                    <a:pt x="55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rot="16933">
              <a:off x="4621303" y="4196717"/>
              <a:ext cx="462232" cy="346123"/>
            </a:xfrm>
            <a:custGeom>
              <a:avLst/>
              <a:gdLst/>
              <a:ahLst/>
              <a:cxnLst/>
              <a:rect l="l" t="t" r="r" b="b"/>
              <a:pathLst>
                <a:path w="5587" h="7010" extrusionOk="0">
                  <a:moveTo>
                    <a:pt x="5587" y="0"/>
                  </a:moveTo>
                  <a:lnTo>
                    <a:pt x="2918" y="36"/>
                  </a:lnTo>
                  <a:lnTo>
                    <a:pt x="1" y="7010"/>
                  </a:lnTo>
                  <a:lnTo>
                    <a:pt x="2669"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rot="16933">
              <a:off x="3782352" y="4198691"/>
              <a:ext cx="460743" cy="346172"/>
            </a:xfrm>
            <a:custGeom>
              <a:avLst/>
              <a:gdLst/>
              <a:ahLst/>
              <a:cxnLst/>
              <a:rect l="l" t="t" r="r" b="b"/>
              <a:pathLst>
                <a:path w="5569" h="7011" extrusionOk="0">
                  <a:moveTo>
                    <a:pt x="5569" y="1"/>
                  </a:moveTo>
                  <a:lnTo>
                    <a:pt x="2900" y="36"/>
                  </a:lnTo>
                  <a:lnTo>
                    <a:pt x="0" y="7010"/>
                  </a:lnTo>
                  <a:lnTo>
                    <a:pt x="2669" y="6992"/>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rot="16933">
              <a:off x="424886" y="4208475"/>
              <a:ext cx="462232" cy="346123"/>
            </a:xfrm>
            <a:custGeom>
              <a:avLst/>
              <a:gdLst/>
              <a:ahLst/>
              <a:cxnLst/>
              <a:rect l="l" t="t" r="r" b="b"/>
              <a:pathLst>
                <a:path w="5587" h="7010" extrusionOk="0">
                  <a:moveTo>
                    <a:pt x="5586" y="1"/>
                  </a:moveTo>
                  <a:lnTo>
                    <a:pt x="2918" y="36"/>
                  </a:lnTo>
                  <a:lnTo>
                    <a:pt x="0" y="7010"/>
                  </a:lnTo>
                  <a:lnTo>
                    <a:pt x="2669" y="6974"/>
                  </a:lnTo>
                  <a:lnTo>
                    <a:pt x="55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rot="16933">
              <a:off x="844363" y="4207042"/>
              <a:ext cx="462232" cy="346123"/>
            </a:xfrm>
            <a:custGeom>
              <a:avLst/>
              <a:gdLst/>
              <a:ahLst/>
              <a:cxnLst/>
              <a:rect l="l" t="t" r="r" b="b"/>
              <a:pathLst>
                <a:path w="5587" h="7010" extrusionOk="0">
                  <a:moveTo>
                    <a:pt x="5587" y="0"/>
                  </a:moveTo>
                  <a:lnTo>
                    <a:pt x="2918" y="36"/>
                  </a:lnTo>
                  <a:lnTo>
                    <a:pt x="1" y="7010"/>
                  </a:lnTo>
                  <a:lnTo>
                    <a:pt x="1" y="7010"/>
                  </a:lnTo>
                  <a:lnTo>
                    <a:pt x="2669"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rot="16933">
              <a:off x="1265330" y="4205612"/>
              <a:ext cx="460743" cy="346123"/>
            </a:xfrm>
            <a:custGeom>
              <a:avLst/>
              <a:gdLst/>
              <a:ahLst/>
              <a:cxnLst/>
              <a:rect l="l" t="t" r="r" b="b"/>
              <a:pathLst>
                <a:path w="5569" h="7010" extrusionOk="0">
                  <a:moveTo>
                    <a:pt x="5569" y="0"/>
                  </a:moveTo>
                  <a:lnTo>
                    <a:pt x="2900" y="36"/>
                  </a:lnTo>
                  <a:lnTo>
                    <a:pt x="1" y="7010"/>
                  </a:lnTo>
                  <a:lnTo>
                    <a:pt x="2651" y="6974"/>
                  </a:lnTo>
                  <a:lnTo>
                    <a:pt x="55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rot="16933">
              <a:off x="1684803" y="4205018"/>
              <a:ext cx="460826" cy="346172"/>
            </a:xfrm>
            <a:custGeom>
              <a:avLst/>
              <a:gdLst/>
              <a:ahLst/>
              <a:cxnLst/>
              <a:rect l="l" t="t" r="r" b="b"/>
              <a:pathLst>
                <a:path w="5570" h="7011" extrusionOk="0">
                  <a:moveTo>
                    <a:pt x="5569" y="1"/>
                  </a:moveTo>
                  <a:lnTo>
                    <a:pt x="2901" y="36"/>
                  </a:lnTo>
                  <a:lnTo>
                    <a:pt x="1" y="7010"/>
                  </a:lnTo>
                  <a:lnTo>
                    <a:pt x="2652" y="6975"/>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rot="16933">
              <a:off x="2104363" y="4203585"/>
              <a:ext cx="460743" cy="346172"/>
            </a:xfrm>
            <a:custGeom>
              <a:avLst/>
              <a:gdLst/>
              <a:ahLst/>
              <a:cxnLst/>
              <a:rect l="l" t="t" r="r" b="b"/>
              <a:pathLst>
                <a:path w="5569" h="7011" extrusionOk="0">
                  <a:moveTo>
                    <a:pt x="5569" y="1"/>
                  </a:moveTo>
                  <a:lnTo>
                    <a:pt x="2900" y="36"/>
                  </a:lnTo>
                  <a:lnTo>
                    <a:pt x="0" y="7010"/>
                  </a:lnTo>
                  <a:lnTo>
                    <a:pt x="2651" y="6975"/>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rot="16933">
              <a:off x="8853609" y="4187766"/>
              <a:ext cx="462232" cy="346172"/>
            </a:xfrm>
            <a:custGeom>
              <a:avLst/>
              <a:gdLst/>
              <a:ahLst/>
              <a:cxnLst/>
              <a:rect l="l" t="t" r="r" b="b"/>
              <a:pathLst>
                <a:path w="5587" h="7011" extrusionOk="0">
                  <a:moveTo>
                    <a:pt x="5587" y="1"/>
                  </a:moveTo>
                  <a:lnTo>
                    <a:pt x="2918" y="36"/>
                  </a:lnTo>
                  <a:lnTo>
                    <a:pt x="1" y="7010"/>
                  </a:lnTo>
                  <a:lnTo>
                    <a:pt x="2669"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rot="16933">
              <a:off x="5330" y="4209020"/>
              <a:ext cx="462315" cy="346172"/>
            </a:xfrm>
            <a:custGeom>
              <a:avLst/>
              <a:gdLst/>
              <a:ahLst/>
              <a:cxnLst/>
              <a:rect l="l" t="t" r="r" b="b"/>
              <a:pathLst>
                <a:path w="5588" h="7011" extrusionOk="0">
                  <a:moveTo>
                    <a:pt x="5587" y="1"/>
                  </a:moveTo>
                  <a:lnTo>
                    <a:pt x="2919" y="36"/>
                  </a:lnTo>
                  <a:lnTo>
                    <a:pt x="1" y="7010"/>
                  </a:lnTo>
                  <a:lnTo>
                    <a:pt x="1" y="7010"/>
                  </a:lnTo>
                  <a:lnTo>
                    <a:pt x="2670"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rot="16933">
              <a:off x="8435486" y="4187785"/>
              <a:ext cx="462232" cy="346123"/>
            </a:xfrm>
            <a:custGeom>
              <a:avLst/>
              <a:gdLst/>
              <a:ahLst/>
              <a:cxnLst/>
              <a:rect l="l" t="t" r="r" b="b"/>
              <a:pathLst>
                <a:path w="5587" h="7010" extrusionOk="0">
                  <a:moveTo>
                    <a:pt x="5586" y="0"/>
                  </a:moveTo>
                  <a:lnTo>
                    <a:pt x="2918" y="36"/>
                  </a:lnTo>
                  <a:lnTo>
                    <a:pt x="0" y="7010"/>
                  </a:lnTo>
                  <a:lnTo>
                    <a:pt x="2669" y="6974"/>
                  </a:lnTo>
                  <a:lnTo>
                    <a:pt x="558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rot="16933">
              <a:off x="7557798" y="4189252"/>
              <a:ext cx="462232" cy="346123"/>
            </a:xfrm>
            <a:custGeom>
              <a:avLst/>
              <a:gdLst/>
              <a:ahLst/>
              <a:cxnLst/>
              <a:rect l="l" t="t" r="r" b="b"/>
              <a:pathLst>
                <a:path w="5587" h="7010" extrusionOk="0">
                  <a:moveTo>
                    <a:pt x="5587" y="1"/>
                  </a:moveTo>
                  <a:lnTo>
                    <a:pt x="2918" y="36"/>
                  </a:lnTo>
                  <a:lnTo>
                    <a:pt x="1" y="7010"/>
                  </a:lnTo>
                  <a:lnTo>
                    <a:pt x="2669" y="6974"/>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rot="16933">
              <a:off x="7977275" y="4187818"/>
              <a:ext cx="462315" cy="346123"/>
            </a:xfrm>
            <a:custGeom>
              <a:avLst/>
              <a:gdLst/>
              <a:ahLst/>
              <a:cxnLst/>
              <a:rect l="l" t="t" r="r" b="b"/>
              <a:pathLst>
                <a:path w="5588" h="7010" extrusionOk="0">
                  <a:moveTo>
                    <a:pt x="5587" y="0"/>
                  </a:moveTo>
                  <a:lnTo>
                    <a:pt x="2919" y="36"/>
                  </a:lnTo>
                  <a:lnTo>
                    <a:pt x="1" y="7010"/>
                  </a:lnTo>
                  <a:lnTo>
                    <a:pt x="2670"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rot="16933">
              <a:off x="6299287" y="4192712"/>
              <a:ext cx="462315" cy="346123"/>
            </a:xfrm>
            <a:custGeom>
              <a:avLst/>
              <a:gdLst/>
              <a:ahLst/>
              <a:cxnLst/>
              <a:rect l="l" t="t" r="r" b="b"/>
              <a:pathLst>
                <a:path w="5588" h="7010" extrusionOk="0">
                  <a:moveTo>
                    <a:pt x="5587" y="0"/>
                  </a:moveTo>
                  <a:lnTo>
                    <a:pt x="2918" y="36"/>
                  </a:lnTo>
                  <a:lnTo>
                    <a:pt x="1" y="7010"/>
                  </a:lnTo>
                  <a:lnTo>
                    <a:pt x="1" y="7010"/>
                  </a:lnTo>
                  <a:lnTo>
                    <a:pt x="2669"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4"/>
            <p:cNvSpPr/>
            <p:nvPr/>
          </p:nvSpPr>
          <p:spPr>
            <a:xfrm rot="16933">
              <a:off x="5879814" y="4193257"/>
              <a:ext cx="462232" cy="346123"/>
            </a:xfrm>
            <a:custGeom>
              <a:avLst/>
              <a:gdLst/>
              <a:ahLst/>
              <a:cxnLst/>
              <a:rect l="l" t="t" r="r" b="b"/>
              <a:pathLst>
                <a:path w="5587" h="7010" extrusionOk="0">
                  <a:moveTo>
                    <a:pt x="5587" y="1"/>
                  </a:moveTo>
                  <a:lnTo>
                    <a:pt x="2918" y="36"/>
                  </a:lnTo>
                  <a:lnTo>
                    <a:pt x="1" y="7010"/>
                  </a:lnTo>
                  <a:lnTo>
                    <a:pt x="2669" y="6974"/>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4"/>
            <p:cNvSpPr/>
            <p:nvPr/>
          </p:nvSpPr>
          <p:spPr>
            <a:xfrm rot="16933">
              <a:off x="7138325" y="4189796"/>
              <a:ext cx="462232" cy="346172"/>
            </a:xfrm>
            <a:custGeom>
              <a:avLst/>
              <a:gdLst/>
              <a:ahLst/>
              <a:cxnLst/>
              <a:rect l="l" t="t" r="r" b="b"/>
              <a:pathLst>
                <a:path w="5587" h="7011" extrusionOk="0">
                  <a:moveTo>
                    <a:pt x="5587" y="1"/>
                  </a:moveTo>
                  <a:lnTo>
                    <a:pt x="2918" y="36"/>
                  </a:lnTo>
                  <a:lnTo>
                    <a:pt x="0" y="7010"/>
                  </a:lnTo>
                  <a:lnTo>
                    <a:pt x="0" y="7010"/>
                  </a:lnTo>
                  <a:lnTo>
                    <a:pt x="2669"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4"/>
            <p:cNvSpPr/>
            <p:nvPr/>
          </p:nvSpPr>
          <p:spPr>
            <a:xfrm rot="16933">
              <a:off x="5460336" y="4194690"/>
              <a:ext cx="462232" cy="346172"/>
            </a:xfrm>
            <a:custGeom>
              <a:avLst/>
              <a:gdLst/>
              <a:ahLst/>
              <a:cxnLst/>
              <a:rect l="l" t="t" r="r" b="b"/>
              <a:pathLst>
                <a:path w="5587" h="7011" extrusionOk="0">
                  <a:moveTo>
                    <a:pt x="5587" y="1"/>
                  </a:moveTo>
                  <a:lnTo>
                    <a:pt x="2918" y="36"/>
                  </a:lnTo>
                  <a:lnTo>
                    <a:pt x="0" y="7010"/>
                  </a:lnTo>
                  <a:lnTo>
                    <a:pt x="0" y="7010"/>
                  </a:lnTo>
                  <a:lnTo>
                    <a:pt x="2669"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4"/>
            <p:cNvSpPr/>
            <p:nvPr/>
          </p:nvSpPr>
          <p:spPr>
            <a:xfrm rot="16933">
              <a:off x="6718847" y="4191279"/>
              <a:ext cx="462232" cy="346123"/>
            </a:xfrm>
            <a:custGeom>
              <a:avLst/>
              <a:gdLst/>
              <a:ahLst/>
              <a:cxnLst/>
              <a:rect l="l" t="t" r="r" b="b"/>
              <a:pathLst>
                <a:path w="5587" h="7010" extrusionOk="0">
                  <a:moveTo>
                    <a:pt x="5586" y="0"/>
                  </a:moveTo>
                  <a:lnTo>
                    <a:pt x="2918" y="36"/>
                  </a:lnTo>
                  <a:lnTo>
                    <a:pt x="0" y="7009"/>
                  </a:lnTo>
                  <a:lnTo>
                    <a:pt x="2669" y="6974"/>
                  </a:lnTo>
                  <a:lnTo>
                    <a:pt x="558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4"/>
            <p:cNvSpPr/>
            <p:nvPr/>
          </p:nvSpPr>
          <p:spPr>
            <a:xfrm rot="16933">
              <a:off x="5040861" y="4196123"/>
              <a:ext cx="462232" cy="345284"/>
            </a:xfrm>
            <a:custGeom>
              <a:avLst/>
              <a:gdLst/>
              <a:ahLst/>
              <a:cxnLst/>
              <a:rect l="l" t="t" r="r" b="b"/>
              <a:pathLst>
                <a:path w="5587" h="6993" extrusionOk="0">
                  <a:moveTo>
                    <a:pt x="5586" y="1"/>
                  </a:moveTo>
                  <a:lnTo>
                    <a:pt x="2918" y="19"/>
                  </a:lnTo>
                  <a:lnTo>
                    <a:pt x="0" y="6993"/>
                  </a:lnTo>
                  <a:lnTo>
                    <a:pt x="2669" y="6975"/>
                  </a:lnTo>
                  <a:lnTo>
                    <a:pt x="55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4"/>
            <p:cNvSpPr/>
            <p:nvPr/>
          </p:nvSpPr>
          <p:spPr>
            <a:xfrm rot="16933">
              <a:off x="-199082" y="4235654"/>
              <a:ext cx="9542151" cy="269739"/>
            </a:xfrm>
            <a:custGeom>
              <a:avLst/>
              <a:gdLst/>
              <a:ahLst/>
              <a:cxnLst/>
              <a:rect l="l" t="t" r="r" b="b"/>
              <a:pathLst>
                <a:path w="115336" h="5463" extrusionOk="0">
                  <a:moveTo>
                    <a:pt x="115282" y="1"/>
                  </a:moveTo>
                  <a:lnTo>
                    <a:pt x="0" y="1477"/>
                  </a:lnTo>
                  <a:lnTo>
                    <a:pt x="53" y="5462"/>
                  </a:lnTo>
                  <a:lnTo>
                    <a:pt x="115335" y="4003"/>
                  </a:lnTo>
                  <a:lnTo>
                    <a:pt x="1152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4"/>
            <p:cNvSpPr/>
            <p:nvPr/>
          </p:nvSpPr>
          <p:spPr>
            <a:xfrm rot="563303">
              <a:off x="69357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4"/>
            <p:cNvSpPr/>
            <p:nvPr/>
          </p:nvSpPr>
          <p:spPr>
            <a:xfrm rot="563303">
              <a:off x="41179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4"/>
            <p:cNvSpPr/>
            <p:nvPr/>
          </p:nvSpPr>
          <p:spPr>
            <a:xfrm rot="563303">
              <a:off x="50651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4"/>
            <p:cNvSpPr/>
            <p:nvPr/>
          </p:nvSpPr>
          <p:spPr>
            <a:xfrm rot="563303">
              <a:off x="61486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4"/>
            <p:cNvSpPr/>
            <p:nvPr/>
          </p:nvSpPr>
          <p:spPr>
            <a:xfrm rot="563303">
              <a:off x="73544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4"/>
            <p:cNvSpPr/>
            <p:nvPr/>
          </p:nvSpPr>
          <p:spPr>
            <a:xfrm rot="563303">
              <a:off x="83194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4"/>
            <p:cNvSpPr/>
            <p:nvPr/>
          </p:nvSpPr>
          <p:spPr>
            <a:xfrm rot="563303">
              <a:off x="219632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4"/>
            <p:cNvSpPr/>
            <p:nvPr/>
          </p:nvSpPr>
          <p:spPr>
            <a:xfrm rot="563303">
              <a:off x="191454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4"/>
            <p:cNvSpPr/>
            <p:nvPr/>
          </p:nvSpPr>
          <p:spPr>
            <a:xfrm rot="563303">
              <a:off x="200926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4"/>
            <p:cNvSpPr/>
            <p:nvPr/>
          </p:nvSpPr>
          <p:spPr>
            <a:xfrm rot="563303">
              <a:off x="211761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4"/>
            <p:cNvSpPr/>
            <p:nvPr/>
          </p:nvSpPr>
          <p:spPr>
            <a:xfrm rot="563303">
              <a:off x="223819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4"/>
            <p:cNvSpPr/>
            <p:nvPr/>
          </p:nvSpPr>
          <p:spPr>
            <a:xfrm rot="563303">
              <a:off x="233469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4"/>
            <p:cNvSpPr/>
            <p:nvPr/>
          </p:nvSpPr>
          <p:spPr>
            <a:xfrm rot="563303">
              <a:off x="369907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4"/>
            <p:cNvSpPr/>
            <p:nvPr/>
          </p:nvSpPr>
          <p:spPr>
            <a:xfrm rot="563303">
              <a:off x="341729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4"/>
            <p:cNvSpPr/>
            <p:nvPr/>
          </p:nvSpPr>
          <p:spPr>
            <a:xfrm rot="563303">
              <a:off x="351201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4"/>
            <p:cNvSpPr/>
            <p:nvPr/>
          </p:nvSpPr>
          <p:spPr>
            <a:xfrm rot="563303">
              <a:off x="362036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4"/>
            <p:cNvSpPr/>
            <p:nvPr/>
          </p:nvSpPr>
          <p:spPr>
            <a:xfrm rot="563303">
              <a:off x="374094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4"/>
            <p:cNvSpPr/>
            <p:nvPr/>
          </p:nvSpPr>
          <p:spPr>
            <a:xfrm rot="563303">
              <a:off x="383744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4"/>
            <p:cNvSpPr/>
            <p:nvPr/>
          </p:nvSpPr>
          <p:spPr>
            <a:xfrm rot="563303">
              <a:off x="520182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4"/>
            <p:cNvSpPr/>
            <p:nvPr/>
          </p:nvSpPr>
          <p:spPr>
            <a:xfrm rot="563303">
              <a:off x="492004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4"/>
            <p:cNvSpPr/>
            <p:nvPr/>
          </p:nvSpPr>
          <p:spPr>
            <a:xfrm rot="563303">
              <a:off x="501476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4"/>
            <p:cNvSpPr/>
            <p:nvPr/>
          </p:nvSpPr>
          <p:spPr>
            <a:xfrm rot="563303">
              <a:off x="512311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4"/>
            <p:cNvSpPr/>
            <p:nvPr/>
          </p:nvSpPr>
          <p:spPr>
            <a:xfrm rot="563303">
              <a:off x="524369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rot="563303">
              <a:off x="534019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rot="563303">
              <a:off x="670457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4"/>
            <p:cNvSpPr/>
            <p:nvPr/>
          </p:nvSpPr>
          <p:spPr>
            <a:xfrm rot="563303">
              <a:off x="642279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4"/>
            <p:cNvSpPr/>
            <p:nvPr/>
          </p:nvSpPr>
          <p:spPr>
            <a:xfrm rot="563303">
              <a:off x="651751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4"/>
            <p:cNvSpPr/>
            <p:nvPr/>
          </p:nvSpPr>
          <p:spPr>
            <a:xfrm rot="563303">
              <a:off x="662586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rot="563303">
              <a:off x="674644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rot="563303">
              <a:off x="684294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rot="563303">
              <a:off x="820732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rot="563303">
              <a:off x="792554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4"/>
            <p:cNvSpPr/>
            <p:nvPr/>
          </p:nvSpPr>
          <p:spPr>
            <a:xfrm rot="563303">
              <a:off x="802026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4"/>
            <p:cNvSpPr/>
            <p:nvPr/>
          </p:nvSpPr>
          <p:spPr>
            <a:xfrm rot="563303">
              <a:off x="812861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4"/>
            <p:cNvSpPr/>
            <p:nvPr/>
          </p:nvSpPr>
          <p:spPr>
            <a:xfrm rot="563303">
              <a:off x="824919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4"/>
            <p:cNvSpPr/>
            <p:nvPr/>
          </p:nvSpPr>
          <p:spPr>
            <a:xfrm rot="563303">
              <a:off x="834569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61112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262F-5EA6-2F95-015D-59990E003B65}"/>
              </a:ext>
            </a:extLst>
          </p:cNvPr>
          <p:cNvSpPr>
            <a:spLocks noGrp="1"/>
          </p:cNvSpPr>
          <p:nvPr>
            <p:ph type="title"/>
          </p:nvPr>
        </p:nvSpPr>
        <p:spPr>
          <a:xfrm>
            <a:off x="1065056" y="295665"/>
            <a:ext cx="4913050" cy="724200"/>
          </a:xfrm>
        </p:spPr>
        <p:txBody>
          <a:bodyPr/>
          <a:lstStyle/>
          <a:p>
            <a:r>
              <a:rPr lang="en-US" sz="3600" dirty="0"/>
              <a:t>LOG TRANSFORMATION</a:t>
            </a:r>
          </a:p>
        </p:txBody>
      </p:sp>
      <p:sp>
        <p:nvSpPr>
          <p:cNvPr id="4" name="Rectangle 3">
            <a:extLst>
              <a:ext uri="{FF2B5EF4-FFF2-40B4-BE49-F238E27FC236}">
                <a16:creationId xmlns:a16="http://schemas.microsoft.com/office/drawing/2014/main" id="{81CA1995-4E97-4A69-02E6-B7505300A306}"/>
              </a:ext>
            </a:extLst>
          </p:cNvPr>
          <p:cNvSpPr/>
          <p:nvPr/>
        </p:nvSpPr>
        <p:spPr>
          <a:xfrm>
            <a:off x="543464" y="3140015"/>
            <a:ext cx="4404091" cy="1086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1CBFE37-A9C6-C88F-E197-B0FB61A00A19}"/>
              </a:ext>
            </a:extLst>
          </p:cNvPr>
          <p:cNvCxnSpPr/>
          <p:nvPr/>
        </p:nvCxnSpPr>
        <p:spPr>
          <a:xfrm>
            <a:off x="4494362" y="2950234"/>
            <a:ext cx="276046"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0246" name="Picture 6">
            <a:extLst>
              <a:ext uri="{FF2B5EF4-FFF2-40B4-BE49-F238E27FC236}">
                <a16:creationId xmlns:a16="http://schemas.microsoft.com/office/drawing/2014/main" id="{A30370F3-C08A-2B00-BD7E-7441850F1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503" y="1443756"/>
            <a:ext cx="3949568" cy="3012956"/>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0C105B3B-057E-C99E-BFF3-B43F4EF446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7555" y="1443512"/>
            <a:ext cx="3949888" cy="301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751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262F-5EA6-2F95-015D-59990E003B65}"/>
              </a:ext>
            </a:extLst>
          </p:cNvPr>
          <p:cNvSpPr>
            <a:spLocks noGrp="1"/>
          </p:cNvSpPr>
          <p:nvPr>
            <p:ph type="title"/>
          </p:nvPr>
        </p:nvSpPr>
        <p:spPr>
          <a:xfrm>
            <a:off x="711373" y="554457"/>
            <a:ext cx="4913050" cy="724200"/>
          </a:xfrm>
        </p:spPr>
        <p:txBody>
          <a:bodyPr/>
          <a:lstStyle/>
          <a:p>
            <a:r>
              <a:rPr lang="en-US" sz="3600" dirty="0"/>
              <a:t>FIND THE BEST </a:t>
            </a:r>
            <a:r>
              <a:rPr lang="en-US" sz="3600" i="1" dirty="0"/>
              <a:t>K</a:t>
            </a:r>
          </a:p>
        </p:txBody>
      </p:sp>
      <p:sp>
        <p:nvSpPr>
          <p:cNvPr id="4" name="Rectangle 3">
            <a:extLst>
              <a:ext uri="{FF2B5EF4-FFF2-40B4-BE49-F238E27FC236}">
                <a16:creationId xmlns:a16="http://schemas.microsoft.com/office/drawing/2014/main" id="{81CA1995-4E97-4A69-02E6-B7505300A306}"/>
              </a:ext>
            </a:extLst>
          </p:cNvPr>
          <p:cNvSpPr/>
          <p:nvPr/>
        </p:nvSpPr>
        <p:spPr>
          <a:xfrm>
            <a:off x="543464" y="3140015"/>
            <a:ext cx="4404091" cy="1086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106;p38">
            <a:extLst>
              <a:ext uri="{FF2B5EF4-FFF2-40B4-BE49-F238E27FC236}">
                <a16:creationId xmlns:a16="http://schemas.microsoft.com/office/drawing/2014/main" id="{6D81C88C-4215-2EC6-962E-DD2AC2A09F85}"/>
              </a:ext>
            </a:extLst>
          </p:cNvPr>
          <p:cNvSpPr txBox="1">
            <a:spLocks/>
          </p:cNvSpPr>
          <p:nvPr/>
        </p:nvSpPr>
        <p:spPr>
          <a:xfrm>
            <a:off x="2036190" y="3552675"/>
            <a:ext cx="2593129" cy="7432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ID" sz="1800" b="1" dirty="0">
                <a:solidFill>
                  <a:schemeClr val="accent3"/>
                </a:solidFill>
                <a:latin typeface="Open Sans" pitchFamily="2" charset="0"/>
                <a:ea typeface="Open Sans" pitchFamily="2" charset="0"/>
                <a:cs typeface="Open Sans" pitchFamily="2" charset="0"/>
              </a:rPr>
              <a:t>Will be chosen </a:t>
            </a:r>
            <a:r>
              <a:rPr lang="en-ID" sz="1800" b="1" i="1" dirty="0">
                <a:solidFill>
                  <a:schemeClr val="accent3"/>
                </a:solidFill>
                <a:latin typeface="Open Sans" pitchFamily="2" charset="0"/>
                <a:ea typeface="Open Sans" pitchFamily="2" charset="0"/>
                <a:cs typeface="Open Sans" pitchFamily="2" charset="0"/>
              </a:rPr>
              <a:t>K</a:t>
            </a:r>
            <a:r>
              <a:rPr lang="en-ID" sz="1800" b="1" dirty="0">
                <a:solidFill>
                  <a:schemeClr val="accent3"/>
                </a:solidFill>
                <a:latin typeface="Open Sans" pitchFamily="2" charset="0"/>
                <a:ea typeface="Open Sans" pitchFamily="2" charset="0"/>
                <a:cs typeface="Open Sans" pitchFamily="2" charset="0"/>
              </a:rPr>
              <a:t> = 5</a:t>
            </a:r>
          </a:p>
        </p:txBody>
      </p:sp>
      <p:pic>
        <p:nvPicPr>
          <p:cNvPr id="2050" name="Picture 2">
            <a:extLst>
              <a:ext uri="{FF2B5EF4-FFF2-40B4-BE49-F238E27FC236}">
                <a16:creationId xmlns:a16="http://schemas.microsoft.com/office/drawing/2014/main" id="{A038E8DF-D6CC-BACF-93B9-7EEE30B83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19" y="1395232"/>
            <a:ext cx="4097547" cy="23961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73A810D-2E9C-9EFF-C88E-90A9DBEBAB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7010" y="1395232"/>
            <a:ext cx="4290949" cy="28317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715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262F-5EA6-2F95-015D-59990E003B65}"/>
              </a:ext>
            </a:extLst>
          </p:cNvPr>
          <p:cNvSpPr>
            <a:spLocks noGrp="1"/>
          </p:cNvSpPr>
          <p:nvPr>
            <p:ph type="title"/>
          </p:nvPr>
        </p:nvSpPr>
        <p:spPr>
          <a:xfrm>
            <a:off x="676867" y="433687"/>
            <a:ext cx="4913050" cy="724200"/>
          </a:xfrm>
        </p:spPr>
        <p:txBody>
          <a:bodyPr/>
          <a:lstStyle/>
          <a:p>
            <a:r>
              <a:rPr lang="en-US" sz="3600" dirty="0"/>
              <a:t>CLUSTER DISTRIBUTION</a:t>
            </a:r>
          </a:p>
        </p:txBody>
      </p:sp>
      <p:sp>
        <p:nvSpPr>
          <p:cNvPr id="4" name="Rectangle 3">
            <a:extLst>
              <a:ext uri="{FF2B5EF4-FFF2-40B4-BE49-F238E27FC236}">
                <a16:creationId xmlns:a16="http://schemas.microsoft.com/office/drawing/2014/main" id="{81CA1995-4E97-4A69-02E6-B7505300A306}"/>
              </a:ext>
            </a:extLst>
          </p:cNvPr>
          <p:cNvSpPr/>
          <p:nvPr/>
        </p:nvSpPr>
        <p:spPr>
          <a:xfrm>
            <a:off x="543464" y="3140015"/>
            <a:ext cx="4404091" cy="1086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179AA110-A8A2-0A6A-4A0E-C8881D89F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720" y="1157887"/>
            <a:ext cx="6410559" cy="3364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882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262F-5EA6-2F95-015D-59990E003B65}"/>
              </a:ext>
            </a:extLst>
          </p:cNvPr>
          <p:cNvSpPr>
            <a:spLocks noGrp="1"/>
          </p:cNvSpPr>
          <p:nvPr>
            <p:ph type="title"/>
          </p:nvPr>
        </p:nvSpPr>
        <p:spPr>
          <a:xfrm>
            <a:off x="676866" y="433687"/>
            <a:ext cx="5430635" cy="724200"/>
          </a:xfrm>
        </p:spPr>
        <p:txBody>
          <a:bodyPr/>
          <a:lstStyle/>
          <a:p>
            <a:r>
              <a:rPr lang="en-US" sz="3600" dirty="0"/>
              <a:t>CLUSTER VISUALIZATION</a:t>
            </a:r>
          </a:p>
        </p:txBody>
      </p:sp>
      <p:sp>
        <p:nvSpPr>
          <p:cNvPr id="4" name="Rectangle 3">
            <a:extLst>
              <a:ext uri="{FF2B5EF4-FFF2-40B4-BE49-F238E27FC236}">
                <a16:creationId xmlns:a16="http://schemas.microsoft.com/office/drawing/2014/main" id="{81CA1995-4E97-4A69-02E6-B7505300A306}"/>
              </a:ext>
            </a:extLst>
          </p:cNvPr>
          <p:cNvSpPr/>
          <p:nvPr/>
        </p:nvSpPr>
        <p:spPr>
          <a:xfrm>
            <a:off x="543464" y="3140015"/>
            <a:ext cx="4404091" cy="1086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8B72411B-42CF-7D27-2C78-C521D676E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371" y="1157887"/>
            <a:ext cx="6456512" cy="338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22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262F-5EA6-2F95-015D-59990E003B65}"/>
              </a:ext>
            </a:extLst>
          </p:cNvPr>
          <p:cNvSpPr>
            <a:spLocks noGrp="1"/>
          </p:cNvSpPr>
          <p:nvPr>
            <p:ph type="title"/>
          </p:nvPr>
        </p:nvSpPr>
        <p:spPr>
          <a:xfrm>
            <a:off x="676866" y="433687"/>
            <a:ext cx="5430635" cy="724200"/>
          </a:xfrm>
        </p:spPr>
        <p:txBody>
          <a:bodyPr/>
          <a:lstStyle/>
          <a:p>
            <a:r>
              <a:rPr lang="en-US" sz="3600" dirty="0"/>
              <a:t>CLUSTER VISUALIZATION</a:t>
            </a:r>
          </a:p>
        </p:txBody>
      </p:sp>
      <p:sp>
        <p:nvSpPr>
          <p:cNvPr id="4" name="Rectangle 3">
            <a:extLst>
              <a:ext uri="{FF2B5EF4-FFF2-40B4-BE49-F238E27FC236}">
                <a16:creationId xmlns:a16="http://schemas.microsoft.com/office/drawing/2014/main" id="{81CA1995-4E97-4A69-02E6-B7505300A306}"/>
              </a:ext>
            </a:extLst>
          </p:cNvPr>
          <p:cNvSpPr/>
          <p:nvPr/>
        </p:nvSpPr>
        <p:spPr>
          <a:xfrm>
            <a:off x="543464" y="3140015"/>
            <a:ext cx="4404091" cy="1086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2BBF964-303C-11C4-F214-2FFB759DDB79}"/>
              </a:ext>
            </a:extLst>
          </p:cNvPr>
          <p:cNvPicPr>
            <a:picLocks noChangeAspect="1"/>
          </p:cNvPicPr>
          <p:nvPr/>
        </p:nvPicPr>
        <p:blipFill>
          <a:blip r:embed="rId3"/>
          <a:stretch>
            <a:fillRect/>
          </a:stretch>
        </p:blipFill>
        <p:spPr>
          <a:xfrm>
            <a:off x="1438114" y="1077426"/>
            <a:ext cx="6267772" cy="3632387"/>
          </a:xfrm>
          <a:prstGeom prst="rect">
            <a:avLst/>
          </a:prstGeom>
        </p:spPr>
      </p:pic>
    </p:spTree>
    <p:extLst>
      <p:ext uri="{BB962C8B-B14F-4D97-AF65-F5344CB8AC3E}">
        <p14:creationId xmlns:p14="http://schemas.microsoft.com/office/powerpoint/2010/main" val="4154810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C4A46823-0FD2-0328-4A83-2DD7D49639AE}"/>
              </a:ext>
            </a:extLst>
          </p:cNvPr>
          <p:cNvPicPr>
            <a:picLocks noChangeAspect="1"/>
          </p:cNvPicPr>
          <p:nvPr/>
        </p:nvPicPr>
        <p:blipFill>
          <a:blip r:embed="rId3"/>
          <a:stretch>
            <a:fillRect/>
          </a:stretch>
        </p:blipFill>
        <p:spPr>
          <a:xfrm>
            <a:off x="4339086" y="0"/>
            <a:ext cx="4804913" cy="3023365"/>
          </a:xfrm>
          <a:prstGeom prst="rect">
            <a:avLst/>
          </a:prstGeom>
        </p:spPr>
      </p:pic>
      <p:sp>
        <p:nvSpPr>
          <p:cNvPr id="4" name="Rectangle 3">
            <a:extLst>
              <a:ext uri="{FF2B5EF4-FFF2-40B4-BE49-F238E27FC236}">
                <a16:creationId xmlns:a16="http://schemas.microsoft.com/office/drawing/2014/main" id="{81CA1995-4E97-4A69-02E6-B7505300A306}"/>
              </a:ext>
            </a:extLst>
          </p:cNvPr>
          <p:cNvSpPr/>
          <p:nvPr/>
        </p:nvSpPr>
        <p:spPr>
          <a:xfrm>
            <a:off x="543464" y="3140015"/>
            <a:ext cx="4404091" cy="1086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0B23AAB-015A-AAB8-0C57-A2805B6CE78B}"/>
              </a:ext>
            </a:extLst>
          </p:cNvPr>
          <p:cNvPicPr>
            <a:picLocks noChangeAspect="1"/>
          </p:cNvPicPr>
          <p:nvPr/>
        </p:nvPicPr>
        <p:blipFill>
          <a:blip r:embed="rId4"/>
          <a:stretch>
            <a:fillRect/>
          </a:stretch>
        </p:blipFill>
        <p:spPr>
          <a:xfrm>
            <a:off x="6159260" y="2633229"/>
            <a:ext cx="2984740" cy="2512828"/>
          </a:xfrm>
          <a:prstGeom prst="rect">
            <a:avLst/>
          </a:prstGeom>
        </p:spPr>
      </p:pic>
      <p:sp>
        <p:nvSpPr>
          <p:cNvPr id="10" name="Title 1">
            <a:extLst>
              <a:ext uri="{FF2B5EF4-FFF2-40B4-BE49-F238E27FC236}">
                <a16:creationId xmlns:a16="http://schemas.microsoft.com/office/drawing/2014/main" id="{28B78715-03C5-D369-9FFC-14559254705E}"/>
              </a:ext>
            </a:extLst>
          </p:cNvPr>
          <p:cNvSpPr>
            <a:spLocks noGrp="1"/>
          </p:cNvSpPr>
          <p:nvPr>
            <p:ph type="title"/>
          </p:nvPr>
        </p:nvSpPr>
        <p:spPr>
          <a:xfrm>
            <a:off x="461205" y="898087"/>
            <a:ext cx="3723675" cy="724200"/>
          </a:xfrm>
        </p:spPr>
        <p:txBody>
          <a:bodyPr/>
          <a:lstStyle/>
          <a:p>
            <a:r>
              <a:rPr lang="en-US" sz="3600" dirty="0"/>
              <a:t>NEIGHBOURHOOD GROUP 1 </a:t>
            </a:r>
          </a:p>
        </p:txBody>
      </p:sp>
      <p:sp>
        <p:nvSpPr>
          <p:cNvPr id="11" name="Google Shape;1106;p38">
            <a:extLst>
              <a:ext uri="{FF2B5EF4-FFF2-40B4-BE49-F238E27FC236}">
                <a16:creationId xmlns:a16="http://schemas.microsoft.com/office/drawing/2014/main" id="{F8C23A03-B832-79D3-1430-181A33160445}"/>
              </a:ext>
            </a:extLst>
          </p:cNvPr>
          <p:cNvSpPr txBox="1">
            <a:spLocks/>
          </p:cNvSpPr>
          <p:nvPr/>
        </p:nvSpPr>
        <p:spPr>
          <a:xfrm>
            <a:off x="474679" y="3138589"/>
            <a:ext cx="3696726" cy="10363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US" sz="1500" dirty="0">
                <a:solidFill>
                  <a:schemeClr val="tx1"/>
                </a:solidFill>
                <a:latin typeface="Open Sans" pitchFamily="2" charset="0"/>
                <a:ea typeface="Open Sans" pitchFamily="2" charset="0"/>
                <a:cs typeface="Open Sans" pitchFamily="2" charset="0"/>
              </a:rPr>
              <a:t>Has the second-largest rate of crime.</a:t>
            </a:r>
          </a:p>
          <a:p>
            <a:endParaRPr lang="en-US" sz="1500" dirty="0">
              <a:solidFill>
                <a:schemeClr val="tx1"/>
              </a:solidFill>
              <a:latin typeface="Open Sans" pitchFamily="2" charset="0"/>
              <a:ea typeface="Open Sans" pitchFamily="2" charset="0"/>
              <a:cs typeface="Open Sans" pitchFamily="2" charset="0"/>
            </a:endParaRPr>
          </a:p>
          <a:p>
            <a:r>
              <a:rPr lang="en-US" sz="1500" dirty="0">
                <a:solidFill>
                  <a:schemeClr val="tx1"/>
                </a:solidFill>
                <a:latin typeface="Open Sans" pitchFamily="2" charset="0"/>
                <a:ea typeface="Open Sans" pitchFamily="2" charset="0"/>
                <a:cs typeface="Open Sans" pitchFamily="2" charset="0"/>
              </a:rPr>
              <a:t>There should be more attention to guarding so that it will significantly lower the crime rate.</a:t>
            </a:r>
          </a:p>
          <a:p>
            <a:endParaRPr lang="en-US" sz="1500" dirty="0">
              <a:solidFill>
                <a:schemeClr val="tx1"/>
              </a:solidFill>
              <a:latin typeface="Open Sans" pitchFamily="2" charset="0"/>
              <a:ea typeface="Open Sans" pitchFamily="2" charset="0"/>
              <a:cs typeface="Open Sans" pitchFamily="2" charset="0"/>
            </a:endParaRPr>
          </a:p>
          <a:p>
            <a:r>
              <a:rPr lang="en-US" sz="1500" dirty="0">
                <a:solidFill>
                  <a:schemeClr val="tx1"/>
                </a:solidFill>
                <a:latin typeface="Open Sans" pitchFamily="2" charset="0"/>
                <a:ea typeface="Open Sans" pitchFamily="2" charset="0"/>
                <a:cs typeface="Open Sans" pitchFamily="2" charset="0"/>
              </a:rPr>
              <a:t>Outside, apartments, and commercials should get more attention.</a:t>
            </a:r>
            <a:endParaRPr lang="en-ID" sz="1500" dirty="0">
              <a:solidFill>
                <a:schemeClr val="tx1"/>
              </a:solidFill>
              <a:latin typeface="Open Sans" pitchFamily="2" charset="0"/>
              <a:ea typeface="Open Sans" pitchFamily="2" charset="0"/>
              <a:cs typeface="Open Sans" pitchFamily="2" charset="0"/>
            </a:endParaRPr>
          </a:p>
        </p:txBody>
      </p:sp>
      <p:sp>
        <p:nvSpPr>
          <p:cNvPr id="13" name="Title 1">
            <a:extLst>
              <a:ext uri="{FF2B5EF4-FFF2-40B4-BE49-F238E27FC236}">
                <a16:creationId xmlns:a16="http://schemas.microsoft.com/office/drawing/2014/main" id="{7C19B8B9-C36C-5F9C-98D6-43335BDB07B9}"/>
              </a:ext>
            </a:extLst>
          </p:cNvPr>
          <p:cNvSpPr txBox="1">
            <a:spLocks/>
          </p:cNvSpPr>
          <p:nvPr/>
        </p:nvSpPr>
        <p:spPr>
          <a:xfrm>
            <a:off x="7799409" y="1786071"/>
            <a:ext cx="757995" cy="72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50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2pPr>
            <a:lvl3pPr marR="0" lvl="2"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3pPr>
            <a:lvl4pPr marR="0" lvl="3"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4pPr>
            <a:lvl5pPr marR="0" lvl="4"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5pPr>
            <a:lvl6pPr marR="0" lvl="5"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6pPr>
            <a:lvl7pPr marR="0" lvl="6"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7pPr>
            <a:lvl8pPr marR="0" lvl="7"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8pPr>
            <a:lvl9pPr marR="0" lvl="8"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9pPr>
          </a:lstStyle>
          <a:p>
            <a:r>
              <a:rPr lang="en-US" sz="2000" dirty="0">
                <a:solidFill>
                  <a:srgbClr val="0070C0"/>
                </a:solidFill>
              </a:rPr>
              <a:t>Blue</a:t>
            </a:r>
          </a:p>
        </p:txBody>
      </p:sp>
    </p:spTree>
    <p:extLst>
      <p:ext uri="{BB962C8B-B14F-4D97-AF65-F5344CB8AC3E}">
        <p14:creationId xmlns:p14="http://schemas.microsoft.com/office/powerpoint/2010/main" val="1383657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C09162-6B0A-38D2-6A40-3CA567551A2A}"/>
              </a:ext>
            </a:extLst>
          </p:cNvPr>
          <p:cNvPicPr>
            <a:picLocks noChangeAspect="1"/>
          </p:cNvPicPr>
          <p:nvPr/>
        </p:nvPicPr>
        <p:blipFill>
          <a:blip r:embed="rId2"/>
          <a:stretch>
            <a:fillRect/>
          </a:stretch>
        </p:blipFill>
        <p:spPr>
          <a:xfrm>
            <a:off x="151047" y="158933"/>
            <a:ext cx="4929911" cy="3376846"/>
          </a:xfrm>
          <a:prstGeom prst="rect">
            <a:avLst/>
          </a:prstGeom>
        </p:spPr>
      </p:pic>
      <p:pic>
        <p:nvPicPr>
          <p:cNvPr id="6" name="Picture 5">
            <a:extLst>
              <a:ext uri="{FF2B5EF4-FFF2-40B4-BE49-F238E27FC236}">
                <a16:creationId xmlns:a16="http://schemas.microsoft.com/office/drawing/2014/main" id="{486CDBE5-2418-75F9-3CE7-E46117FB910E}"/>
              </a:ext>
            </a:extLst>
          </p:cNvPr>
          <p:cNvPicPr>
            <a:picLocks noChangeAspect="1"/>
          </p:cNvPicPr>
          <p:nvPr/>
        </p:nvPicPr>
        <p:blipFill>
          <a:blip r:embed="rId3"/>
          <a:stretch>
            <a:fillRect/>
          </a:stretch>
        </p:blipFill>
        <p:spPr>
          <a:xfrm>
            <a:off x="4259196" y="2261857"/>
            <a:ext cx="4733757" cy="2547844"/>
          </a:xfrm>
          <a:prstGeom prst="rect">
            <a:avLst/>
          </a:prstGeom>
        </p:spPr>
      </p:pic>
    </p:spTree>
    <p:extLst>
      <p:ext uri="{BB962C8B-B14F-4D97-AF65-F5344CB8AC3E}">
        <p14:creationId xmlns:p14="http://schemas.microsoft.com/office/powerpoint/2010/main" val="1586819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D8516E84-AFC1-94D0-383D-81C3EE494323}"/>
              </a:ext>
            </a:extLst>
          </p:cNvPr>
          <p:cNvPicPr>
            <a:picLocks noChangeAspect="1"/>
          </p:cNvPicPr>
          <p:nvPr/>
        </p:nvPicPr>
        <p:blipFill>
          <a:blip r:embed="rId3"/>
          <a:stretch>
            <a:fillRect/>
          </a:stretch>
        </p:blipFill>
        <p:spPr>
          <a:xfrm>
            <a:off x="4339086" y="0"/>
            <a:ext cx="4804913" cy="3023365"/>
          </a:xfrm>
          <a:prstGeom prst="rect">
            <a:avLst/>
          </a:prstGeom>
        </p:spPr>
      </p:pic>
      <p:sp>
        <p:nvSpPr>
          <p:cNvPr id="2" name="Title 1">
            <a:extLst>
              <a:ext uri="{FF2B5EF4-FFF2-40B4-BE49-F238E27FC236}">
                <a16:creationId xmlns:a16="http://schemas.microsoft.com/office/drawing/2014/main" id="{9715262F-5EA6-2F95-015D-59990E003B65}"/>
              </a:ext>
            </a:extLst>
          </p:cNvPr>
          <p:cNvSpPr>
            <a:spLocks noGrp="1"/>
          </p:cNvSpPr>
          <p:nvPr>
            <p:ph type="title"/>
          </p:nvPr>
        </p:nvSpPr>
        <p:spPr>
          <a:xfrm>
            <a:off x="483735" y="1277325"/>
            <a:ext cx="3723675" cy="724200"/>
          </a:xfrm>
        </p:spPr>
        <p:txBody>
          <a:bodyPr/>
          <a:lstStyle/>
          <a:p>
            <a:r>
              <a:rPr lang="en-US" sz="3600" dirty="0"/>
              <a:t>NEIGHBOURHOOD GROUP 2</a:t>
            </a:r>
          </a:p>
        </p:txBody>
      </p:sp>
      <p:sp>
        <p:nvSpPr>
          <p:cNvPr id="4" name="Rectangle 3">
            <a:extLst>
              <a:ext uri="{FF2B5EF4-FFF2-40B4-BE49-F238E27FC236}">
                <a16:creationId xmlns:a16="http://schemas.microsoft.com/office/drawing/2014/main" id="{81CA1995-4E97-4A69-02E6-B7505300A306}"/>
              </a:ext>
            </a:extLst>
          </p:cNvPr>
          <p:cNvSpPr/>
          <p:nvPr/>
        </p:nvSpPr>
        <p:spPr>
          <a:xfrm>
            <a:off x="553204" y="3209026"/>
            <a:ext cx="4493249" cy="518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1106;p38">
            <a:extLst>
              <a:ext uri="{FF2B5EF4-FFF2-40B4-BE49-F238E27FC236}">
                <a16:creationId xmlns:a16="http://schemas.microsoft.com/office/drawing/2014/main" id="{8421B7EF-885F-8D25-39E3-718AC655F2A3}"/>
              </a:ext>
            </a:extLst>
          </p:cNvPr>
          <p:cNvSpPr txBox="1">
            <a:spLocks/>
          </p:cNvSpPr>
          <p:nvPr/>
        </p:nvSpPr>
        <p:spPr>
          <a:xfrm>
            <a:off x="483735" y="2674611"/>
            <a:ext cx="3696726" cy="10363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US" sz="1500" dirty="0">
                <a:solidFill>
                  <a:schemeClr val="tx1"/>
                </a:solidFill>
                <a:latin typeface="Open Sans" pitchFamily="2" charset="0"/>
                <a:ea typeface="Open Sans" pitchFamily="2" charset="0"/>
                <a:cs typeface="Open Sans" pitchFamily="2" charset="0"/>
              </a:rPr>
              <a:t>Has the second-lowest rate of crime.</a:t>
            </a:r>
          </a:p>
          <a:p>
            <a:endParaRPr lang="en-US" sz="1500" dirty="0">
              <a:solidFill>
                <a:schemeClr val="tx1"/>
              </a:solidFill>
              <a:latin typeface="Open Sans" pitchFamily="2" charset="0"/>
              <a:ea typeface="Open Sans" pitchFamily="2" charset="0"/>
              <a:cs typeface="Open Sans" pitchFamily="2" charset="0"/>
            </a:endParaRPr>
          </a:p>
          <a:p>
            <a:r>
              <a:rPr lang="en-US" sz="1500" dirty="0">
                <a:solidFill>
                  <a:schemeClr val="tx1"/>
                </a:solidFill>
                <a:latin typeface="Open Sans" pitchFamily="2" charset="0"/>
                <a:ea typeface="Open Sans" pitchFamily="2" charset="0"/>
                <a:cs typeface="Open Sans" pitchFamily="2" charset="0"/>
              </a:rPr>
              <a:t>Outside, apartments, and houses should get more attention.</a:t>
            </a:r>
            <a:endParaRPr lang="en-ID" sz="1500" dirty="0">
              <a:solidFill>
                <a:schemeClr val="tx1"/>
              </a:solidFill>
              <a:latin typeface="Open Sans" pitchFamily="2" charset="0"/>
              <a:ea typeface="Open Sans" pitchFamily="2" charset="0"/>
              <a:cs typeface="Open Sans" pitchFamily="2" charset="0"/>
            </a:endParaRPr>
          </a:p>
        </p:txBody>
      </p:sp>
      <p:pic>
        <p:nvPicPr>
          <p:cNvPr id="7" name="Picture 6">
            <a:extLst>
              <a:ext uri="{FF2B5EF4-FFF2-40B4-BE49-F238E27FC236}">
                <a16:creationId xmlns:a16="http://schemas.microsoft.com/office/drawing/2014/main" id="{9A476C52-34F9-77D7-E623-3C79601CB890}"/>
              </a:ext>
            </a:extLst>
          </p:cNvPr>
          <p:cNvPicPr>
            <a:picLocks noChangeAspect="1"/>
          </p:cNvPicPr>
          <p:nvPr/>
        </p:nvPicPr>
        <p:blipFill>
          <a:blip r:embed="rId4"/>
          <a:stretch>
            <a:fillRect/>
          </a:stretch>
        </p:blipFill>
        <p:spPr>
          <a:xfrm>
            <a:off x="6217938" y="2571750"/>
            <a:ext cx="2926062" cy="2571750"/>
          </a:xfrm>
          <a:prstGeom prst="rect">
            <a:avLst/>
          </a:prstGeom>
        </p:spPr>
      </p:pic>
      <p:sp>
        <p:nvSpPr>
          <p:cNvPr id="8" name="Title 1">
            <a:extLst>
              <a:ext uri="{FF2B5EF4-FFF2-40B4-BE49-F238E27FC236}">
                <a16:creationId xmlns:a16="http://schemas.microsoft.com/office/drawing/2014/main" id="{9B6627CF-CB00-362E-A8A2-5B14E34D8835}"/>
              </a:ext>
            </a:extLst>
          </p:cNvPr>
          <p:cNvSpPr txBox="1">
            <a:spLocks/>
          </p:cNvSpPr>
          <p:nvPr/>
        </p:nvSpPr>
        <p:spPr>
          <a:xfrm>
            <a:off x="7799409" y="1786071"/>
            <a:ext cx="757995" cy="72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50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2pPr>
            <a:lvl3pPr marR="0" lvl="2"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3pPr>
            <a:lvl4pPr marR="0" lvl="3"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4pPr>
            <a:lvl5pPr marR="0" lvl="4"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5pPr>
            <a:lvl6pPr marR="0" lvl="5"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6pPr>
            <a:lvl7pPr marR="0" lvl="6"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7pPr>
            <a:lvl8pPr marR="0" lvl="7"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8pPr>
            <a:lvl9pPr marR="0" lvl="8"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9pPr>
          </a:lstStyle>
          <a:p>
            <a:r>
              <a:rPr lang="en-US" sz="2000" dirty="0">
                <a:solidFill>
                  <a:srgbClr val="FF0000"/>
                </a:solidFill>
              </a:rPr>
              <a:t>Red</a:t>
            </a:r>
          </a:p>
        </p:txBody>
      </p:sp>
    </p:spTree>
    <p:extLst>
      <p:ext uri="{BB962C8B-B14F-4D97-AF65-F5344CB8AC3E}">
        <p14:creationId xmlns:p14="http://schemas.microsoft.com/office/powerpoint/2010/main" val="929740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92AD7E-EE89-215E-11A4-90EE3C16F45C}"/>
              </a:ext>
            </a:extLst>
          </p:cNvPr>
          <p:cNvPicPr>
            <a:picLocks noChangeAspect="1"/>
          </p:cNvPicPr>
          <p:nvPr/>
        </p:nvPicPr>
        <p:blipFill>
          <a:blip r:embed="rId2"/>
          <a:stretch>
            <a:fillRect/>
          </a:stretch>
        </p:blipFill>
        <p:spPr>
          <a:xfrm>
            <a:off x="151047" y="122153"/>
            <a:ext cx="4918686" cy="3362920"/>
          </a:xfrm>
          <a:prstGeom prst="rect">
            <a:avLst/>
          </a:prstGeom>
        </p:spPr>
      </p:pic>
      <p:pic>
        <p:nvPicPr>
          <p:cNvPr id="5" name="Picture 4">
            <a:extLst>
              <a:ext uri="{FF2B5EF4-FFF2-40B4-BE49-F238E27FC236}">
                <a16:creationId xmlns:a16="http://schemas.microsoft.com/office/drawing/2014/main" id="{CD98E0F4-2AA8-AD75-3C29-1BC36C02822E}"/>
              </a:ext>
            </a:extLst>
          </p:cNvPr>
          <p:cNvPicPr>
            <a:picLocks noChangeAspect="1"/>
          </p:cNvPicPr>
          <p:nvPr/>
        </p:nvPicPr>
        <p:blipFill>
          <a:blip r:embed="rId3"/>
          <a:stretch>
            <a:fillRect/>
          </a:stretch>
        </p:blipFill>
        <p:spPr>
          <a:xfrm>
            <a:off x="4075688" y="2147592"/>
            <a:ext cx="4917265" cy="2674962"/>
          </a:xfrm>
          <a:prstGeom prst="rect">
            <a:avLst/>
          </a:prstGeom>
        </p:spPr>
      </p:pic>
    </p:spTree>
    <p:extLst>
      <p:ext uri="{BB962C8B-B14F-4D97-AF65-F5344CB8AC3E}">
        <p14:creationId xmlns:p14="http://schemas.microsoft.com/office/powerpoint/2010/main" val="1344965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p&#10;&#10;Description automatically generated">
            <a:extLst>
              <a:ext uri="{FF2B5EF4-FFF2-40B4-BE49-F238E27FC236}">
                <a16:creationId xmlns:a16="http://schemas.microsoft.com/office/drawing/2014/main" id="{68151A8B-65C3-7BE2-9CBA-A124289ADF39}"/>
              </a:ext>
            </a:extLst>
          </p:cNvPr>
          <p:cNvPicPr>
            <a:picLocks noChangeAspect="1"/>
          </p:cNvPicPr>
          <p:nvPr/>
        </p:nvPicPr>
        <p:blipFill>
          <a:blip r:embed="rId3"/>
          <a:stretch>
            <a:fillRect/>
          </a:stretch>
        </p:blipFill>
        <p:spPr>
          <a:xfrm>
            <a:off x="4339086" y="0"/>
            <a:ext cx="4804913" cy="3023365"/>
          </a:xfrm>
          <a:prstGeom prst="rect">
            <a:avLst/>
          </a:prstGeom>
        </p:spPr>
      </p:pic>
      <p:sp>
        <p:nvSpPr>
          <p:cNvPr id="4" name="Rectangle 3">
            <a:extLst>
              <a:ext uri="{FF2B5EF4-FFF2-40B4-BE49-F238E27FC236}">
                <a16:creationId xmlns:a16="http://schemas.microsoft.com/office/drawing/2014/main" id="{81CA1995-4E97-4A69-02E6-B7505300A306}"/>
              </a:ext>
            </a:extLst>
          </p:cNvPr>
          <p:cNvSpPr/>
          <p:nvPr/>
        </p:nvSpPr>
        <p:spPr>
          <a:xfrm>
            <a:off x="543464" y="3140015"/>
            <a:ext cx="4404091" cy="1086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80C8AFF-88D2-9EB2-5E29-02EAC4C9A5BD}"/>
              </a:ext>
            </a:extLst>
          </p:cNvPr>
          <p:cNvPicPr>
            <a:picLocks noChangeAspect="1"/>
          </p:cNvPicPr>
          <p:nvPr/>
        </p:nvPicPr>
        <p:blipFill>
          <a:blip r:embed="rId4"/>
          <a:stretch>
            <a:fillRect/>
          </a:stretch>
        </p:blipFill>
        <p:spPr>
          <a:xfrm>
            <a:off x="6236100" y="2571750"/>
            <a:ext cx="2907899" cy="2571749"/>
          </a:xfrm>
          <a:prstGeom prst="rect">
            <a:avLst/>
          </a:prstGeom>
        </p:spPr>
      </p:pic>
      <p:sp>
        <p:nvSpPr>
          <p:cNvPr id="12" name="Title 1">
            <a:extLst>
              <a:ext uri="{FF2B5EF4-FFF2-40B4-BE49-F238E27FC236}">
                <a16:creationId xmlns:a16="http://schemas.microsoft.com/office/drawing/2014/main" id="{484A0683-F01B-5387-E8DC-4425B7920102}"/>
              </a:ext>
            </a:extLst>
          </p:cNvPr>
          <p:cNvSpPr>
            <a:spLocks noGrp="1"/>
          </p:cNvSpPr>
          <p:nvPr>
            <p:ph type="title"/>
          </p:nvPr>
        </p:nvSpPr>
        <p:spPr>
          <a:xfrm>
            <a:off x="452579" y="1269021"/>
            <a:ext cx="3723675" cy="724200"/>
          </a:xfrm>
        </p:spPr>
        <p:txBody>
          <a:bodyPr/>
          <a:lstStyle/>
          <a:p>
            <a:r>
              <a:rPr lang="en-US" sz="3600" dirty="0"/>
              <a:t>NEIGHBOURHOOD GROUP 3</a:t>
            </a:r>
          </a:p>
        </p:txBody>
      </p:sp>
      <p:sp>
        <p:nvSpPr>
          <p:cNvPr id="13" name="Google Shape;1106;p38">
            <a:extLst>
              <a:ext uri="{FF2B5EF4-FFF2-40B4-BE49-F238E27FC236}">
                <a16:creationId xmlns:a16="http://schemas.microsoft.com/office/drawing/2014/main" id="{EDB651CD-14D7-44A6-D4D3-BA6033CBA3DB}"/>
              </a:ext>
            </a:extLst>
          </p:cNvPr>
          <p:cNvSpPr txBox="1">
            <a:spLocks/>
          </p:cNvSpPr>
          <p:nvPr/>
        </p:nvSpPr>
        <p:spPr>
          <a:xfrm>
            <a:off x="466053" y="2715899"/>
            <a:ext cx="3696726" cy="10363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US" sz="1500" dirty="0">
                <a:solidFill>
                  <a:schemeClr val="tx1"/>
                </a:solidFill>
                <a:latin typeface="Open Sans" pitchFamily="2" charset="0"/>
                <a:ea typeface="Open Sans" pitchFamily="2" charset="0"/>
                <a:cs typeface="Open Sans" pitchFamily="2" charset="0"/>
              </a:rPr>
              <a:t>Has the lowest rate of crime.</a:t>
            </a:r>
          </a:p>
          <a:p>
            <a:endParaRPr lang="en-US" sz="1500" dirty="0">
              <a:solidFill>
                <a:schemeClr val="tx1"/>
              </a:solidFill>
              <a:latin typeface="Open Sans" pitchFamily="2" charset="0"/>
              <a:ea typeface="Open Sans" pitchFamily="2" charset="0"/>
              <a:cs typeface="Open Sans" pitchFamily="2" charset="0"/>
            </a:endParaRPr>
          </a:p>
          <a:p>
            <a:r>
              <a:rPr lang="en-US" sz="1500" dirty="0">
                <a:solidFill>
                  <a:schemeClr val="tx1"/>
                </a:solidFill>
                <a:latin typeface="Open Sans" pitchFamily="2" charset="0"/>
                <a:ea typeface="Open Sans" pitchFamily="2" charset="0"/>
                <a:cs typeface="Open Sans" pitchFamily="2" charset="0"/>
              </a:rPr>
              <a:t>Houses, outside, and apartments should get more attention.</a:t>
            </a:r>
            <a:endParaRPr lang="en-ID" sz="1500" dirty="0">
              <a:solidFill>
                <a:schemeClr val="tx1"/>
              </a:solidFill>
              <a:latin typeface="Open Sans" pitchFamily="2" charset="0"/>
              <a:ea typeface="Open Sans" pitchFamily="2" charset="0"/>
              <a:cs typeface="Open Sans" pitchFamily="2" charset="0"/>
            </a:endParaRPr>
          </a:p>
        </p:txBody>
      </p:sp>
      <p:sp>
        <p:nvSpPr>
          <p:cNvPr id="15" name="Title 1">
            <a:extLst>
              <a:ext uri="{FF2B5EF4-FFF2-40B4-BE49-F238E27FC236}">
                <a16:creationId xmlns:a16="http://schemas.microsoft.com/office/drawing/2014/main" id="{50D8BC7C-3E25-EA08-B94C-3F4D2CB4548C}"/>
              </a:ext>
            </a:extLst>
          </p:cNvPr>
          <p:cNvSpPr txBox="1">
            <a:spLocks/>
          </p:cNvSpPr>
          <p:nvPr/>
        </p:nvSpPr>
        <p:spPr>
          <a:xfrm>
            <a:off x="7799409" y="1786071"/>
            <a:ext cx="913270" cy="72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50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2pPr>
            <a:lvl3pPr marR="0" lvl="2"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3pPr>
            <a:lvl4pPr marR="0" lvl="3"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4pPr>
            <a:lvl5pPr marR="0" lvl="4"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5pPr>
            <a:lvl6pPr marR="0" lvl="5"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6pPr>
            <a:lvl7pPr marR="0" lvl="6"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7pPr>
            <a:lvl8pPr marR="0" lvl="7"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8pPr>
            <a:lvl9pPr marR="0" lvl="8"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9pPr>
          </a:lstStyle>
          <a:p>
            <a:r>
              <a:rPr lang="en-US" sz="2000" dirty="0">
                <a:solidFill>
                  <a:srgbClr val="00B050"/>
                </a:solidFill>
              </a:rPr>
              <a:t>Green</a:t>
            </a:r>
          </a:p>
        </p:txBody>
      </p:sp>
    </p:spTree>
    <p:extLst>
      <p:ext uri="{BB962C8B-B14F-4D97-AF65-F5344CB8AC3E}">
        <p14:creationId xmlns:p14="http://schemas.microsoft.com/office/powerpoint/2010/main" val="404513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p44"/>
          <p:cNvSpPr txBox="1">
            <a:spLocks noGrp="1"/>
          </p:cNvSpPr>
          <p:nvPr>
            <p:ph type="title"/>
          </p:nvPr>
        </p:nvSpPr>
        <p:spPr>
          <a:xfrm>
            <a:off x="607839" y="535224"/>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3200" dirty="0"/>
              <a:t>WORKING EXPERIENCES</a:t>
            </a:r>
          </a:p>
        </p:txBody>
      </p:sp>
      <p:grpSp>
        <p:nvGrpSpPr>
          <p:cNvPr id="1193" name="Google Shape;1193;p44"/>
          <p:cNvGrpSpPr/>
          <p:nvPr/>
        </p:nvGrpSpPr>
        <p:grpSpPr>
          <a:xfrm rot="1122555">
            <a:off x="2023490" y="770535"/>
            <a:ext cx="9547055" cy="462505"/>
            <a:chOff x="-201531" y="4139268"/>
            <a:chExt cx="9547055" cy="462505"/>
          </a:xfrm>
        </p:grpSpPr>
        <p:sp>
          <p:nvSpPr>
            <p:cNvPr id="1194" name="Google Shape;1194;p44"/>
            <p:cNvSpPr/>
            <p:nvPr/>
          </p:nvSpPr>
          <p:spPr>
            <a:xfrm rot="16933">
              <a:off x="-200569" y="4162773"/>
              <a:ext cx="9545130" cy="415496"/>
            </a:xfrm>
            <a:custGeom>
              <a:avLst/>
              <a:gdLst/>
              <a:ahLst/>
              <a:cxnLst/>
              <a:rect l="l" t="t" r="r" b="b"/>
              <a:pathLst>
                <a:path w="115372" h="8415" extrusionOk="0">
                  <a:moveTo>
                    <a:pt x="115282" y="0"/>
                  </a:moveTo>
                  <a:lnTo>
                    <a:pt x="0" y="1477"/>
                  </a:lnTo>
                  <a:lnTo>
                    <a:pt x="89" y="8415"/>
                  </a:lnTo>
                  <a:lnTo>
                    <a:pt x="115371" y="6938"/>
                  </a:lnTo>
                  <a:lnTo>
                    <a:pt x="1152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rot="16933">
              <a:off x="2523841" y="4202152"/>
              <a:ext cx="460743" cy="346123"/>
            </a:xfrm>
            <a:custGeom>
              <a:avLst/>
              <a:gdLst/>
              <a:ahLst/>
              <a:cxnLst/>
              <a:rect l="l" t="t" r="r" b="b"/>
              <a:pathLst>
                <a:path w="5569" h="7010" extrusionOk="0">
                  <a:moveTo>
                    <a:pt x="5569" y="1"/>
                  </a:moveTo>
                  <a:lnTo>
                    <a:pt x="2900" y="36"/>
                  </a:lnTo>
                  <a:lnTo>
                    <a:pt x="0" y="7010"/>
                  </a:lnTo>
                  <a:lnTo>
                    <a:pt x="2651" y="6974"/>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rot="16933">
              <a:off x="2943314" y="4201607"/>
              <a:ext cx="460826" cy="346123"/>
            </a:xfrm>
            <a:custGeom>
              <a:avLst/>
              <a:gdLst/>
              <a:ahLst/>
              <a:cxnLst/>
              <a:rect l="l" t="t" r="r" b="b"/>
              <a:pathLst>
                <a:path w="5570" h="7010" extrusionOk="0">
                  <a:moveTo>
                    <a:pt x="5569" y="0"/>
                  </a:moveTo>
                  <a:lnTo>
                    <a:pt x="2918" y="36"/>
                  </a:lnTo>
                  <a:lnTo>
                    <a:pt x="1" y="7010"/>
                  </a:lnTo>
                  <a:lnTo>
                    <a:pt x="2669" y="6974"/>
                  </a:lnTo>
                  <a:lnTo>
                    <a:pt x="55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rot="16933">
              <a:off x="3362792" y="4200125"/>
              <a:ext cx="460826" cy="346172"/>
            </a:xfrm>
            <a:custGeom>
              <a:avLst/>
              <a:gdLst/>
              <a:ahLst/>
              <a:cxnLst/>
              <a:rect l="l" t="t" r="r" b="b"/>
              <a:pathLst>
                <a:path w="5570" h="7011" extrusionOk="0">
                  <a:moveTo>
                    <a:pt x="5569" y="1"/>
                  </a:moveTo>
                  <a:lnTo>
                    <a:pt x="2919" y="37"/>
                  </a:lnTo>
                  <a:lnTo>
                    <a:pt x="1" y="7010"/>
                  </a:lnTo>
                  <a:lnTo>
                    <a:pt x="1" y="7010"/>
                  </a:lnTo>
                  <a:lnTo>
                    <a:pt x="2670" y="6975"/>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rot="16933">
              <a:off x="4201825" y="4198147"/>
              <a:ext cx="460743" cy="346123"/>
            </a:xfrm>
            <a:custGeom>
              <a:avLst/>
              <a:gdLst/>
              <a:ahLst/>
              <a:cxnLst/>
              <a:rect l="l" t="t" r="r" b="b"/>
              <a:pathLst>
                <a:path w="5569" h="7010" extrusionOk="0">
                  <a:moveTo>
                    <a:pt x="5569" y="0"/>
                  </a:moveTo>
                  <a:lnTo>
                    <a:pt x="2918" y="36"/>
                  </a:lnTo>
                  <a:lnTo>
                    <a:pt x="0" y="7010"/>
                  </a:lnTo>
                  <a:lnTo>
                    <a:pt x="2651" y="6974"/>
                  </a:lnTo>
                  <a:lnTo>
                    <a:pt x="55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rot="16933">
              <a:off x="4621303" y="4196717"/>
              <a:ext cx="462232" cy="346123"/>
            </a:xfrm>
            <a:custGeom>
              <a:avLst/>
              <a:gdLst/>
              <a:ahLst/>
              <a:cxnLst/>
              <a:rect l="l" t="t" r="r" b="b"/>
              <a:pathLst>
                <a:path w="5587" h="7010" extrusionOk="0">
                  <a:moveTo>
                    <a:pt x="5587" y="0"/>
                  </a:moveTo>
                  <a:lnTo>
                    <a:pt x="2918" y="36"/>
                  </a:lnTo>
                  <a:lnTo>
                    <a:pt x="1" y="7010"/>
                  </a:lnTo>
                  <a:lnTo>
                    <a:pt x="2669"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rot="16933">
              <a:off x="3782352" y="4198691"/>
              <a:ext cx="460743" cy="346172"/>
            </a:xfrm>
            <a:custGeom>
              <a:avLst/>
              <a:gdLst/>
              <a:ahLst/>
              <a:cxnLst/>
              <a:rect l="l" t="t" r="r" b="b"/>
              <a:pathLst>
                <a:path w="5569" h="7011" extrusionOk="0">
                  <a:moveTo>
                    <a:pt x="5569" y="1"/>
                  </a:moveTo>
                  <a:lnTo>
                    <a:pt x="2900" y="36"/>
                  </a:lnTo>
                  <a:lnTo>
                    <a:pt x="0" y="7010"/>
                  </a:lnTo>
                  <a:lnTo>
                    <a:pt x="2669" y="6992"/>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rot="16933">
              <a:off x="424886" y="4208475"/>
              <a:ext cx="462232" cy="346123"/>
            </a:xfrm>
            <a:custGeom>
              <a:avLst/>
              <a:gdLst/>
              <a:ahLst/>
              <a:cxnLst/>
              <a:rect l="l" t="t" r="r" b="b"/>
              <a:pathLst>
                <a:path w="5587" h="7010" extrusionOk="0">
                  <a:moveTo>
                    <a:pt x="5586" y="1"/>
                  </a:moveTo>
                  <a:lnTo>
                    <a:pt x="2918" y="36"/>
                  </a:lnTo>
                  <a:lnTo>
                    <a:pt x="0" y="7010"/>
                  </a:lnTo>
                  <a:lnTo>
                    <a:pt x="2669" y="6974"/>
                  </a:lnTo>
                  <a:lnTo>
                    <a:pt x="55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rot="16933">
              <a:off x="844363" y="4207042"/>
              <a:ext cx="462232" cy="346123"/>
            </a:xfrm>
            <a:custGeom>
              <a:avLst/>
              <a:gdLst/>
              <a:ahLst/>
              <a:cxnLst/>
              <a:rect l="l" t="t" r="r" b="b"/>
              <a:pathLst>
                <a:path w="5587" h="7010" extrusionOk="0">
                  <a:moveTo>
                    <a:pt x="5587" y="0"/>
                  </a:moveTo>
                  <a:lnTo>
                    <a:pt x="2918" y="36"/>
                  </a:lnTo>
                  <a:lnTo>
                    <a:pt x="1" y="7010"/>
                  </a:lnTo>
                  <a:lnTo>
                    <a:pt x="1" y="7010"/>
                  </a:lnTo>
                  <a:lnTo>
                    <a:pt x="2669"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rot="16933">
              <a:off x="1265330" y="4205612"/>
              <a:ext cx="460743" cy="346123"/>
            </a:xfrm>
            <a:custGeom>
              <a:avLst/>
              <a:gdLst/>
              <a:ahLst/>
              <a:cxnLst/>
              <a:rect l="l" t="t" r="r" b="b"/>
              <a:pathLst>
                <a:path w="5569" h="7010" extrusionOk="0">
                  <a:moveTo>
                    <a:pt x="5569" y="0"/>
                  </a:moveTo>
                  <a:lnTo>
                    <a:pt x="2900" y="36"/>
                  </a:lnTo>
                  <a:lnTo>
                    <a:pt x="1" y="7010"/>
                  </a:lnTo>
                  <a:lnTo>
                    <a:pt x="2651" y="6974"/>
                  </a:lnTo>
                  <a:lnTo>
                    <a:pt x="55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rot="16933">
              <a:off x="1684803" y="4205018"/>
              <a:ext cx="460826" cy="346172"/>
            </a:xfrm>
            <a:custGeom>
              <a:avLst/>
              <a:gdLst/>
              <a:ahLst/>
              <a:cxnLst/>
              <a:rect l="l" t="t" r="r" b="b"/>
              <a:pathLst>
                <a:path w="5570" h="7011" extrusionOk="0">
                  <a:moveTo>
                    <a:pt x="5569" y="1"/>
                  </a:moveTo>
                  <a:lnTo>
                    <a:pt x="2901" y="36"/>
                  </a:lnTo>
                  <a:lnTo>
                    <a:pt x="1" y="7010"/>
                  </a:lnTo>
                  <a:lnTo>
                    <a:pt x="2652" y="6975"/>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rot="16933">
              <a:off x="2104363" y="4203585"/>
              <a:ext cx="460743" cy="346172"/>
            </a:xfrm>
            <a:custGeom>
              <a:avLst/>
              <a:gdLst/>
              <a:ahLst/>
              <a:cxnLst/>
              <a:rect l="l" t="t" r="r" b="b"/>
              <a:pathLst>
                <a:path w="5569" h="7011" extrusionOk="0">
                  <a:moveTo>
                    <a:pt x="5569" y="1"/>
                  </a:moveTo>
                  <a:lnTo>
                    <a:pt x="2900" y="36"/>
                  </a:lnTo>
                  <a:lnTo>
                    <a:pt x="0" y="7010"/>
                  </a:lnTo>
                  <a:lnTo>
                    <a:pt x="2651" y="6975"/>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rot="16933">
              <a:off x="8853609" y="4187766"/>
              <a:ext cx="462232" cy="346172"/>
            </a:xfrm>
            <a:custGeom>
              <a:avLst/>
              <a:gdLst/>
              <a:ahLst/>
              <a:cxnLst/>
              <a:rect l="l" t="t" r="r" b="b"/>
              <a:pathLst>
                <a:path w="5587" h="7011" extrusionOk="0">
                  <a:moveTo>
                    <a:pt x="5587" y="1"/>
                  </a:moveTo>
                  <a:lnTo>
                    <a:pt x="2918" y="36"/>
                  </a:lnTo>
                  <a:lnTo>
                    <a:pt x="1" y="7010"/>
                  </a:lnTo>
                  <a:lnTo>
                    <a:pt x="2669"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rot="16933">
              <a:off x="5330" y="4209020"/>
              <a:ext cx="462315" cy="346172"/>
            </a:xfrm>
            <a:custGeom>
              <a:avLst/>
              <a:gdLst/>
              <a:ahLst/>
              <a:cxnLst/>
              <a:rect l="l" t="t" r="r" b="b"/>
              <a:pathLst>
                <a:path w="5588" h="7011" extrusionOk="0">
                  <a:moveTo>
                    <a:pt x="5587" y="1"/>
                  </a:moveTo>
                  <a:lnTo>
                    <a:pt x="2919" y="36"/>
                  </a:lnTo>
                  <a:lnTo>
                    <a:pt x="1" y="7010"/>
                  </a:lnTo>
                  <a:lnTo>
                    <a:pt x="1" y="7010"/>
                  </a:lnTo>
                  <a:lnTo>
                    <a:pt x="2670"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rot="16933">
              <a:off x="8435486" y="4187785"/>
              <a:ext cx="462232" cy="346123"/>
            </a:xfrm>
            <a:custGeom>
              <a:avLst/>
              <a:gdLst/>
              <a:ahLst/>
              <a:cxnLst/>
              <a:rect l="l" t="t" r="r" b="b"/>
              <a:pathLst>
                <a:path w="5587" h="7010" extrusionOk="0">
                  <a:moveTo>
                    <a:pt x="5586" y="0"/>
                  </a:moveTo>
                  <a:lnTo>
                    <a:pt x="2918" y="36"/>
                  </a:lnTo>
                  <a:lnTo>
                    <a:pt x="0" y="7010"/>
                  </a:lnTo>
                  <a:lnTo>
                    <a:pt x="2669" y="6974"/>
                  </a:lnTo>
                  <a:lnTo>
                    <a:pt x="558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rot="16933">
              <a:off x="7557798" y="4189252"/>
              <a:ext cx="462232" cy="346123"/>
            </a:xfrm>
            <a:custGeom>
              <a:avLst/>
              <a:gdLst/>
              <a:ahLst/>
              <a:cxnLst/>
              <a:rect l="l" t="t" r="r" b="b"/>
              <a:pathLst>
                <a:path w="5587" h="7010" extrusionOk="0">
                  <a:moveTo>
                    <a:pt x="5587" y="1"/>
                  </a:moveTo>
                  <a:lnTo>
                    <a:pt x="2918" y="36"/>
                  </a:lnTo>
                  <a:lnTo>
                    <a:pt x="1" y="7010"/>
                  </a:lnTo>
                  <a:lnTo>
                    <a:pt x="2669" y="6974"/>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rot="16933">
              <a:off x="7977275" y="4187818"/>
              <a:ext cx="462315" cy="346123"/>
            </a:xfrm>
            <a:custGeom>
              <a:avLst/>
              <a:gdLst/>
              <a:ahLst/>
              <a:cxnLst/>
              <a:rect l="l" t="t" r="r" b="b"/>
              <a:pathLst>
                <a:path w="5588" h="7010" extrusionOk="0">
                  <a:moveTo>
                    <a:pt x="5587" y="0"/>
                  </a:moveTo>
                  <a:lnTo>
                    <a:pt x="2919" y="36"/>
                  </a:lnTo>
                  <a:lnTo>
                    <a:pt x="1" y="7010"/>
                  </a:lnTo>
                  <a:lnTo>
                    <a:pt x="2670"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rot="16933">
              <a:off x="6299287" y="4192712"/>
              <a:ext cx="462315" cy="346123"/>
            </a:xfrm>
            <a:custGeom>
              <a:avLst/>
              <a:gdLst/>
              <a:ahLst/>
              <a:cxnLst/>
              <a:rect l="l" t="t" r="r" b="b"/>
              <a:pathLst>
                <a:path w="5588" h="7010" extrusionOk="0">
                  <a:moveTo>
                    <a:pt x="5587" y="0"/>
                  </a:moveTo>
                  <a:lnTo>
                    <a:pt x="2918" y="36"/>
                  </a:lnTo>
                  <a:lnTo>
                    <a:pt x="1" y="7010"/>
                  </a:lnTo>
                  <a:lnTo>
                    <a:pt x="1" y="7010"/>
                  </a:lnTo>
                  <a:lnTo>
                    <a:pt x="2669"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4"/>
            <p:cNvSpPr/>
            <p:nvPr/>
          </p:nvSpPr>
          <p:spPr>
            <a:xfrm rot="16933">
              <a:off x="5879814" y="4193257"/>
              <a:ext cx="462232" cy="346123"/>
            </a:xfrm>
            <a:custGeom>
              <a:avLst/>
              <a:gdLst/>
              <a:ahLst/>
              <a:cxnLst/>
              <a:rect l="l" t="t" r="r" b="b"/>
              <a:pathLst>
                <a:path w="5587" h="7010" extrusionOk="0">
                  <a:moveTo>
                    <a:pt x="5587" y="1"/>
                  </a:moveTo>
                  <a:lnTo>
                    <a:pt x="2918" y="36"/>
                  </a:lnTo>
                  <a:lnTo>
                    <a:pt x="1" y="7010"/>
                  </a:lnTo>
                  <a:lnTo>
                    <a:pt x="2669" y="6974"/>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4"/>
            <p:cNvSpPr/>
            <p:nvPr/>
          </p:nvSpPr>
          <p:spPr>
            <a:xfrm rot="16933">
              <a:off x="7138325" y="4189796"/>
              <a:ext cx="462232" cy="346172"/>
            </a:xfrm>
            <a:custGeom>
              <a:avLst/>
              <a:gdLst/>
              <a:ahLst/>
              <a:cxnLst/>
              <a:rect l="l" t="t" r="r" b="b"/>
              <a:pathLst>
                <a:path w="5587" h="7011" extrusionOk="0">
                  <a:moveTo>
                    <a:pt x="5587" y="1"/>
                  </a:moveTo>
                  <a:lnTo>
                    <a:pt x="2918" y="36"/>
                  </a:lnTo>
                  <a:lnTo>
                    <a:pt x="0" y="7010"/>
                  </a:lnTo>
                  <a:lnTo>
                    <a:pt x="0" y="7010"/>
                  </a:lnTo>
                  <a:lnTo>
                    <a:pt x="2669"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4"/>
            <p:cNvSpPr/>
            <p:nvPr/>
          </p:nvSpPr>
          <p:spPr>
            <a:xfrm rot="16933">
              <a:off x="5460336" y="4194690"/>
              <a:ext cx="462232" cy="346172"/>
            </a:xfrm>
            <a:custGeom>
              <a:avLst/>
              <a:gdLst/>
              <a:ahLst/>
              <a:cxnLst/>
              <a:rect l="l" t="t" r="r" b="b"/>
              <a:pathLst>
                <a:path w="5587" h="7011" extrusionOk="0">
                  <a:moveTo>
                    <a:pt x="5587" y="1"/>
                  </a:moveTo>
                  <a:lnTo>
                    <a:pt x="2918" y="36"/>
                  </a:lnTo>
                  <a:lnTo>
                    <a:pt x="0" y="7010"/>
                  </a:lnTo>
                  <a:lnTo>
                    <a:pt x="0" y="7010"/>
                  </a:lnTo>
                  <a:lnTo>
                    <a:pt x="2669"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4"/>
            <p:cNvSpPr/>
            <p:nvPr/>
          </p:nvSpPr>
          <p:spPr>
            <a:xfrm rot="16933">
              <a:off x="6718847" y="4191279"/>
              <a:ext cx="462232" cy="346123"/>
            </a:xfrm>
            <a:custGeom>
              <a:avLst/>
              <a:gdLst/>
              <a:ahLst/>
              <a:cxnLst/>
              <a:rect l="l" t="t" r="r" b="b"/>
              <a:pathLst>
                <a:path w="5587" h="7010" extrusionOk="0">
                  <a:moveTo>
                    <a:pt x="5586" y="0"/>
                  </a:moveTo>
                  <a:lnTo>
                    <a:pt x="2918" y="36"/>
                  </a:lnTo>
                  <a:lnTo>
                    <a:pt x="0" y="7009"/>
                  </a:lnTo>
                  <a:lnTo>
                    <a:pt x="2669" y="6974"/>
                  </a:lnTo>
                  <a:lnTo>
                    <a:pt x="558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4"/>
            <p:cNvSpPr/>
            <p:nvPr/>
          </p:nvSpPr>
          <p:spPr>
            <a:xfrm rot="16933">
              <a:off x="5040861" y="4196123"/>
              <a:ext cx="462232" cy="345284"/>
            </a:xfrm>
            <a:custGeom>
              <a:avLst/>
              <a:gdLst/>
              <a:ahLst/>
              <a:cxnLst/>
              <a:rect l="l" t="t" r="r" b="b"/>
              <a:pathLst>
                <a:path w="5587" h="6993" extrusionOk="0">
                  <a:moveTo>
                    <a:pt x="5586" y="1"/>
                  </a:moveTo>
                  <a:lnTo>
                    <a:pt x="2918" y="19"/>
                  </a:lnTo>
                  <a:lnTo>
                    <a:pt x="0" y="6993"/>
                  </a:lnTo>
                  <a:lnTo>
                    <a:pt x="2669" y="6975"/>
                  </a:lnTo>
                  <a:lnTo>
                    <a:pt x="55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4"/>
            <p:cNvSpPr/>
            <p:nvPr/>
          </p:nvSpPr>
          <p:spPr>
            <a:xfrm rot="16933">
              <a:off x="-199082" y="4235654"/>
              <a:ext cx="9542151" cy="269739"/>
            </a:xfrm>
            <a:custGeom>
              <a:avLst/>
              <a:gdLst/>
              <a:ahLst/>
              <a:cxnLst/>
              <a:rect l="l" t="t" r="r" b="b"/>
              <a:pathLst>
                <a:path w="115336" h="5463" extrusionOk="0">
                  <a:moveTo>
                    <a:pt x="115282" y="1"/>
                  </a:moveTo>
                  <a:lnTo>
                    <a:pt x="0" y="1477"/>
                  </a:lnTo>
                  <a:lnTo>
                    <a:pt x="53" y="5462"/>
                  </a:lnTo>
                  <a:lnTo>
                    <a:pt x="115335" y="4003"/>
                  </a:lnTo>
                  <a:lnTo>
                    <a:pt x="1152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4"/>
            <p:cNvSpPr/>
            <p:nvPr/>
          </p:nvSpPr>
          <p:spPr>
            <a:xfrm rot="563303">
              <a:off x="69357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4"/>
            <p:cNvSpPr/>
            <p:nvPr/>
          </p:nvSpPr>
          <p:spPr>
            <a:xfrm rot="563303">
              <a:off x="41179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4"/>
            <p:cNvSpPr/>
            <p:nvPr/>
          </p:nvSpPr>
          <p:spPr>
            <a:xfrm rot="563303">
              <a:off x="50651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4"/>
            <p:cNvSpPr/>
            <p:nvPr/>
          </p:nvSpPr>
          <p:spPr>
            <a:xfrm rot="563303">
              <a:off x="61486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4"/>
            <p:cNvSpPr/>
            <p:nvPr/>
          </p:nvSpPr>
          <p:spPr>
            <a:xfrm rot="563303">
              <a:off x="73544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4"/>
            <p:cNvSpPr/>
            <p:nvPr/>
          </p:nvSpPr>
          <p:spPr>
            <a:xfrm rot="563303">
              <a:off x="83194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4"/>
            <p:cNvSpPr/>
            <p:nvPr/>
          </p:nvSpPr>
          <p:spPr>
            <a:xfrm rot="563303">
              <a:off x="219632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4"/>
            <p:cNvSpPr/>
            <p:nvPr/>
          </p:nvSpPr>
          <p:spPr>
            <a:xfrm rot="563303">
              <a:off x="191454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4"/>
            <p:cNvSpPr/>
            <p:nvPr/>
          </p:nvSpPr>
          <p:spPr>
            <a:xfrm rot="563303">
              <a:off x="200926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4"/>
            <p:cNvSpPr/>
            <p:nvPr/>
          </p:nvSpPr>
          <p:spPr>
            <a:xfrm rot="563303">
              <a:off x="211761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4"/>
            <p:cNvSpPr/>
            <p:nvPr/>
          </p:nvSpPr>
          <p:spPr>
            <a:xfrm rot="563303">
              <a:off x="223819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4"/>
            <p:cNvSpPr/>
            <p:nvPr/>
          </p:nvSpPr>
          <p:spPr>
            <a:xfrm rot="563303">
              <a:off x="233469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4"/>
            <p:cNvSpPr/>
            <p:nvPr/>
          </p:nvSpPr>
          <p:spPr>
            <a:xfrm rot="563303">
              <a:off x="369907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4"/>
            <p:cNvSpPr/>
            <p:nvPr/>
          </p:nvSpPr>
          <p:spPr>
            <a:xfrm rot="563303">
              <a:off x="341729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4"/>
            <p:cNvSpPr/>
            <p:nvPr/>
          </p:nvSpPr>
          <p:spPr>
            <a:xfrm rot="563303">
              <a:off x="351201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4"/>
            <p:cNvSpPr/>
            <p:nvPr/>
          </p:nvSpPr>
          <p:spPr>
            <a:xfrm rot="563303">
              <a:off x="362036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4"/>
            <p:cNvSpPr/>
            <p:nvPr/>
          </p:nvSpPr>
          <p:spPr>
            <a:xfrm rot="563303">
              <a:off x="374094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4"/>
            <p:cNvSpPr/>
            <p:nvPr/>
          </p:nvSpPr>
          <p:spPr>
            <a:xfrm rot="563303">
              <a:off x="383744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4"/>
            <p:cNvSpPr/>
            <p:nvPr/>
          </p:nvSpPr>
          <p:spPr>
            <a:xfrm rot="563303">
              <a:off x="520182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4"/>
            <p:cNvSpPr/>
            <p:nvPr/>
          </p:nvSpPr>
          <p:spPr>
            <a:xfrm rot="563303">
              <a:off x="492004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4"/>
            <p:cNvSpPr/>
            <p:nvPr/>
          </p:nvSpPr>
          <p:spPr>
            <a:xfrm rot="563303">
              <a:off x="501476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4"/>
            <p:cNvSpPr/>
            <p:nvPr/>
          </p:nvSpPr>
          <p:spPr>
            <a:xfrm rot="563303">
              <a:off x="512311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4"/>
            <p:cNvSpPr/>
            <p:nvPr/>
          </p:nvSpPr>
          <p:spPr>
            <a:xfrm rot="563303">
              <a:off x="524369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rot="563303">
              <a:off x="534019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rot="563303">
              <a:off x="670457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4"/>
            <p:cNvSpPr/>
            <p:nvPr/>
          </p:nvSpPr>
          <p:spPr>
            <a:xfrm rot="563303">
              <a:off x="642279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4"/>
            <p:cNvSpPr/>
            <p:nvPr/>
          </p:nvSpPr>
          <p:spPr>
            <a:xfrm rot="563303">
              <a:off x="651751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4"/>
            <p:cNvSpPr/>
            <p:nvPr/>
          </p:nvSpPr>
          <p:spPr>
            <a:xfrm rot="563303">
              <a:off x="662586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rot="563303">
              <a:off x="674644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rot="563303">
              <a:off x="684294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rot="563303">
              <a:off x="820732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rot="563303">
              <a:off x="792554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4"/>
            <p:cNvSpPr/>
            <p:nvPr/>
          </p:nvSpPr>
          <p:spPr>
            <a:xfrm rot="563303">
              <a:off x="802026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4"/>
            <p:cNvSpPr/>
            <p:nvPr/>
          </p:nvSpPr>
          <p:spPr>
            <a:xfrm rot="563303">
              <a:off x="812861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4"/>
            <p:cNvSpPr/>
            <p:nvPr/>
          </p:nvSpPr>
          <p:spPr>
            <a:xfrm rot="563303">
              <a:off x="824919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4"/>
            <p:cNvSpPr/>
            <p:nvPr/>
          </p:nvSpPr>
          <p:spPr>
            <a:xfrm rot="563303">
              <a:off x="834569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 name="Google Shape;1085;p38">
            <a:extLst>
              <a:ext uri="{FF2B5EF4-FFF2-40B4-BE49-F238E27FC236}">
                <a16:creationId xmlns:a16="http://schemas.microsoft.com/office/drawing/2014/main" id="{BB0D42AE-BE38-E535-8416-786A095E6634}"/>
              </a:ext>
            </a:extLst>
          </p:cNvPr>
          <p:cNvCxnSpPr/>
          <p:nvPr/>
        </p:nvCxnSpPr>
        <p:spPr>
          <a:xfrm>
            <a:off x="1828052" y="2398584"/>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7" name="Google Shape;1087;p38">
            <a:extLst>
              <a:ext uri="{FF2B5EF4-FFF2-40B4-BE49-F238E27FC236}">
                <a16:creationId xmlns:a16="http://schemas.microsoft.com/office/drawing/2014/main" id="{C0CDE60E-4F0F-D23A-883B-BBD583F998B8}"/>
              </a:ext>
            </a:extLst>
          </p:cNvPr>
          <p:cNvCxnSpPr/>
          <p:nvPr/>
        </p:nvCxnSpPr>
        <p:spPr>
          <a:xfrm>
            <a:off x="7031616" y="2398584"/>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8" name="Google Shape;1089;p38">
            <a:extLst>
              <a:ext uri="{FF2B5EF4-FFF2-40B4-BE49-F238E27FC236}">
                <a16:creationId xmlns:a16="http://schemas.microsoft.com/office/drawing/2014/main" id="{61C8C0B9-F575-151F-DBD6-A37779B91DB6}"/>
              </a:ext>
            </a:extLst>
          </p:cNvPr>
          <p:cNvCxnSpPr>
            <a:cxnSpLocks/>
          </p:cNvCxnSpPr>
          <p:nvPr/>
        </p:nvCxnSpPr>
        <p:spPr>
          <a:xfrm>
            <a:off x="-181155" y="2340134"/>
            <a:ext cx="9507321" cy="0"/>
          </a:xfrm>
          <a:prstGeom prst="straightConnector1">
            <a:avLst/>
          </a:prstGeom>
          <a:noFill/>
          <a:ln w="19050" cap="flat" cmpd="sng">
            <a:solidFill>
              <a:schemeClr val="lt2"/>
            </a:solidFill>
            <a:prstDash val="solid"/>
            <a:round/>
            <a:headEnd type="none" w="med" len="med"/>
            <a:tailEnd type="none" w="med" len="med"/>
          </a:ln>
        </p:spPr>
      </p:cxnSp>
      <p:grpSp>
        <p:nvGrpSpPr>
          <p:cNvPr id="9" name="Google Shape;1093;p38">
            <a:extLst>
              <a:ext uri="{FF2B5EF4-FFF2-40B4-BE49-F238E27FC236}">
                <a16:creationId xmlns:a16="http://schemas.microsoft.com/office/drawing/2014/main" id="{2A08F985-B9C2-2505-8978-CE70B7B2160C}"/>
              </a:ext>
            </a:extLst>
          </p:cNvPr>
          <p:cNvGrpSpPr/>
          <p:nvPr/>
        </p:nvGrpSpPr>
        <p:grpSpPr>
          <a:xfrm>
            <a:off x="1641306" y="2153384"/>
            <a:ext cx="373500" cy="373500"/>
            <a:chOff x="3212675" y="1912500"/>
            <a:chExt cx="373500" cy="373500"/>
          </a:xfrm>
          <a:solidFill>
            <a:schemeClr val="tx1"/>
          </a:solidFill>
        </p:grpSpPr>
        <p:sp>
          <p:nvSpPr>
            <p:cNvPr id="10" name="Google Shape;1094;p38">
              <a:extLst>
                <a:ext uri="{FF2B5EF4-FFF2-40B4-BE49-F238E27FC236}">
                  <a16:creationId xmlns:a16="http://schemas.microsoft.com/office/drawing/2014/main" id="{845727E2-EAEB-8AEF-3917-4D874A52FB7F}"/>
                </a:ext>
              </a:extLst>
            </p:cNvPr>
            <p:cNvSpPr/>
            <p:nvPr/>
          </p:nvSpPr>
          <p:spPr>
            <a:xfrm>
              <a:off x="3304013" y="2003850"/>
              <a:ext cx="190800" cy="190800"/>
            </a:xfrm>
            <a:prstGeom prst="ellipse">
              <a:avLst/>
            </a:pr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 name="Google Shape;1095;p38">
              <a:extLst>
                <a:ext uri="{FF2B5EF4-FFF2-40B4-BE49-F238E27FC236}">
                  <a16:creationId xmlns:a16="http://schemas.microsoft.com/office/drawing/2014/main" id="{E0ECEEEE-3AB7-6DF3-8E5E-2185BA28A65A}"/>
                </a:ext>
              </a:extLst>
            </p:cNvPr>
            <p:cNvSpPr/>
            <p:nvPr/>
          </p:nvSpPr>
          <p:spPr>
            <a:xfrm>
              <a:off x="3212675" y="1912500"/>
              <a:ext cx="373500" cy="373500"/>
            </a:xfrm>
            <a:prstGeom prst="donut">
              <a:avLst>
                <a:gd name="adj" fmla="val 10193"/>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12" name="Google Shape;1099;p38">
            <a:extLst>
              <a:ext uri="{FF2B5EF4-FFF2-40B4-BE49-F238E27FC236}">
                <a16:creationId xmlns:a16="http://schemas.microsoft.com/office/drawing/2014/main" id="{18F59DCF-C497-E8B5-C618-6BCA33932FD0}"/>
              </a:ext>
            </a:extLst>
          </p:cNvPr>
          <p:cNvGrpSpPr/>
          <p:nvPr/>
        </p:nvGrpSpPr>
        <p:grpSpPr>
          <a:xfrm>
            <a:off x="6828103" y="2153384"/>
            <a:ext cx="373500" cy="373500"/>
            <a:chOff x="7457825" y="1912500"/>
            <a:chExt cx="373500" cy="373500"/>
          </a:xfrm>
        </p:grpSpPr>
        <p:sp>
          <p:nvSpPr>
            <p:cNvPr id="13" name="Google Shape;1100;p38">
              <a:extLst>
                <a:ext uri="{FF2B5EF4-FFF2-40B4-BE49-F238E27FC236}">
                  <a16:creationId xmlns:a16="http://schemas.microsoft.com/office/drawing/2014/main" id="{D6C90306-7074-FBD8-3275-BA6CC3DDEB75}"/>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4" name="Google Shape;1101;p38">
              <a:extLst>
                <a:ext uri="{FF2B5EF4-FFF2-40B4-BE49-F238E27FC236}">
                  <a16:creationId xmlns:a16="http://schemas.microsoft.com/office/drawing/2014/main" id="{0F50FB72-24DD-36EE-DA6F-03A1F78D9368}"/>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15" name="Google Shape;1106;p38">
            <a:extLst>
              <a:ext uri="{FF2B5EF4-FFF2-40B4-BE49-F238E27FC236}">
                <a16:creationId xmlns:a16="http://schemas.microsoft.com/office/drawing/2014/main" id="{683C66BE-955F-B346-FB88-886E336D5D50}"/>
              </a:ext>
            </a:extLst>
          </p:cNvPr>
          <p:cNvSpPr txBox="1">
            <a:spLocks/>
          </p:cNvSpPr>
          <p:nvPr/>
        </p:nvSpPr>
        <p:spPr>
          <a:xfrm>
            <a:off x="956389" y="2860456"/>
            <a:ext cx="2561675" cy="42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2pPr>
            <a:lvl3pPr marR="0" lvl="2"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3pPr>
            <a:lvl4pPr marR="0" lvl="3"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4pPr>
            <a:lvl5pPr marR="0" lvl="4"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5pPr>
            <a:lvl6pPr marR="0" lvl="5"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6pPr>
            <a:lvl7pPr marR="0" lvl="6"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7pPr>
            <a:lvl8pPr marR="0" lvl="7"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8pPr>
            <a:lvl9pPr marR="0" lvl="8"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9pPr>
          </a:lstStyle>
          <a:p>
            <a:r>
              <a:rPr lang="en-ID" sz="1800" dirty="0">
                <a:solidFill>
                  <a:schemeClr val="tx1"/>
                </a:solidFill>
                <a:latin typeface="Changa One" panose="02000000000000000000" pitchFamily="2" charset="0"/>
              </a:rPr>
              <a:t>SMAN 100 Jakarta</a:t>
            </a:r>
          </a:p>
        </p:txBody>
      </p:sp>
      <p:sp>
        <p:nvSpPr>
          <p:cNvPr id="16" name="Google Shape;1107;p38">
            <a:extLst>
              <a:ext uri="{FF2B5EF4-FFF2-40B4-BE49-F238E27FC236}">
                <a16:creationId xmlns:a16="http://schemas.microsoft.com/office/drawing/2014/main" id="{B7F7A682-33F0-7FFE-0189-252204BD0FBF}"/>
              </a:ext>
            </a:extLst>
          </p:cNvPr>
          <p:cNvSpPr txBox="1">
            <a:spLocks/>
          </p:cNvSpPr>
          <p:nvPr/>
        </p:nvSpPr>
        <p:spPr>
          <a:xfrm>
            <a:off x="959360" y="3163877"/>
            <a:ext cx="2234644"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nSpc>
                <a:spcPct val="100000"/>
              </a:lnSpc>
              <a:spcAft>
                <a:spcPts val="600"/>
              </a:spcAft>
              <a:buFont typeface="Open Sans"/>
              <a:buNone/>
            </a:pPr>
            <a:r>
              <a:rPr lang="en-US">
                <a:solidFill>
                  <a:schemeClr val="tx1"/>
                </a:solidFill>
              </a:rPr>
              <a:t>Mathematics Teacher </a:t>
            </a:r>
          </a:p>
          <a:p>
            <a:pPr marL="0" indent="0">
              <a:lnSpc>
                <a:spcPct val="100000"/>
              </a:lnSpc>
              <a:spcAft>
                <a:spcPts val="600"/>
              </a:spcAft>
              <a:buFont typeface="Open Sans"/>
              <a:buNone/>
            </a:pPr>
            <a:r>
              <a:rPr lang="en-US">
                <a:solidFill>
                  <a:schemeClr val="tx1"/>
                </a:solidFill>
              </a:rPr>
              <a:t>Taught mathematics to 10th graders.</a:t>
            </a:r>
            <a:endParaRPr lang="en-US" dirty="0">
              <a:solidFill>
                <a:schemeClr val="tx1"/>
              </a:solidFill>
            </a:endParaRPr>
          </a:p>
        </p:txBody>
      </p:sp>
      <p:sp>
        <p:nvSpPr>
          <p:cNvPr id="17" name="Google Shape;1111;p38">
            <a:extLst>
              <a:ext uri="{FF2B5EF4-FFF2-40B4-BE49-F238E27FC236}">
                <a16:creationId xmlns:a16="http://schemas.microsoft.com/office/drawing/2014/main" id="{688A3957-C734-5BE5-CBE7-F91C3E8B8D2E}"/>
              </a:ext>
            </a:extLst>
          </p:cNvPr>
          <p:cNvSpPr txBox="1">
            <a:spLocks/>
          </p:cNvSpPr>
          <p:nvPr/>
        </p:nvSpPr>
        <p:spPr>
          <a:xfrm>
            <a:off x="1184864" y="1759726"/>
            <a:ext cx="1286400"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2pPr>
            <a:lvl3pPr marR="0" lvl="2"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3pPr>
            <a:lvl4pPr marR="0" lvl="3"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4pPr>
            <a:lvl5pPr marR="0" lvl="4"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5pPr>
            <a:lvl6pPr marR="0" lvl="5"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6pPr>
            <a:lvl7pPr marR="0" lvl="6"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7pPr>
            <a:lvl8pPr marR="0" lvl="7"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8pPr>
            <a:lvl9pPr marR="0" lvl="8"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9pPr>
          </a:lstStyle>
          <a:p>
            <a:pPr algn="ctr"/>
            <a:r>
              <a:rPr lang="en" sz="2000">
                <a:solidFill>
                  <a:srgbClr val="FFC000"/>
                </a:solidFill>
                <a:latin typeface="Changa One" panose="02000000000000000000" pitchFamily="2" charset="0"/>
              </a:rPr>
              <a:t>2020</a:t>
            </a:r>
            <a:endParaRPr lang="en" sz="2000" dirty="0">
              <a:solidFill>
                <a:srgbClr val="FFC000"/>
              </a:solidFill>
              <a:latin typeface="Changa One" panose="02000000000000000000" pitchFamily="2" charset="0"/>
            </a:endParaRPr>
          </a:p>
        </p:txBody>
      </p:sp>
      <p:sp>
        <p:nvSpPr>
          <p:cNvPr id="18" name="Google Shape;1113;p38">
            <a:extLst>
              <a:ext uri="{FF2B5EF4-FFF2-40B4-BE49-F238E27FC236}">
                <a16:creationId xmlns:a16="http://schemas.microsoft.com/office/drawing/2014/main" id="{05F39E9A-39CA-2C86-F32D-9D86BB731280}"/>
              </a:ext>
            </a:extLst>
          </p:cNvPr>
          <p:cNvSpPr txBox="1">
            <a:spLocks/>
          </p:cNvSpPr>
          <p:nvPr/>
        </p:nvSpPr>
        <p:spPr>
          <a:xfrm>
            <a:off x="6107502" y="1759726"/>
            <a:ext cx="2197048"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2pPr>
            <a:lvl3pPr marR="0" lvl="2"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3pPr>
            <a:lvl4pPr marR="0" lvl="3"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4pPr>
            <a:lvl5pPr marR="0" lvl="4"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5pPr>
            <a:lvl6pPr marR="0" lvl="5"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6pPr>
            <a:lvl7pPr marR="0" lvl="6"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7pPr>
            <a:lvl8pPr marR="0" lvl="7"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8pPr>
            <a:lvl9pPr marR="0" lvl="8"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9pPr>
          </a:lstStyle>
          <a:p>
            <a:pPr algn="ctr"/>
            <a:r>
              <a:rPr lang="en-ID" sz="2000">
                <a:solidFill>
                  <a:srgbClr val="FFC000"/>
                </a:solidFill>
                <a:latin typeface="Changa One" panose="02000000000000000000" pitchFamily="2" charset="0"/>
              </a:rPr>
              <a:t>2022 - PRESENT</a:t>
            </a:r>
            <a:endParaRPr lang="en-ID" sz="2000" dirty="0">
              <a:solidFill>
                <a:srgbClr val="FFC000"/>
              </a:solidFill>
              <a:latin typeface="Changa One" panose="02000000000000000000" pitchFamily="2" charset="0"/>
            </a:endParaRPr>
          </a:p>
        </p:txBody>
      </p:sp>
      <p:cxnSp>
        <p:nvCxnSpPr>
          <p:cNvPr id="19" name="Google Shape;1085;p38">
            <a:extLst>
              <a:ext uri="{FF2B5EF4-FFF2-40B4-BE49-F238E27FC236}">
                <a16:creationId xmlns:a16="http://schemas.microsoft.com/office/drawing/2014/main" id="{4577A42E-1298-360C-7689-54E8D6F72707}"/>
              </a:ext>
            </a:extLst>
          </p:cNvPr>
          <p:cNvCxnSpPr/>
          <p:nvPr/>
        </p:nvCxnSpPr>
        <p:spPr>
          <a:xfrm>
            <a:off x="4153052" y="2398584"/>
            <a:ext cx="0" cy="455100"/>
          </a:xfrm>
          <a:prstGeom prst="straightConnector1">
            <a:avLst/>
          </a:prstGeom>
          <a:noFill/>
          <a:ln w="19050" cap="flat" cmpd="sng">
            <a:solidFill>
              <a:schemeClr val="lt2"/>
            </a:solidFill>
            <a:prstDash val="solid"/>
            <a:round/>
            <a:headEnd type="none" w="med" len="med"/>
            <a:tailEnd type="none" w="med" len="med"/>
          </a:ln>
        </p:spPr>
      </p:cxnSp>
      <p:grpSp>
        <p:nvGrpSpPr>
          <p:cNvPr id="20" name="Google Shape;1093;p38">
            <a:extLst>
              <a:ext uri="{FF2B5EF4-FFF2-40B4-BE49-F238E27FC236}">
                <a16:creationId xmlns:a16="http://schemas.microsoft.com/office/drawing/2014/main" id="{937AD7A3-8AB7-CBFB-9607-14E2773B4A4A}"/>
              </a:ext>
            </a:extLst>
          </p:cNvPr>
          <p:cNvGrpSpPr/>
          <p:nvPr/>
        </p:nvGrpSpPr>
        <p:grpSpPr>
          <a:xfrm>
            <a:off x="3966306" y="2153384"/>
            <a:ext cx="373500" cy="373500"/>
            <a:chOff x="3212675" y="1912500"/>
            <a:chExt cx="373500" cy="373500"/>
          </a:xfrm>
        </p:grpSpPr>
        <p:sp>
          <p:nvSpPr>
            <p:cNvPr id="21" name="Google Shape;1094;p38">
              <a:extLst>
                <a:ext uri="{FF2B5EF4-FFF2-40B4-BE49-F238E27FC236}">
                  <a16:creationId xmlns:a16="http://schemas.microsoft.com/office/drawing/2014/main" id="{B4793284-6467-B7B3-14A9-80A8E7CB1F6E}"/>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2" name="Google Shape;1095;p38">
              <a:extLst>
                <a:ext uri="{FF2B5EF4-FFF2-40B4-BE49-F238E27FC236}">
                  <a16:creationId xmlns:a16="http://schemas.microsoft.com/office/drawing/2014/main" id="{0BA915BE-7A58-2F7E-7ABC-D5D974FA07E8}"/>
                </a:ext>
              </a:extLst>
            </p:cNvPr>
            <p:cNvSpPr/>
            <p:nvPr/>
          </p:nvSpPr>
          <p:spPr>
            <a:xfrm>
              <a:off x="3212675"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23" name="Google Shape;1111;p38">
            <a:extLst>
              <a:ext uri="{FF2B5EF4-FFF2-40B4-BE49-F238E27FC236}">
                <a16:creationId xmlns:a16="http://schemas.microsoft.com/office/drawing/2014/main" id="{3EAA1001-3E72-394B-AFD7-465CE4D464B8}"/>
              </a:ext>
            </a:extLst>
          </p:cNvPr>
          <p:cNvSpPr txBox="1">
            <a:spLocks/>
          </p:cNvSpPr>
          <p:nvPr/>
        </p:nvSpPr>
        <p:spPr>
          <a:xfrm>
            <a:off x="3328711" y="1759726"/>
            <a:ext cx="1639744"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n-ID" sz="2000" dirty="0">
                <a:solidFill>
                  <a:srgbClr val="FFC000"/>
                </a:solidFill>
                <a:latin typeface="Changa One" panose="02000000000000000000" pitchFamily="2" charset="0"/>
              </a:rPr>
              <a:t>2021 - 2022</a:t>
            </a:r>
          </a:p>
        </p:txBody>
      </p:sp>
      <p:sp>
        <p:nvSpPr>
          <p:cNvPr id="24" name="Google Shape;1106;p38">
            <a:extLst>
              <a:ext uri="{FF2B5EF4-FFF2-40B4-BE49-F238E27FC236}">
                <a16:creationId xmlns:a16="http://schemas.microsoft.com/office/drawing/2014/main" id="{2D8F8DDA-C531-E6C9-6675-7F6EA796ABE6}"/>
              </a:ext>
            </a:extLst>
          </p:cNvPr>
          <p:cNvSpPr txBox="1">
            <a:spLocks/>
          </p:cNvSpPr>
          <p:nvPr/>
        </p:nvSpPr>
        <p:spPr>
          <a:xfrm>
            <a:off x="3425266" y="2860456"/>
            <a:ext cx="2561675" cy="42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ID" sz="1800" dirty="0">
                <a:solidFill>
                  <a:schemeClr val="tx1"/>
                </a:solidFill>
                <a:latin typeface="Changa One" panose="02000000000000000000" pitchFamily="2" charset="0"/>
              </a:rPr>
              <a:t>ZENIUS EDUCATION</a:t>
            </a:r>
          </a:p>
        </p:txBody>
      </p:sp>
      <p:sp>
        <p:nvSpPr>
          <p:cNvPr id="25" name="Google Shape;1107;p38">
            <a:extLst>
              <a:ext uri="{FF2B5EF4-FFF2-40B4-BE49-F238E27FC236}">
                <a16:creationId xmlns:a16="http://schemas.microsoft.com/office/drawing/2014/main" id="{C9FD337C-91A2-8546-E2BB-FD1F54F9022E}"/>
              </a:ext>
            </a:extLst>
          </p:cNvPr>
          <p:cNvSpPr txBox="1">
            <a:spLocks/>
          </p:cNvSpPr>
          <p:nvPr/>
        </p:nvSpPr>
        <p:spPr>
          <a:xfrm>
            <a:off x="3428237" y="3163877"/>
            <a:ext cx="2679265"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nSpc>
                <a:spcPct val="100000"/>
              </a:lnSpc>
              <a:spcAft>
                <a:spcPts val="600"/>
              </a:spcAft>
              <a:buFont typeface="Maven Pro"/>
              <a:buNone/>
            </a:pPr>
            <a:r>
              <a:rPr lang="en-US" sz="1400" dirty="0">
                <a:solidFill>
                  <a:schemeClr val="tx1"/>
                </a:solidFill>
              </a:rPr>
              <a:t>Mathematics Tutor </a:t>
            </a:r>
          </a:p>
          <a:p>
            <a:pPr marL="0" indent="0">
              <a:lnSpc>
                <a:spcPct val="100000"/>
              </a:lnSpc>
              <a:spcAft>
                <a:spcPts val="600"/>
              </a:spcAft>
              <a:buFont typeface="Maven Pro"/>
              <a:buNone/>
            </a:pPr>
            <a:r>
              <a:rPr lang="en-US" sz="1400" dirty="0">
                <a:solidFill>
                  <a:schemeClr val="tx1"/>
                </a:solidFill>
              </a:rPr>
              <a:t>Taught mathematics to high school students through learning videos and tests as one of the products of </a:t>
            </a:r>
            <a:r>
              <a:rPr lang="en-US" sz="1400" dirty="0" err="1">
                <a:solidFill>
                  <a:schemeClr val="tx1"/>
                </a:solidFill>
              </a:rPr>
              <a:t>Zenius</a:t>
            </a:r>
            <a:r>
              <a:rPr lang="en-US" sz="1400" dirty="0">
                <a:solidFill>
                  <a:schemeClr val="tx1"/>
                </a:solidFill>
              </a:rPr>
              <a:t> Education.</a:t>
            </a:r>
          </a:p>
        </p:txBody>
      </p:sp>
      <p:sp>
        <p:nvSpPr>
          <p:cNvPr id="26" name="Google Shape;1106;p38">
            <a:extLst>
              <a:ext uri="{FF2B5EF4-FFF2-40B4-BE49-F238E27FC236}">
                <a16:creationId xmlns:a16="http://schemas.microsoft.com/office/drawing/2014/main" id="{7FC3F0F6-F473-6DD8-B4D6-2572FF80C413}"/>
              </a:ext>
            </a:extLst>
          </p:cNvPr>
          <p:cNvSpPr txBox="1">
            <a:spLocks/>
          </p:cNvSpPr>
          <p:nvPr/>
        </p:nvSpPr>
        <p:spPr>
          <a:xfrm>
            <a:off x="6343455" y="2860456"/>
            <a:ext cx="2561675" cy="42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ID" sz="1800" dirty="0">
                <a:solidFill>
                  <a:schemeClr val="tx1"/>
                </a:solidFill>
                <a:latin typeface="Changa One" panose="02000000000000000000" pitchFamily="2" charset="0"/>
              </a:rPr>
              <a:t>QUIPPER</a:t>
            </a:r>
          </a:p>
        </p:txBody>
      </p:sp>
      <p:sp>
        <p:nvSpPr>
          <p:cNvPr id="27" name="Google Shape;1107;p38">
            <a:extLst>
              <a:ext uri="{FF2B5EF4-FFF2-40B4-BE49-F238E27FC236}">
                <a16:creationId xmlns:a16="http://schemas.microsoft.com/office/drawing/2014/main" id="{3F36C582-21B5-ED19-C1ED-A2B0A710893E}"/>
              </a:ext>
            </a:extLst>
          </p:cNvPr>
          <p:cNvSpPr txBox="1">
            <a:spLocks/>
          </p:cNvSpPr>
          <p:nvPr/>
        </p:nvSpPr>
        <p:spPr>
          <a:xfrm>
            <a:off x="6346426" y="3163877"/>
            <a:ext cx="2400759"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nSpc>
                <a:spcPct val="100000"/>
              </a:lnSpc>
              <a:spcAft>
                <a:spcPts val="600"/>
              </a:spcAft>
              <a:buFont typeface="Maven Pro"/>
              <a:buNone/>
            </a:pPr>
            <a:r>
              <a:rPr lang="en-US" sz="1400" dirty="0">
                <a:solidFill>
                  <a:schemeClr val="tx1"/>
                </a:solidFill>
              </a:rPr>
              <a:t>Mathematics Specialist</a:t>
            </a:r>
          </a:p>
          <a:p>
            <a:pPr marL="0" indent="0">
              <a:lnSpc>
                <a:spcPct val="100000"/>
              </a:lnSpc>
              <a:spcAft>
                <a:spcPts val="600"/>
              </a:spcAft>
              <a:buFont typeface="Maven Pro"/>
              <a:buNone/>
            </a:pPr>
            <a:r>
              <a:rPr lang="en-US" sz="1400" dirty="0">
                <a:solidFill>
                  <a:schemeClr val="tx1"/>
                </a:solidFill>
              </a:rPr>
              <a:t>Carried out quality control and supervision of learning products produced by </a:t>
            </a:r>
            <a:r>
              <a:rPr lang="en-US" sz="1400" dirty="0" err="1">
                <a:solidFill>
                  <a:schemeClr val="tx1"/>
                </a:solidFill>
              </a:rPr>
              <a:t>Quipper</a:t>
            </a:r>
            <a:r>
              <a:rPr lang="en-US" sz="1400" dirty="0">
                <a:solidFill>
                  <a:schemeClr val="tx1"/>
                </a:solidFill>
              </a:rPr>
              <a:t> Indonesia, especially in mathematics.</a:t>
            </a:r>
          </a:p>
        </p:txBody>
      </p:sp>
    </p:spTree>
    <p:extLst>
      <p:ext uri="{BB962C8B-B14F-4D97-AF65-F5344CB8AC3E}">
        <p14:creationId xmlns:p14="http://schemas.microsoft.com/office/powerpoint/2010/main" val="1958253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852AB9-546E-4F50-EF2B-A7E7280C71D8}"/>
              </a:ext>
            </a:extLst>
          </p:cNvPr>
          <p:cNvPicPr>
            <a:picLocks noChangeAspect="1"/>
          </p:cNvPicPr>
          <p:nvPr/>
        </p:nvPicPr>
        <p:blipFill>
          <a:blip r:embed="rId2"/>
          <a:stretch>
            <a:fillRect/>
          </a:stretch>
        </p:blipFill>
        <p:spPr>
          <a:xfrm>
            <a:off x="151047" y="153482"/>
            <a:ext cx="4707695" cy="3210820"/>
          </a:xfrm>
          <a:prstGeom prst="rect">
            <a:avLst/>
          </a:prstGeom>
        </p:spPr>
      </p:pic>
      <p:pic>
        <p:nvPicPr>
          <p:cNvPr id="7" name="Picture 6">
            <a:extLst>
              <a:ext uri="{FF2B5EF4-FFF2-40B4-BE49-F238E27FC236}">
                <a16:creationId xmlns:a16="http://schemas.microsoft.com/office/drawing/2014/main" id="{F72FD428-85AC-C4DA-9CA0-AEEE5DB18F97}"/>
              </a:ext>
            </a:extLst>
          </p:cNvPr>
          <p:cNvPicPr>
            <a:picLocks noChangeAspect="1"/>
          </p:cNvPicPr>
          <p:nvPr/>
        </p:nvPicPr>
        <p:blipFill>
          <a:blip r:embed="rId3"/>
          <a:stretch>
            <a:fillRect/>
          </a:stretch>
        </p:blipFill>
        <p:spPr>
          <a:xfrm>
            <a:off x="4043781" y="1871930"/>
            <a:ext cx="4949172" cy="2660886"/>
          </a:xfrm>
          <a:prstGeom prst="rect">
            <a:avLst/>
          </a:prstGeom>
        </p:spPr>
      </p:pic>
    </p:spTree>
    <p:extLst>
      <p:ext uri="{BB962C8B-B14F-4D97-AF65-F5344CB8AC3E}">
        <p14:creationId xmlns:p14="http://schemas.microsoft.com/office/powerpoint/2010/main" val="3638156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10;&#10;Description automatically generated">
            <a:extLst>
              <a:ext uri="{FF2B5EF4-FFF2-40B4-BE49-F238E27FC236}">
                <a16:creationId xmlns:a16="http://schemas.microsoft.com/office/drawing/2014/main" id="{7F76F340-56E4-8483-BB4A-84726E572E74}"/>
              </a:ext>
            </a:extLst>
          </p:cNvPr>
          <p:cNvPicPr>
            <a:picLocks noChangeAspect="1"/>
          </p:cNvPicPr>
          <p:nvPr/>
        </p:nvPicPr>
        <p:blipFill>
          <a:blip r:embed="rId3"/>
          <a:stretch>
            <a:fillRect/>
          </a:stretch>
        </p:blipFill>
        <p:spPr>
          <a:xfrm>
            <a:off x="4339086" y="0"/>
            <a:ext cx="4804913" cy="3023365"/>
          </a:xfrm>
          <a:prstGeom prst="rect">
            <a:avLst/>
          </a:prstGeom>
        </p:spPr>
      </p:pic>
      <p:sp>
        <p:nvSpPr>
          <p:cNvPr id="4" name="Rectangle 3">
            <a:extLst>
              <a:ext uri="{FF2B5EF4-FFF2-40B4-BE49-F238E27FC236}">
                <a16:creationId xmlns:a16="http://schemas.microsoft.com/office/drawing/2014/main" id="{81CA1995-4E97-4A69-02E6-B7505300A306}"/>
              </a:ext>
            </a:extLst>
          </p:cNvPr>
          <p:cNvSpPr/>
          <p:nvPr/>
        </p:nvSpPr>
        <p:spPr>
          <a:xfrm>
            <a:off x="543464" y="3140015"/>
            <a:ext cx="4404091" cy="1086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3030EA3-F585-1FAA-7C2B-DF2E2B1E0E63}"/>
              </a:ext>
            </a:extLst>
          </p:cNvPr>
          <p:cNvPicPr>
            <a:picLocks noChangeAspect="1"/>
          </p:cNvPicPr>
          <p:nvPr/>
        </p:nvPicPr>
        <p:blipFill>
          <a:blip r:embed="rId4"/>
          <a:stretch>
            <a:fillRect/>
          </a:stretch>
        </p:blipFill>
        <p:spPr>
          <a:xfrm>
            <a:off x="6037028" y="2571749"/>
            <a:ext cx="3104408" cy="2571749"/>
          </a:xfrm>
          <a:prstGeom prst="rect">
            <a:avLst/>
          </a:prstGeom>
        </p:spPr>
      </p:pic>
      <p:sp>
        <p:nvSpPr>
          <p:cNvPr id="12" name="Title 1">
            <a:extLst>
              <a:ext uri="{FF2B5EF4-FFF2-40B4-BE49-F238E27FC236}">
                <a16:creationId xmlns:a16="http://schemas.microsoft.com/office/drawing/2014/main" id="{9EF55315-DD60-2C5D-F8CD-D0CD3E4F99DC}"/>
              </a:ext>
            </a:extLst>
          </p:cNvPr>
          <p:cNvSpPr>
            <a:spLocks noGrp="1"/>
          </p:cNvSpPr>
          <p:nvPr>
            <p:ph type="title"/>
          </p:nvPr>
        </p:nvSpPr>
        <p:spPr>
          <a:xfrm>
            <a:off x="452579" y="898087"/>
            <a:ext cx="3723675" cy="724200"/>
          </a:xfrm>
        </p:spPr>
        <p:txBody>
          <a:bodyPr/>
          <a:lstStyle/>
          <a:p>
            <a:r>
              <a:rPr lang="en-US" sz="3600" dirty="0"/>
              <a:t>NEIGHBOURHOOD GROUP 4</a:t>
            </a:r>
          </a:p>
        </p:txBody>
      </p:sp>
      <p:sp>
        <p:nvSpPr>
          <p:cNvPr id="15" name="Google Shape;1106;p38">
            <a:extLst>
              <a:ext uri="{FF2B5EF4-FFF2-40B4-BE49-F238E27FC236}">
                <a16:creationId xmlns:a16="http://schemas.microsoft.com/office/drawing/2014/main" id="{1DA9D1B0-4177-BF7D-A045-7B3AAF0012BF}"/>
              </a:ext>
            </a:extLst>
          </p:cNvPr>
          <p:cNvSpPr txBox="1">
            <a:spLocks/>
          </p:cNvSpPr>
          <p:nvPr/>
        </p:nvSpPr>
        <p:spPr>
          <a:xfrm>
            <a:off x="466053" y="3138589"/>
            <a:ext cx="3696726" cy="10363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US" sz="1500" dirty="0">
                <a:solidFill>
                  <a:schemeClr val="tx1"/>
                </a:solidFill>
                <a:latin typeface="Open Sans" pitchFamily="2" charset="0"/>
                <a:ea typeface="Open Sans" pitchFamily="2" charset="0"/>
                <a:cs typeface="Open Sans" pitchFamily="2" charset="0"/>
              </a:rPr>
              <a:t>Has the largest rate of crime.</a:t>
            </a:r>
          </a:p>
          <a:p>
            <a:endParaRPr lang="en-US" sz="1500" dirty="0">
              <a:solidFill>
                <a:schemeClr val="tx1"/>
              </a:solidFill>
              <a:latin typeface="Open Sans" pitchFamily="2" charset="0"/>
              <a:ea typeface="Open Sans" pitchFamily="2" charset="0"/>
              <a:cs typeface="Open Sans" pitchFamily="2" charset="0"/>
            </a:endParaRPr>
          </a:p>
          <a:p>
            <a:r>
              <a:rPr lang="en-US" sz="1500" dirty="0">
                <a:solidFill>
                  <a:schemeClr val="tx1"/>
                </a:solidFill>
                <a:latin typeface="Open Sans" pitchFamily="2" charset="0"/>
                <a:ea typeface="Open Sans" pitchFamily="2" charset="0"/>
                <a:cs typeface="Open Sans" pitchFamily="2" charset="0"/>
              </a:rPr>
              <a:t>There should be more attention to guarding so that it will significantly lower the crime rate.</a:t>
            </a:r>
          </a:p>
          <a:p>
            <a:endParaRPr lang="en-US" sz="1500" dirty="0">
              <a:solidFill>
                <a:schemeClr val="tx1"/>
              </a:solidFill>
              <a:latin typeface="Open Sans" pitchFamily="2" charset="0"/>
              <a:ea typeface="Open Sans" pitchFamily="2" charset="0"/>
              <a:cs typeface="Open Sans" pitchFamily="2" charset="0"/>
            </a:endParaRPr>
          </a:p>
          <a:p>
            <a:r>
              <a:rPr lang="en-US" sz="1500" dirty="0">
                <a:solidFill>
                  <a:schemeClr val="tx1"/>
                </a:solidFill>
                <a:latin typeface="Open Sans" pitchFamily="2" charset="0"/>
                <a:ea typeface="Open Sans" pitchFamily="2" charset="0"/>
                <a:cs typeface="Open Sans" pitchFamily="2" charset="0"/>
              </a:rPr>
              <a:t>Commercials, Outside, and Apartments should get more attention.</a:t>
            </a:r>
            <a:endParaRPr lang="en-ID" sz="1500" dirty="0">
              <a:solidFill>
                <a:schemeClr val="tx1"/>
              </a:solidFill>
              <a:latin typeface="Open Sans" pitchFamily="2" charset="0"/>
              <a:ea typeface="Open Sans" pitchFamily="2" charset="0"/>
              <a:cs typeface="Open Sans" pitchFamily="2" charset="0"/>
            </a:endParaRPr>
          </a:p>
        </p:txBody>
      </p:sp>
      <p:sp>
        <p:nvSpPr>
          <p:cNvPr id="16" name="Title 1">
            <a:extLst>
              <a:ext uri="{FF2B5EF4-FFF2-40B4-BE49-F238E27FC236}">
                <a16:creationId xmlns:a16="http://schemas.microsoft.com/office/drawing/2014/main" id="{9A5DDE1E-9310-2BDF-92A4-12B91CA86A10}"/>
              </a:ext>
            </a:extLst>
          </p:cNvPr>
          <p:cNvSpPr txBox="1">
            <a:spLocks/>
          </p:cNvSpPr>
          <p:nvPr/>
        </p:nvSpPr>
        <p:spPr>
          <a:xfrm>
            <a:off x="7799409" y="1786071"/>
            <a:ext cx="1042666" cy="72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50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2pPr>
            <a:lvl3pPr marR="0" lvl="2"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3pPr>
            <a:lvl4pPr marR="0" lvl="3"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4pPr>
            <a:lvl5pPr marR="0" lvl="4"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5pPr>
            <a:lvl6pPr marR="0" lvl="5"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6pPr>
            <a:lvl7pPr marR="0" lvl="6"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7pPr>
            <a:lvl8pPr marR="0" lvl="7"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8pPr>
            <a:lvl9pPr marR="0" lvl="8"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9pPr>
          </a:lstStyle>
          <a:p>
            <a:r>
              <a:rPr lang="en-US" sz="2000" dirty="0">
                <a:solidFill>
                  <a:srgbClr val="7030A0"/>
                </a:solidFill>
              </a:rPr>
              <a:t>Violet</a:t>
            </a:r>
          </a:p>
        </p:txBody>
      </p:sp>
    </p:spTree>
    <p:extLst>
      <p:ext uri="{BB962C8B-B14F-4D97-AF65-F5344CB8AC3E}">
        <p14:creationId xmlns:p14="http://schemas.microsoft.com/office/powerpoint/2010/main" val="3654635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C46229-5650-224C-450F-75ECFBD79950}"/>
              </a:ext>
            </a:extLst>
          </p:cNvPr>
          <p:cNvPicPr>
            <a:picLocks noChangeAspect="1"/>
          </p:cNvPicPr>
          <p:nvPr/>
        </p:nvPicPr>
        <p:blipFill>
          <a:blip r:embed="rId2"/>
          <a:stretch>
            <a:fillRect/>
          </a:stretch>
        </p:blipFill>
        <p:spPr>
          <a:xfrm>
            <a:off x="151047" y="165285"/>
            <a:ext cx="4838730" cy="3276656"/>
          </a:xfrm>
          <a:prstGeom prst="rect">
            <a:avLst/>
          </a:prstGeom>
        </p:spPr>
      </p:pic>
      <p:pic>
        <p:nvPicPr>
          <p:cNvPr id="6" name="Picture 5">
            <a:extLst>
              <a:ext uri="{FF2B5EF4-FFF2-40B4-BE49-F238E27FC236}">
                <a16:creationId xmlns:a16="http://schemas.microsoft.com/office/drawing/2014/main" id="{F80F356D-C9A6-6115-EEB9-56FEE9F078EF}"/>
              </a:ext>
            </a:extLst>
          </p:cNvPr>
          <p:cNvPicPr>
            <a:picLocks noChangeAspect="1"/>
          </p:cNvPicPr>
          <p:nvPr/>
        </p:nvPicPr>
        <p:blipFill>
          <a:blip r:embed="rId3"/>
          <a:stretch>
            <a:fillRect/>
          </a:stretch>
        </p:blipFill>
        <p:spPr>
          <a:xfrm>
            <a:off x="3974211" y="1820173"/>
            <a:ext cx="5018742" cy="2695391"/>
          </a:xfrm>
          <a:prstGeom prst="rect">
            <a:avLst/>
          </a:prstGeom>
        </p:spPr>
      </p:pic>
    </p:spTree>
    <p:extLst>
      <p:ext uri="{BB962C8B-B14F-4D97-AF65-F5344CB8AC3E}">
        <p14:creationId xmlns:p14="http://schemas.microsoft.com/office/powerpoint/2010/main" val="729158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10;&#10;Description automatically generated">
            <a:extLst>
              <a:ext uri="{FF2B5EF4-FFF2-40B4-BE49-F238E27FC236}">
                <a16:creationId xmlns:a16="http://schemas.microsoft.com/office/drawing/2014/main" id="{2A760A90-9A3D-A6C6-BFBA-0726D1A2B65C}"/>
              </a:ext>
            </a:extLst>
          </p:cNvPr>
          <p:cNvPicPr>
            <a:picLocks noChangeAspect="1"/>
          </p:cNvPicPr>
          <p:nvPr/>
        </p:nvPicPr>
        <p:blipFill>
          <a:blip r:embed="rId3"/>
          <a:stretch>
            <a:fillRect/>
          </a:stretch>
        </p:blipFill>
        <p:spPr>
          <a:xfrm>
            <a:off x="4339086" y="0"/>
            <a:ext cx="4804913" cy="3023365"/>
          </a:xfrm>
          <a:prstGeom prst="rect">
            <a:avLst/>
          </a:prstGeom>
        </p:spPr>
      </p:pic>
      <p:sp>
        <p:nvSpPr>
          <p:cNvPr id="4" name="Rectangle 3">
            <a:extLst>
              <a:ext uri="{FF2B5EF4-FFF2-40B4-BE49-F238E27FC236}">
                <a16:creationId xmlns:a16="http://schemas.microsoft.com/office/drawing/2014/main" id="{81CA1995-4E97-4A69-02E6-B7505300A306}"/>
              </a:ext>
            </a:extLst>
          </p:cNvPr>
          <p:cNvSpPr/>
          <p:nvPr/>
        </p:nvSpPr>
        <p:spPr>
          <a:xfrm>
            <a:off x="543464" y="3140015"/>
            <a:ext cx="4404091" cy="1086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C0DAC0C-012A-D0F4-2D58-2F9F158BBB7C}"/>
              </a:ext>
            </a:extLst>
          </p:cNvPr>
          <p:cNvPicPr>
            <a:picLocks noChangeAspect="1"/>
          </p:cNvPicPr>
          <p:nvPr/>
        </p:nvPicPr>
        <p:blipFill>
          <a:blip r:embed="rId4"/>
          <a:stretch>
            <a:fillRect/>
          </a:stretch>
        </p:blipFill>
        <p:spPr>
          <a:xfrm>
            <a:off x="6169979" y="2493034"/>
            <a:ext cx="2974021" cy="2671301"/>
          </a:xfrm>
          <a:prstGeom prst="rect">
            <a:avLst/>
          </a:prstGeom>
        </p:spPr>
      </p:pic>
      <p:sp>
        <p:nvSpPr>
          <p:cNvPr id="9" name="Title 1">
            <a:extLst>
              <a:ext uri="{FF2B5EF4-FFF2-40B4-BE49-F238E27FC236}">
                <a16:creationId xmlns:a16="http://schemas.microsoft.com/office/drawing/2014/main" id="{2D034B72-0B5F-9D01-F98E-C341493F1154}"/>
              </a:ext>
            </a:extLst>
          </p:cNvPr>
          <p:cNvSpPr>
            <a:spLocks noGrp="1"/>
          </p:cNvSpPr>
          <p:nvPr>
            <p:ph type="title"/>
          </p:nvPr>
        </p:nvSpPr>
        <p:spPr>
          <a:xfrm>
            <a:off x="452579" y="898087"/>
            <a:ext cx="3723675" cy="724200"/>
          </a:xfrm>
        </p:spPr>
        <p:txBody>
          <a:bodyPr/>
          <a:lstStyle/>
          <a:p>
            <a:r>
              <a:rPr lang="en-US" sz="3600" dirty="0"/>
              <a:t>NEIGHBOURHOOD GROUP 5</a:t>
            </a:r>
          </a:p>
        </p:txBody>
      </p:sp>
      <p:sp>
        <p:nvSpPr>
          <p:cNvPr id="10" name="Google Shape;1106;p38">
            <a:extLst>
              <a:ext uri="{FF2B5EF4-FFF2-40B4-BE49-F238E27FC236}">
                <a16:creationId xmlns:a16="http://schemas.microsoft.com/office/drawing/2014/main" id="{5B190C86-3972-FFD9-5F73-DA5889892A35}"/>
              </a:ext>
            </a:extLst>
          </p:cNvPr>
          <p:cNvSpPr txBox="1">
            <a:spLocks/>
          </p:cNvSpPr>
          <p:nvPr/>
        </p:nvSpPr>
        <p:spPr>
          <a:xfrm>
            <a:off x="466053" y="3138589"/>
            <a:ext cx="3696726" cy="10363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US" sz="1500" dirty="0">
                <a:solidFill>
                  <a:schemeClr val="tx1"/>
                </a:solidFill>
                <a:latin typeface="Open Sans" pitchFamily="2" charset="0"/>
                <a:ea typeface="Open Sans" pitchFamily="2" charset="0"/>
                <a:cs typeface="Open Sans" pitchFamily="2" charset="0"/>
              </a:rPr>
              <a:t>Has the third-largest rate of crime.</a:t>
            </a:r>
          </a:p>
          <a:p>
            <a:endParaRPr lang="en-US" sz="1500" dirty="0">
              <a:solidFill>
                <a:schemeClr val="tx1"/>
              </a:solidFill>
              <a:latin typeface="Open Sans" pitchFamily="2" charset="0"/>
              <a:ea typeface="Open Sans" pitchFamily="2" charset="0"/>
              <a:cs typeface="Open Sans" pitchFamily="2" charset="0"/>
            </a:endParaRPr>
          </a:p>
          <a:p>
            <a:r>
              <a:rPr lang="en-US" sz="1500" dirty="0">
                <a:solidFill>
                  <a:schemeClr val="tx1"/>
                </a:solidFill>
                <a:latin typeface="Open Sans" pitchFamily="2" charset="0"/>
                <a:ea typeface="Open Sans" pitchFamily="2" charset="0"/>
                <a:cs typeface="Open Sans" pitchFamily="2" charset="0"/>
              </a:rPr>
              <a:t>There should be more attention to guarding so that it will significantly lower the crime rate.</a:t>
            </a:r>
          </a:p>
          <a:p>
            <a:endParaRPr lang="en-US" sz="1500" dirty="0">
              <a:solidFill>
                <a:schemeClr val="tx1"/>
              </a:solidFill>
              <a:latin typeface="Open Sans" pitchFamily="2" charset="0"/>
              <a:ea typeface="Open Sans" pitchFamily="2" charset="0"/>
              <a:cs typeface="Open Sans" pitchFamily="2" charset="0"/>
            </a:endParaRPr>
          </a:p>
          <a:p>
            <a:r>
              <a:rPr lang="en-US" sz="1500" dirty="0">
                <a:solidFill>
                  <a:schemeClr val="tx1"/>
                </a:solidFill>
                <a:latin typeface="Open Sans" pitchFamily="2" charset="0"/>
                <a:ea typeface="Open Sans" pitchFamily="2" charset="0"/>
                <a:cs typeface="Open Sans" pitchFamily="2" charset="0"/>
              </a:rPr>
              <a:t>Apartments, Outside, and Commercials should get more attention.</a:t>
            </a:r>
            <a:endParaRPr lang="en-ID" sz="1500" dirty="0">
              <a:solidFill>
                <a:schemeClr val="tx1"/>
              </a:solidFill>
              <a:latin typeface="Open Sans" pitchFamily="2" charset="0"/>
              <a:ea typeface="Open Sans" pitchFamily="2" charset="0"/>
              <a:cs typeface="Open Sans" pitchFamily="2" charset="0"/>
            </a:endParaRPr>
          </a:p>
        </p:txBody>
      </p:sp>
      <p:sp>
        <p:nvSpPr>
          <p:cNvPr id="11" name="Title 1">
            <a:extLst>
              <a:ext uri="{FF2B5EF4-FFF2-40B4-BE49-F238E27FC236}">
                <a16:creationId xmlns:a16="http://schemas.microsoft.com/office/drawing/2014/main" id="{DD407FDB-6C8E-1320-6A98-7498F9460E2B}"/>
              </a:ext>
            </a:extLst>
          </p:cNvPr>
          <p:cNvSpPr txBox="1">
            <a:spLocks/>
          </p:cNvSpPr>
          <p:nvPr/>
        </p:nvSpPr>
        <p:spPr>
          <a:xfrm>
            <a:off x="7799409" y="1786071"/>
            <a:ext cx="1085799" cy="72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50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2pPr>
            <a:lvl3pPr marR="0" lvl="2"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3pPr>
            <a:lvl4pPr marR="0" lvl="3"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4pPr>
            <a:lvl5pPr marR="0" lvl="4"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5pPr>
            <a:lvl6pPr marR="0" lvl="5"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6pPr>
            <a:lvl7pPr marR="0" lvl="6"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7pPr>
            <a:lvl8pPr marR="0" lvl="7"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8pPr>
            <a:lvl9pPr marR="0" lvl="8"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9pPr>
          </a:lstStyle>
          <a:p>
            <a:r>
              <a:rPr lang="en-US" sz="2000" dirty="0">
                <a:solidFill>
                  <a:schemeClr val="accent3"/>
                </a:solidFill>
              </a:rPr>
              <a:t>Yellow</a:t>
            </a:r>
          </a:p>
        </p:txBody>
      </p:sp>
    </p:spTree>
    <p:extLst>
      <p:ext uri="{BB962C8B-B14F-4D97-AF65-F5344CB8AC3E}">
        <p14:creationId xmlns:p14="http://schemas.microsoft.com/office/powerpoint/2010/main" val="3244417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268768-35CC-F836-2F0F-7D36C1C4E58C}"/>
              </a:ext>
            </a:extLst>
          </p:cNvPr>
          <p:cNvPicPr>
            <a:picLocks noChangeAspect="1"/>
          </p:cNvPicPr>
          <p:nvPr/>
        </p:nvPicPr>
        <p:blipFill>
          <a:blip r:embed="rId2"/>
          <a:stretch>
            <a:fillRect/>
          </a:stretch>
        </p:blipFill>
        <p:spPr>
          <a:xfrm>
            <a:off x="108439" y="88910"/>
            <a:ext cx="4636460" cy="3016600"/>
          </a:xfrm>
          <a:prstGeom prst="rect">
            <a:avLst/>
          </a:prstGeom>
        </p:spPr>
      </p:pic>
      <p:pic>
        <p:nvPicPr>
          <p:cNvPr id="7" name="Picture 6">
            <a:extLst>
              <a:ext uri="{FF2B5EF4-FFF2-40B4-BE49-F238E27FC236}">
                <a16:creationId xmlns:a16="http://schemas.microsoft.com/office/drawing/2014/main" id="{B43428BD-6FDE-730E-03D4-AC5D3B017D66}"/>
              </a:ext>
            </a:extLst>
          </p:cNvPr>
          <p:cNvPicPr>
            <a:picLocks noChangeAspect="1"/>
          </p:cNvPicPr>
          <p:nvPr/>
        </p:nvPicPr>
        <p:blipFill>
          <a:blip r:embed="rId3"/>
          <a:stretch>
            <a:fillRect/>
          </a:stretch>
        </p:blipFill>
        <p:spPr>
          <a:xfrm>
            <a:off x="3901078" y="1889184"/>
            <a:ext cx="5134483" cy="2756977"/>
          </a:xfrm>
          <a:prstGeom prst="rect">
            <a:avLst/>
          </a:prstGeom>
        </p:spPr>
      </p:pic>
    </p:spTree>
    <p:extLst>
      <p:ext uri="{BB962C8B-B14F-4D97-AF65-F5344CB8AC3E}">
        <p14:creationId xmlns:p14="http://schemas.microsoft.com/office/powerpoint/2010/main" val="23718119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txBox="1">
            <a:spLocks noGrp="1"/>
          </p:cNvSpPr>
          <p:nvPr>
            <p:ph type="title"/>
          </p:nvPr>
        </p:nvSpPr>
        <p:spPr>
          <a:xfrm>
            <a:off x="4076400" y="2331711"/>
            <a:ext cx="5067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375" name="Google Shape;375;p27"/>
          <p:cNvSpPr txBox="1">
            <a:spLocks noGrp="1"/>
          </p:cNvSpPr>
          <p:nvPr>
            <p:ph type="title" idx="2"/>
          </p:nvPr>
        </p:nvSpPr>
        <p:spPr>
          <a:xfrm>
            <a:off x="4076400" y="1325186"/>
            <a:ext cx="1440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grpSp>
        <p:nvGrpSpPr>
          <p:cNvPr id="38" name="Google Shape;1193;p44">
            <a:extLst>
              <a:ext uri="{FF2B5EF4-FFF2-40B4-BE49-F238E27FC236}">
                <a16:creationId xmlns:a16="http://schemas.microsoft.com/office/drawing/2014/main" id="{74D5FA25-B65F-747C-7129-6C98B7D75AF3}"/>
              </a:ext>
            </a:extLst>
          </p:cNvPr>
          <p:cNvGrpSpPr/>
          <p:nvPr/>
        </p:nvGrpSpPr>
        <p:grpSpPr>
          <a:xfrm rot="1122555">
            <a:off x="-697129" y="4305433"/>
            <a:ext cx="9547055" cy="462505"/>
            <a:chOff x="-201531" y="4139268"/>
            <a:chExt cx="9547055" cy="462505"/>
          </a:xfrm>
        </p:grpSpPr>
        <p:sp>
          <p:nvSpPr>
            <p:cNvPr id="39" name="Google Shape;1194;p44">
              <a:extLst>
                <a:ext uri="{FF2B5EF4-FFF2-40B4-BE49-F238E27FC236}">
                  <a16:creationId xmlns:a16="http://schemas.microsoft.com/office/drawing/2014/main" id="{D2D8D386-0979-22FE-34A9-19B7A046FD82}"/>
                </a:ext>
              </a:extLst>
            </p:cNvPr>
            <p:cNvSpPr/>
            <p:nvPr/>
          </p:nvSpPr>
          <p:spPr>
            <a:xfrm rot="16933">
              <a:off x="-200569" y="4162773"/>
              <a:ext cx="9545130" cy="415496"/>
            </a:xfrm>
            <a:custGeom>
              <a:avLst/>
              <a:gdLst/>
              <a:ahLst/>
              <a:cxnLst/>
              <a:rect l="l" t="t" r="r" b="b"/>
              <a:pathLst>
                <a:path w="115372" h="8415" extrusionOk="0">
                  <a:moveTo>
                    <a:pt x="115282" y="0"/>
                  </a:moveTo>
                  <a:lnTo>
                    <a:pt x="0" y="1477"/>
                  </a:lnTo>
                  <a:lnTo>
                    <a:pt x="89" y="8415"/>
                  </a:lnTo>
                  <a:lnTo>
                    <a:pt x="115371" y="6938"/>
                  </a:lnTo>
                  <a:lnTo>
                    <a:pt x="1152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5;p44">
              <a:extLst>
                <a:ext uri="{FF2B5EF4-FFF2-40B4-BE49-F238E27FC236}">
                  <a16:creationId xmlns:a16="http://schemas.microsoft.com/office/drawing/2014/main" id="{4D7944C2-7A41-B777-5544-A5DC922F57DC}"/>
                </a:ext>
              </a:extLst>
            </p:cNvPr>
            <p:cNvSpPr/>
            <p:nvPr/>
          </p:nvSpPr>
          <p:spPr>
            <a:xfrm rot="16933">
              <a:off x="2523841" y="4202152"/>
              <a:ext cx="460743" cy="346123"/>
            </a:xfrm>
            <a:custGeom>
              <a:avLst/>
              <a:gdLst/>
              <a:ahLst/>
              <a:cxnLst/>
              <a:rect l="l" t="t" r="r" b="b"/>
              <a:pathLst>
                <a:path w="5569" h="7010" extrusionOk="0">
                  <a:moveTo>
                    <a:pt x="5569" y="1"/>
                  </a:moveTo>
                  <a:lnTo>
                    <a:pt x="2900" y="36"/>
                  </a:lnTo>
                  <a:lnTo>
                    <a:pt x="0" y="7010"/>
                  </a:lnTo>
                  <a:lnTo>
                    <a:pt x="2651" y="6974"/>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6;p44">
              <a:extLst>
                <a:ext uri="{FF2B5EF4-FFF2-40B4-BE49-F238E27FC236}">
                  <a16:creationId xmlns:a16="http://schemas.microsoft.com/office/drawing/2014/main" id="{4AE8E24A-CEC7-D284-03BE-A63BB5C43AC8}"/>
                </a:ext>
              </a:extLst>
            </p:cNvPr>
            <p:cNvSpPr/>
            <p:nvPr/>
          </p:nvSpPr>
          <p:spPr>
            <a:xfrm rot="16933">
              <a:off x="2943314" y="4201607"/>
              <a:ext cx="460826" cy="346123"/>
            </a:xfrm>
            <a:custGeom>
              <a:avLst/>
              <a:gdLst/>
              <a:ahLst/>
              <a:cxnLst/>
              <a:rect l="l" t="t" r="r" b="b"/>
              <a:pathLst>
                <a:path w="5570" h="7010" extrusionOk="0">
                  <a:moveTo>
                    <a:pt x="5569" y="0"/>
                  </a:moveTo>
                  <a:lnTo>
                    <a:pt x="2918" y="36"/>
                  </a:lnTo>
                  <a:lnTo>
                    <a:pt x="1" y="7010"/>
                  </a:lnTo>
                  <a:lnTo>
                    <a:pt x="2669" y="6974"/>
                  </a:lnTo>
                  <a:lnTo>
                    <a:pt x="55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97;p44">
              <a:extLst>
                <a:ext uri="{FF2B5EF4-FFF2-40B4-BE49-F238E27FC236}">
                  <a16:creationId xmlns:a16="http://schemas.microsoft.com/office/drawing/2014/main" id="{FB56F734-732D-7229-78CD-3D4B319DF48B}"/>
                </a:ext>
              </a:extLst>
            </p:cNvPr>
            <p:cNvSpPr/>
            <p:nvPr/>
          </p:nvSpPr>
          <p:spPr>
            <a:xfrm rot="16933">
              <a:off x="3362792" y="4200125"/>
              <a:ext cx="460826" cy="346172"/>
            </a:xfrm>
            <a:custGeom>
              <a:avLst/>
              <a:gdLst/>
              <a:ahLst/>
              <a:cxnLst/>
              <a:rect l="l" t="t" r="r" b="b"/>
              <a:pathLst>
                <a:path w="5570" h="7011" extrusionOk="0">
                  <a:moveTo>
                    <a:pt x="5569" y="1"/>
                  </a:moveTo>
                  <a:lnTo>
                    <a:pt x="2919" y="37"/>
                  </a:lnTo>
                  <a:lnTo>
                    <a:pt x="1" y="7010"/>
                  </a:lnTo>
                  <a:lnTo>
                    <a:pt x="1" y="7010"/>
                  </a:lnTo>
                  <a:lnTo>
                    <a:pt x="2670" y="6975"/>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8;p44">
              <a:extLst>
                <a:ext uri="{FF2B5EF4-FFF2-40B4-BE49-F238E27FC236}">
                  <a16:creationId xmlns:a16="http://schemas.microsoft.com/office/drawing/2014/main" id="{F86DAC9F-8BB9-5465-CC7A-62C3F2DC4DDC}"/>
                </a:ext>
              </a:extLst>
            </p:cNvPr>
            <p:cNvSpPr/>
            <p:nvPr/>
          </p:nvSpPr>
          <p:spPr>
            <a:xfrm rot="16933">
              <a:off x="4201825" y="4198147"/>
              <a:ext cx="460743" cy="346123"/>
            </a:xfrm>
            <a:custGeom>
              <a:avLst/>
              <a:gdLst/>
              <a:ahLst/>
              <a:cxnLst/>
              <a:rect l="l" t="t" r="r" b="b"/>
              <a:pathLst>
                <a:path w="5569" h="7010" extrusionOk="0">
                  <a:moveTo>
                    <a:pt x="5569" y="0"/>
                  </a:moveTo>
                  <a:lnTo>
                    <a:pt x="2918" y="36"/>
                  </a:lnTo>
                  <a:lnTo>
                    <a:pt x="0" y="7010"/>
                  </a:lnTo>
                  <a:lnTo>
                    <a:pt x="2651" y="6974"/>
                  </a:lnTo>
                  <a:lnTo>
                    <a:pt x="55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9;p44">
              <a:extLst>
                <a:ext uri="{FF2B5EF4-FFF2-40B4-BE49-F238E27FC236}">
                  <a16:creationId xmlns:a16="http://schemas.microsoft.com/office/drawing/2014/main" id="{ADF8A49C-5F70-8AB6-0CB1-5B2DF22280B8}"/>
                </a:ext>
              </a:extLst>
            </p:cNvPr>
            <p:cNvSpPr/>
            <p:nvPr/>
          </p:nvSpPr>
          <p:spPr>
            <a:xfrm rot="16933">
              <a:off x="4621303" y="4196717"/>
              <a:ext cx="462232" cy="346123"/>
            </a:xfrm>
            <a:custGeom>
              <a:avLst/>
              <a:gdLst/>
              <a:ahLst/>
              <a:cxnLst/>
              <a:rect l="l" t="t" r="r" b="b"/>
              <a:pathLst>
                <a:path w="5587" h="7010" extrusionOk="0">
                  <a:moveTo>
                    <a:pt x="5587" y="0"/>
                  </a:moveTo>
                  <a:lnTo>
                    <a:pt x="2918" y="36"/>
                  </a:lnTo>
                  <a:lnTo>
                    <a:pt x="1" y="7010"/>
                  </a:lnTo>
                  <a:lnTo>
                    <a:pt x="2669"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00;p44">
              <a:extLst>
                <a:ext uri="{FF2B5EF4-FFF2-40B4-BE49-F238E27FC236}">
                  <a16:creationId xmlns:a16="http://schemas.microsoft.com/office/drawing/2014/main" id="{8D57E132-15AF-3AB2-53EF-7D426CD8E7D2}"/>
                </a:ext>
              </a:extLst>
            </p:cNvPr>
            <p:cNvSpPr/>
            <p:nvPr/>
          </p:nvSpPr>
          <p:spPr>
            <a:xfrm rot="16933">
              <a:off x="3782352" y="4198691"/>
              <a:ext cx="460743" cy="346172"/>
            </a:xfrm>
            <a:custGeom>
              <a:avLst/>
              <a:gdLst/>
              <a:ahLst/>
              <a:cxnLst/>
              <a:rect l="l" t="t" r="r" b="b"/>
              <a:pathLst>
                <a:path w="5569" h="7011" extrusionOk="0">
                  <a:moveTo>
                    <a:pt x="5569" y="1"/>
                  </a:moveTo>
                  <a:lnTo>
                    <a:pt x="2900" y="36"/>
                  </a:lnTo>
                  <a:lnTo>
                    <a:pt x="0" y="7010"/>
                  </a:lnTo>
                  <a:lnTo>
                    <a:pt x="2669" y="6992"/>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01;p44">
              <a:extLst>
                <a:ext uri="{FF2B5EF4-FFF2-40B4-BE49-F238E27FC236}">
                  <a16:creationId xmlns:a16="http://schemas.microsoft.com/office/drawing/2014/main" id="{15CF4A9E-BF3C-0012-529B-8B25A90DE135}"/>
                </a:ext>
              </a:extLst>
            </p:cNvPr>
            <p:cNvSpPr/>
            <p:nvPr/>
          </p:nvSpPr>
          <p:spPr>
            <a:xfrm rot="16933">
              <a:off x="424886" y="4208475"/>
              <a:ext cx="462232" cy="346123"/>
            </a:xfrm>
            <a:custGeom>
              <a:avLst/>
              <a:gdLst/>
              <a:ahLst/>
              <a:cxnLst/>
              <a:rect l="l" t="t" r="r" b="b"/>
              <a:pathLst>
                <a:path w="5587" h="7010" extrusionOk="0">
                  <a:moveTo>
                    <a:pt x="5586" y="1"/>
                  </a:moveTo>
                  <a:lnTo>
                    <a:pt x="2918" y="36"/>
                  </a:lnTo>
                  <a:lnTo>
                    <a:pt x="0" y="7010"/>
                  </a:lnTo>
                  <a:lnTo>
                    <a:pt x="2669" y="6974"/>
                  </a:lnTo>
                  <a:lnTo>
                    <a:pt x="55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02;p44">
              <a:extLst>
                <a:ext uri="{FF2B5EF4-FFF2-40B4-BE49-F238E27FC236}">
                  <a16:creationId xmlns:a16="http://schemas.microsoft.com/office/drawing/2014/main" id="{186BDA52-9987-4861-78D9-94BEED398F10}"/>
                </a:ext>
              </a:extLst>
            </p:cNvPr>
            <p:cNvSpPr/>
            <p:nvPr/>
          </p:nvSpPr>
          <p:spPr>
            <a:xfrm rot="16933">
              <a:off x="844363" y="4207042"/>
              <a:ext cx="462232" cy="346123"/>
            </a:xfrm>
            <a:custGeom>
              <a:avLst/>
              <a:gdLst/>
              <a:ahLst/>
              <a:cxnLst/>
              <a:rect l="l" t="t" r="r" b="b"/>
              <a:pathLst>
                <a:path w="5587" h="7010" extrusionOk="0">
                  <a:moveTo>
                    <a:pt x="5587" y="0"/>
                  </a:moveTo>
                  <a:lnTo>
                    <a:pt x="2918" y="36"/>
                  </a:lnTo>
                  <a:lnTo>
                    <a:pt x="1" y="7010"/>
                  </a:lnTo>
                  <a:lnTo>
                    <a:pt x="1" y="7010"/>
                  </a:lnTo>
                  <a:lnTo>
                    <a:pt x="2669"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03;p44">
              <a:extLst>
                <a:ext uri="{FF2B5EF4-FFF2-40B4-BE49-F238E27FC236}">
                  <a16:creationId xmlns:a16="http://schemas.microsoft.com/office/drawing/2014/main" id="{1A92C797-A423-7569-E9F3-98BD870BBDD9}"/>
                </a:ext>
              </a:extLst>
            </p:cNvPr>
            <p:cNvSpPr/>
            <p:nvPr/>
          </p:nvSpPr>
          <p:spPr>
            <a:xfrm rot="16933">
              <a:off x="1265330" y="4205612"/>
              <a:ext cx="460743" cy="346123"/>
            </a:xfrm>
            <a:custGeom>
              <a:avLst/>
              <a:gdLst/>
              <a:ahLst/>
              <a:cxnLst/>
              <a:rect l="l" t="t" r="r" b="b"/>
              <a:pathLst>
                <a:path w="5569" h="7010" extrusionOk="0">
                  <a:moveTo>
                    <a:pt x="5569" y="0"/>
                  </a:moveTo>
                  <a:lnTo>
                    <a:pt x="2900" y="36"/>
                  </a:lnTo>
                  <a:lnTo>
                    <a:pt x="1" y="7010"/>
                  </a:lnTo>
                  <a:lnTo>
                    <a:pt x="2651" y="6974"/>
                  </a:lnTo>
                  <a:lnTo>
                    <a:pt x="55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04;p44">
              <a:extLst>
                <a:ext uri="{FF2B5EF4-FFF2-40B4-BE49-F238E27FC236}">
                  <a16:creationId xmlns:a16="http://schemas.microsoft.com/office/drawing/2014/main" id="{F7D7A5C8-5B20-2CBB-F506-BF5ABEE75528}"/>
                </a:ext>
              </a:extLst>
            </p:cNvPr>
            <p:cNvSpPr/>
            <p:nvPr/>
          </p:nvSpPr>
          <p:spPr>
            <a:xfrm rot="16933">
              <a:off x="1684803" y="4205018"/>
              <a:ext cx="460826" cy="346172"/>
            </a:xfrm>
            <a:custGeom>
              <a:avLst/>
              <a:gdLst/>
              <a:ahLst/>
              <a:cxnLst/>
              <a:rect l="l" t="t" r="r" b="b"/>
              <a:pathLst>
                <a:path w="5570" h="7011" extrusionOk="0">
                  <a:moveTo>
                    <a:pt x="5569" y="1"/>
                  </a:moveTo>
                  <a:lnTo>
                    <a:pt x="2901" y="36"/>
                  </a:lnTo>
                  <a:lnTo>
                    <a:pt x="1" y="7010"/>
                  </a:lnTo>
                  <a:lnTo>
                    <a:pt x="2652" y="6975"/>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05;p44">
              <a:extLst>
                <a:ext uri="{FF2B5EF4-FFF2-40B4-BE49-F238E27FC236}">
                  <a16:creationId xmlns:a16="http://schemas.microsoft.com/office/drawing/2014/main" id="{6F71C348-43CE-8589-77B6-E4625008D903}"/>
                </a:ext>
              </a:extLst>
            </p:cNvPr>
            <p:cNvSpPr/>
            <p:nvPr/>
          </p:nvSpPr>
          <p:spPr>
            <a:xfrm rot="16933">
              <a:off x="2104363" y="4203585"/>
              <a:ext cx="460743" cy="346172"/>
            </a:xfrm>
            <a:custGeom>
              <a:avLst/>
              <a:gdLst/>
              <a:ahLst/>
              <a:cxnLst/>
              <a:rect l="l" t="t" r="r" b="b"/>
              <a:pathLst>
                <a:path w="5569" h="7011" extrusionOk="0">
                  <a:moveTo>
                    <a:pt x="5569" y="1"/>
                  </a:moveTo>
                  <a:lnTo>
                    <a:pt x="2900" y="36"/>
                  </a:lnTo>
                  <a:lnTo>
                    <a:pt x="0" y="7010"/>
                  </a:lnTo>
                  <a:lnTo>
                    <a:pt x="2651" y="6975"/>
                  </a:lnTo>
                  <a:lnTo>
                    <a:pt x="55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6;p44">
              <a:extLst>
                <a:ext uri="{FF2B5EF4-FFF2-40B4-BE49-F238E27FC236}">
                  <a16:creationId xmlns:a16="http://schemas.microsoft.com/office/drawing/2014/main" id="{56F93CD0-BE0B-F660-25C9-522DF2B6D93C}"/>
                </a:ext>
              </a:extLst>
            </p:cNvPr>
            <p:cNvSpPr/>
            <p:nvPr/>
          </p:nvSpPr>
          <p:spPr>
            <a:xfrm rot="16933">
              <a:off x="8853609" y="4187766"/>
              <a:ext cx="462232" cy="346172"/>
            </a:xfrm>
            <a:custGeom>
              <a:avLst/>
              <a:gdLst/>
              <a:ahLst/>
              <a:cxnLst/>
              <a:rect l="l" t="t" r="r" b="b"/>
              <a:pathLst>
                <a:path w="5587" h="7011" extrusionOk="0">
                  <a:moveTo>
                    <a:pt x="5587" y="1"/>
                  </a:moveTo>
                  <a:lnTo>
                    <a:pt x="2918" y="36"/>
                  </a:lnTo>
                  <a:lnTo>
                    <a:pt x="1" y="7010"/>
                  </a:lnTo>
                  <a:lnTo>
                    <a:pt x="2669"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7;p44">
              <a:extLst>
                <a:ext uri="{FF2B5EF4-FFF2-40B4-BE49-F238E27FC236}">
                  <a16:creationId xmlns:a16="http://schemas.microsoft.com/office/drawing/2014/main" id="{CF8C12B3-997F-64FE-359F-F202672FDC3A}"/>
                </a:ext>
              </a:extLst>
            </p:cNvPr>
            <p:cNvSpPr/>
            <p:nvPr/>
          </p:nvSpPr>
          <p:spPr>
            <a:xfrm rot="16933">
              <a:off x="5330" y="4209020"/>
              <a:ext cx="462315" cy="346172"/>
            </a:xfrm>
            <a:custGeom>
              <a:avLst/>
              <a:gdLst/>
              <a:ahLst/>
              <a:cxnLst/>
              <a:rect l="l" t="t" r="r" b="b"/>
              <a:pathLst>
                <a:path w="5588" h="7011" extrusionOk="0">
                  <a:moveTo>
                    <a:pt x="5587" y="1"/>
                  </a:moveTo>
                  <a:lnTo>
                    <a:pt x="2919" y="36"/>
                  </a:lnTo>
                  <a:lnTo>
                    <a:pt x="1" y="7010"/>
                  </a:lnTo>
                  <a:lnTo>
                    <a:pt x="1" y="7010"/>
                  </a:lnTo>
                  <a:lnTo>
                    <a:pt x="2670"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8;p44">
              <a:extLst>
                <a:ext uri="{FF2B5EF4-FFF2-40B4-BE49-F238E27FC236}">
                  <a16:creationId xmlns:a16="http://schemas.microsoft.com/office/drawing/2014/main" id="{B510AF03-CCF2-4F0E-EB64-D7858EF776EC}"/>
                </a:ext>
              </a:extLst>
            </p:cNvPr>
            <p:cNvSpPr/>
            <p:nvPr/>
          </p:nvSpPr>
          <p:spPr>
            <a:xfrm rot="16933">
              <a:off x="8435486" y="4187785"/>
              <a:ext cx="462232" cy="346123"/>
            </a:xfrm>
            <a:custGeom>
              <a:avLst/>
              <a:gdLst/>
              <a:ahLst/>
              <a:cxnLst/>
              <a:rect l="l" t="t" r="r" b="b"/>
              <a:pathLst>
                <a:path w="5587" h="7010" extrusionOk="0">
                  <a:moveTo>
                    <a:pt x="5586" y="0"/>
                  </a:moveTo>
                  <a:lnTo>
                    <a:pt x="2918" y="36"/>
                  </a:lnTo>
                  <a:lnTo>
                    <a:pt x="0" y="7010"/>
                  </a:lnTo>
                  <a:lnTo>
                    <a:pt x="2669" y="6974"/>
                  </a:lnTo>
                  <a:lnTo>
                    <a:pt x="558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9;p44">
              <a:extLst>
                <a:ext uri="{FF2B5EF4-FFF2-40B4-BE49-F238E27FC236}">
                  <a16:creationId xmlns:a16="http://schemas.microsoft.com/office/drawing/2014/main" id="{7F07FC14-05BA-0308-E4DD-39011CE12807}"/>
                </a:ext>
              </a:extLst>
            </p:cNvPr>
            <p:cNvSpPr/>
            <p:nvPr/>
          </p:nvSpPr>
          <p:spPr>
            <a:xfrm rot="16933">
              <a:off x="7557798" y="4189252"/>
              <a:ext cx="462232" cy="346123"/>
            </a:xfrm>
            <a:custGeom>
              <a:avLst/>
              <a:gdLst/>
              <a:ahLst/>
              <a:cxnLst/>
              <a:rect l="l" t="t" r="r" b="b"/>
              <a:pathLst>
                <a:path w="5587" h="7010" extrusionOk="0">
                  <a:moveTo>
                    <a:pt x="5587" y="1"/>
                  </a:moveTo>
                  <a:lnTo>
                    <a:pt x="2918" y="36"/>
                  </a:lnTo>
                  <a:lnTo>
                    <a:pt x="1" y="7010"/>
                  </a:lnTo>
                  <a:lnTo>
                    <a:pt x="2669" y="6974"/>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10;p44">
              <a:extLst>
                <a:ext uri="{FF2B5EF4-FFF2-40B4-BE49-F238E27FC236}">
                  <a16:creationId xmlns:a16="http://schemas.microsoft.com/office/drawing/2014/main" id="{915890A8-E23E-01C9-3D35-9B5211772026}"/>
                </a:ext>
              </a:extLst>
            </p:cNvPr>
            <p:cNvSpPr/>
            <p:nvPr/>
          </p:nvSpPr>
          <p:spPr>
            <a:xfrm rot="16933">
              <a:off x="7977275" y="4187818"/>
              <a:ext cx="462315" cy="346123"/>
            </a:xfrm>
            <a:custGeom>
              <a:avLst/>
              <a:gdLst/>
              <a:ahLst/>
              <a:cxnLst/>
              <a:rect l="l" t="t" r="r" b="b"/>
              <a:pathLst>
                <a:path w="5588" h="7010" extrusionOk="0">
                  <a:moveTo>
                    <a:pt x="5587" y="0"/>
                  </a:moveTo>
                  <a:lnTo>
                    <a:pt x="2919" y="36"/>
                  </a:lnTo>
                  <a:lnTo>
                    <a:pt x="1" y="7010"/>
                  </a:lnTo>
                  <a:lnTo>
                    <a:pt x="2670"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11;p44">
              <a:extLst>
                <a:ext uri="{FF2B5EF4-FFF2-40B4-BE49-F238E27FC236}">
                  <a16:creationId xmlns:a16="http://schemas.microsoft.com/office/drawing/2014/main" id="{9148DB22-6858-BF28-B721-ACC8CFD1510A}"/>
                </a:ext>
              </a:extLst>
            </p:cNvPr>
            <p:cNvSpPr/>
            <p:nvPr/>
          </p:nvSpPr>
          <p:spPr>
            <a:xfrm rot="16933">
              <a:off x="6299287" y="4192712"/>
              <a:ext cx="462315" cy="346123"/>
            </a:xfrm>
            <a:custGeom>
              <a:avLst/>
              <a:gdLst/>
              <a:ahLst/>
              <a:cxnLst/>
              <a:rect l="l" t="t" r="r" b="b"/>
              <a:pathLst>
                <a:path w="5588" h="7010" extrusionOk="0">
                  <a:moveTo>
                    <a:pt x="5587" y="0"/>
                  </a:moveTo>
                  <a:lnTo>
                    <a:pt x="2918" y="36"/>
                  </a:lnTo>
                  <a:lnTo>
                    <a:pt x="1" y="7010"/>
                  </a:lnTo>
                  <a:lnTo>
                    <a:pt x="1" y="7010"/>
                  </a:lnTo>
                  <a:lnTo>
                    <a:pt x="2669" y="6974"/>
                  </a:lnTo>
                  <a:lnTo>
                    <a:pt x="5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12;p44">
              <a:extLst>
                <a:ext uri="{FF2B5EF4-FFF2-40B4-BE49-F238E27FC236}">
                  <a16:creationId xmlns:a16="http://schemas.microsoft.com/office/drawing/2014/main" id="{A86571BE-4A6E-7C77-3CFB-AAD1856DEAEB}"/>
                </a:ext>
              </a:extLst>
            </p:cNvPr>
            <p:cNvSpPr/>
            <p:nvPr/>
          </p:nvSpPr>
          <p:spPr>
            <a:xfrm rot="16933">
              <a:off x="5879814" y="4193257"/>
              <a:ext cx="462232" cy="346123"/>
            </a:xfrm>
            <a:custGeom>
              <a:avLst/>
              <a:gdLst/>
              <a:ahLst/>
              <a:cxnLst/>
              <a:rect l="l" t="t" r="r" b="b"/>
              <a:pathLst>
                <a:path w="5587" h="7010" extrusionOk="0">
                  <a:moveTo>
                    <a:pt x="5587" y="1"/>
                  </a:moveTo>
                  <a:lnTo>
                    <a:pt x="2918" y="36"/>
                  </a:lnTo>
                  <a:lnTo>
                    <a:pt x="1" y="7010"/>
                  </a:lnTo>
                  <a:lnTo>
                    <a:pt x="2669" y="6974"/>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13;p44">
              <a:extLst>
                <a:ext uri="{FF2B5EF4-FFF2-40B4-BE49-F238E27FC236}">
                  <a16:creationId xmlns:a16="http://schemas.microsoft.com/office/drawing/2014/main" id="{5761CA22-B166-FE3A-3717-3CE282B8C8D2}"/>
                </a:ext>
              </a:extLst>
            </p:cNvPr>
            <p:cNvSpPr/>
            <p:nvPr/>
          </p:nvSpPr>
          <p:spPr>
            <a:xfrm rot="16933">
              <a:off x="7138325" y="4189796"/>
              <a:ext cx="462232" cy="346172"/>
            </a:xfrm>
            <a:custGeom>
              <a:avLst/>
              <a:gdLst/>
              <a:ahLst/>
              <a:cxnLst/>
              <a:rect l="l" t="t" r="r" b="b"/>
              <a:pathLst>
                <a:path w="5587" h="7011" extrusionOk="0">
                  <a:moveTo>
                    <a:pt x="5587" y="1"/>
                  </a:moveTo>
                  <a:lnTo>
                    <a:pt x="2918" y="36"/>
                  </a:lnTo>
                  <a:lnTo>
                    <a:pt x="0" y="7010"/>
                  </a:lnTo>
                  <a:lnTo>
                    <a:pt x="0" y="7010"/>
                  </a:lnTo>
                  <a:lnTo>
                    <a:pt x="2669"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14;p44">
              <a:extLst>
                <a:ext uri="{FF2B5EF4-FFF2-40B4-BE49-F238E27FC236}">
                  <a16:creationId xmlns:a16="http://schemas.microsoft.com/office/drawing/2014/main" id="{72B844A8-4064-09BC-246B-F01F28392A88}"/>
                </a:ext>
              </a:extLst>
            </p:cNvPr>
            <p:cNvSpPr/>
            <p:nvPr/>
          </p:nvSpPr>
          <p:spPr>
            <a:xfrm rot="16933">
              <a:off x="5460336" y="4194690"/>
              <a:ext cx="462232" cy="346172"/>
            </a:xfrm>
            <a:custGeom>
              <a:avLst/>
              <a:gdLst/>
              <a:ahLst/>
              <a:cxnLst/>
              <a:rect l="l" t="t" r="r" b="b"/>
              <a:pathLst>
                <a:path w="5587" h="7011" extrusionOk="0">
                  <a:moveTo>
                    <a:pt x="5587" y="1"/>
                  </a:moveTo>
                  <a:lnTo>
                    <a:pt x="2918" y="36"/>
                  </a:lnTo>
                  <a:lnTo>
                    <a:pt x="0" y="7010"/>
                  </a:lnTo>
                  <a:lnTo>
                    <a:pt x="0" y="7010"/>
                  </a:lnTo>
                  <a:lnTo>
                    <a:pt x="2669" y="6975"/>
                  </a:lnTo>
                  <a:lnTo>
                    <a:pt x="55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15;p44">
              <a:extLst>
                <a:ext uri="{FF2B5EF4-FFF2-40B4-BE49-F238E27FC236}">
                  <a16:creationId xmlns:a16="http://schemas.microsoft.com/office/drawing/2014/main" id="{B0A2A3A3-8D96-85F3-F59F-630635DECD85}"/>
                </a:ext>
              </a:extLst>
            </p:cNvPr>
            <p:cNvSpPr/>
            <p:nvPr/>
          </p:nvSpPr>
          <p:spPr>
            <a:xfrm rot="16933">
              <a:off x="6718847" y="4191279"/>
              <a:ext cx="462232" cy="346123"/>
            </a:xfrm>
            <a:custGeom>
              <a:avLst/>
              <a:gdLst/>
              <a:ahLst/>
              <a:cxnLst/>
              <a:rect l="l" t="t" r="r" b="b"/>
              <a:pathLst>
                <a:path w="5587" h="7010" extrusionOk="0">
                  <a:moveTo>
                    <a:pt x="5586" y="0"/>
                  </a:moveTo>
                  <a:lnTo>
                    <a:pt x="2918" y="36"/>
                  </a:lnTo>
                  <a:lnTo>
                    <a:pt x="0" y="7009"/>
                  </a:lnTo>
                  <a:lnTo>
                    <a:pt x="2669" y="6974"/>
                  </a:lnTo>
                  <a:lnTo>
                    <a:pt x="558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16;p44">
              <a:extLst>
                <a:ext uri="{FF2B5EF4-FFF2-40B4-BE49-F238E27FC236}">
                  <a16:creationId xmlns:a16="http://schemas.microsoft.com/office/drawing/2014/main" id="{D1D336B9-D689-112A-871A-BC7348ABB7D9}"/>
                </a:ext>
              </a:extLst>
            </p:cNvPr>
            <p:cNvSpPr/>
            <p:nvPr/>
          </p:nvSpPr>
          <p:spPr>
            <a:xfrm rot="16933">
              <a:off x="5040861" y="4196123"/>
              <a:ext cx="462232" cy="345284"/>
            </a:xfrm>
            <a:custGeom>
              <a:avLst/>
              <a:gdLst/>
              <a:ahLst/>
              <a:cxnLst/>
              <a:rect l="l" t="t" r="r" b="b"/>
              <a:pathLst>
                <a:path w="5587" h="6993" extrusionOk="0">
                  <a:moveTo>
                    <a:pt x="5586" y="1"/>
                  </a:moveTo>
                  <a:lnTo>
                    <a:pt x="2918" y="19"/>
                  </a:lnTo>
                  <a:lnTo>
                    <a:pt x="0" y="6993"/>
                  </a:lnTo>
                  <a:lnTo>
                    <a:pt x="2669" y="6975"/>
                  </a:lnTo>
                  <a:lnTo>
                    <a:pt x="55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17;p44">
              <a:extLst>
                <a:ext uri="{FF2B5EF4-FFF2-40B4-BE49-F238E27FC236}">
                  <a16:creationId xmlns:a16="http://schemas.microsoft.com/office/drawing/2014/main" id="{1A3C5A10-3A5F-D836-1983-266A21A90BAE}"/>
                </a:ext>
              </a:extLst>
            </p:cNvPr>
            <p:cNvSpPr/>
            <p:nvPr/>
          </p:nvSpPr>
          <p:spPr>
            <a:xfrm rot="16933">
              <a:off x="-199082" y="4235654"/>
              <a:ext cx="9542151" cy="269739"/>
            </a:xfrm>
            <a:custGeom>
              <a:avLst/>
              <a:gdLst/>
              <a:ahLst/>
              <a:cxnLst/>
              <a:rect l="l" t="t" r="r" b="b"/>
              <a:pathLst>
                <a:path w="115336" h="5463" extrusionOk="0">
                  <a:moveTo>
                    <a:pt x="115282" y="1"/>
                  </a:moveTo>
                  <a:lnTo>
                    <a:pt x="0" y="1477"/>
                  </a:lnTo>
                  <a:lnTo>
                    <a:pt x="53" y="5462"/>
                  </a:lnTo>
                  <a:lnTo>
                    <a:pt x="115335" y="4003"/>
                  </a:lnTo>
                  <a:lnTo>
                    <a:pt x="1152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18;p44">
              <a:extLst>
                <a:ext uri="{FF2B5EF4-FFF2-40B4-BE49-F238E27FC236}">
                  <a16:creationId xmlns:a16="http://schemas.microsoft.com/office/drawing/2014/main" id="{2723F7F3-F71C-EB5C-684F-DEFEE47021D1}"/>
                </a:ext>
              </a:extLst>
            </p:cNvPr>
            <p:cNvSpPr/>
            <p:nvPr/>
          </p:nvSpPr>
          <p:spPr>
            <a:xfrm rot="563303">
              <a:off x="69357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219;p44">
              <a:extLst>
                <a:ext uri="{FF2B5EF4-FFF2-40B4-BE49-F238E27FC236}">
                  <a16:creationId xmlns:a16="http://schemas.microsoft.com/office/drawing/2014/main" id="{A0750ABE-8678-8AD6-6775-96CA60981F98}"/>
                </a:ext>
              </a:extLst>
            </p:cNvPr>
            <p:cNvSpPr/>
            <p:nvPr/>
          </p:nvSpPr>
          <p:spPr>
            <a:xfrm rot="563303">
              <a:off x="41179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220;p44">
              <a:extLst>
                <a:ext uri="{FF2B5EF4-FFF2-40B4-BE49-F238E27FC236}">
                  <a16:creationId xmlns:a16="http://schemas.microsoft.com/office/drawing/2014/main" id="{E175B3C5-02C7-D2C7-7447-1157790A91C6}"/>
                </a:ext>
              </a:extLst>
            </p:cNvPr>
            <p:cNvSpPr/>
            <p:nvPr/>
          </p:nvSpPr>
          <p:spPr>
            <a:xfrm rot="563303">
              <a:off x="50651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221;p44">
              <a:extLst>
                <a:ext uri="{FF2B5EF4-FFF2-40B4-BE49-F238E27FC236}">
                  <a16:creationId xmlns:a16="http://schemas.microsoft.com/office/drawing/2014/main" id="{7DD7A35C-F42A-921E-35C5-53875CC705AE}"/>
                </a:ext>
              </a:extLst>
            </p:cNvPr>
            <p:cNvSpPr/>
            <p:nvPr/>
          </p:nvSpPr>
          <p:spPr>
            <a:xfrm rot="563303">
              <a:off x="61486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222;p44">
              <a:extLst>
                <a:ext uri="{FF2B5EF4-FFF2-40B4-BE49-F238E27FC236}">
                  <a16:creationId xmlns:a16="http://schemas.microsoft.com/office/drawing/2014/main" id="{A8D325A2-50D9-49E4-5575-D707BB0C4ADF}"/>
                </a:ext>
              </a:extLst>
            </p:cNvPr>
            <p:cNvSpPr/>
            <p:nvPr/>
          </p:nvSpPr>
          <p:spPr>
            <a:xfrm rot="563303">
              <a:off x="73544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223;p44">
              <a:extLst>
                <a:ext uri="{FF2B5EF4-FFF2-40B4-BE49-F238E27FC236}">
                  <a16:creationId xmlns:a16="http://schemas.microsoft.com/office/drawing/2014/main" id="{0355C04B-383B-5708-9EA7-084A0603B854}"/>
                </a:ext>
              </a:extLst>
            </p:cNvPr>
            <p:cNvSpPr/>
            <p:nvPr/>
          </p:nvSpPr>
          <p:spPr>
            <a:xfrm rot="563303">
              <a:off x="83194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224;p44">
              <a:extLst>
                <a:ext uri="{FF2B5EF4-FFF2-40B4-BE49-F238E27FC236}">
                  <a16:creationId xmlns:a16="http://schemas.microsoft.com/office/drawing/2014/main" id="{BA677DBA-A707-18BD-10A8-F908142C8FE1}"/>
                </a:ext>
              </a:extLst>
            </p:cNvPr>
            <p:cNvSpPr/>
            <p:nvPr/>
          </p:nvSpPr>
          <p:spPr>
            <a:xfrm rot="563303">
              <a:off x="219632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225;p44">
              <a:extLst>
                <a:ext uri="{FF2B5EF4-FFF2-40B4-BE49-F238E27FC236}">
                  <a16:creationId xmlns:a16="http://schemas.microsoft.com/office/drawing/2014/main" id="{A40F6D43-420B-9769-491E-724B0EA1BFAD}"/>
                </a:ext>
              </a:extLst>
            </p:cNvPr>
            <p:cNvSpPr/>
            <p:nvPr/>
          </p:nvSpPr>
          <p:spPr>
            <a:xfrm rot="563303">
              <a:off x="191454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226;p44">
              <a:extLst>
                <a:ext uri="{FF2B5EF4-FFF2-40B4-BE49-F238E27FC236}">
                  <a16:creationId xmlns:a16="http://schemas.microsoft.com/office/drawing/2014/main" id="{B6D0AE38-0E88-218D-C970-77FFCF4054D2}"/>
                </a:ext>
              </a:extLst>
            </p:cNvPr>
            <p:cNvSpPr/>
            <p:nvPr/>
          </p:nvSpPr>
          <p:spPr>
            <a:xfrm rot="563303">
              <a:off x="200926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227;p44">
              <a:extLst>
                <a:ext uri="{FF2B5EF4-FFF2-40B4-BE49-F238E27FC236}">
                  <a16:creationId xmlns:a16="http://schemas.microsoft.com/office/drawing/2014/main" id="{4F4B739E-3C0A-D3B6-0D2D-AFE4C5105BF6}"/>
                </a:ext>
              </a:extLst>
            </p:cNvPr>
            <p:cNvSpPr/>
            <p:nvPr/>
          </p:nvSpPr>
          <p:spPr>
            <a:xfrm rot="563303">
              <a:off x="211761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228;p44">
              <a:extLst>
                <a:ext uri="{FF2B5EF4-FFF2-40B4-BE49-F238E27FC236}">
                  <a16:creationId xmlns:a16="http://schemas.microsoft.com/office/drawing/2014/main" id="{CEA78AC9-6B05-E897-C721-2E74D2407BB8}"/>
                </a:ext>
              </a:extLst>
            </p:cNvPr>
            <p:cNvSpPr/>
            <p:nvPr/>
          </p:nvSpPr>
          <p:spPr>
            <a:xfrm rot="563303">
              <a:off x="223819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229;p44">
              <a:extLst>
                <a:ext uri="{FF2B5EF4-FFF2-40B4-BE49-F238E27FC236}">
                  <a16:creationId xmlns:a16="http://schemas.microsoft.com/office/drawing/2014/main" id="{80B9AA2A-C9F9-B36F-0440-443D51771A55}"/>
                </a:ext>
              </a:extLst>
            </p:cNvPr>
            <p:cNvSpPr/>
            <p:nvPr/>
          </p:nvSpPr>
          <p:spPr>
            <a:xfrm rot="563303">
              <a:off x="233469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230;p44">
              <a:extLst>
                <a:ext uri="{FF2B5EF4-FFF2-40B4-BE49-F238E27FC236}">
                  <a16:creationId xmlns:a16="http://schemas.microsoft.com/office/drawing/2014/main" id="{E610299E-1794-441D-32A5-BB25F875870C}"/>
                </a:ext>
              </a:extLst>
            </p:cNvPr>
            <p:cNvSpPr/>
            <p:nvPr/>
          </p:nvSpPr>
          <p:spPr>
            <a:xfrm rot="563303">
              <a:off x="369907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231;p44">
              <a:extLst>
                <a:ext uri="{FF2B5EF4-FFF2-40B4-BE49-F238E27FC236}">
                  <a16:creationId xmlns:a16="http://schemas.microsoft.com/office/drawing/2014/main" id="{BB62A3A5-EFFA-4602-A251-80CB4BC714A3}"/>
                </a:ext>
              </a:extLst>
            </p:cNvPr>
            <p:cNvSpPr/>
            <p:nvPr/>
          </p:nvSpPr>
          <p:spPr>
            <a:xfrm rot="563303">
              <a:off x="341729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232;p44">
              <a:extLst>
                <a:ext uri="{FF2B5EF4-FFF2-40B4-BE49-F238E27FC236}">
                  <a16:creationId xmlns:a16="http://schemas.microsoft.com/office/drawing/2014/main" id="{1378C6F8-BC90-18A4-247D-D985F307FE47}"/>
                </a:ext>
              </a:extLst>
            </p:cNvPr>
            <p:cNvSpPr/>
            <p:nvPr/>
          </p:nvSpPr>
          <p:spPr>
            <a:xfrm rot="563303">
              <a:off x="351201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233;p44">
              <a:extLst>
                <a:ext uri="{FF2B5EF4-FFF2-40B4-BE49-F238E27FC236}">
                  <a16:creationId xmlns:a16="http://schemas.microsoft.com/office/drawing/2014/main" id="{B7B2C2B8-368B-E0AD-17D1-E9832296BF20}"/>
                </a:ext>
              </a:extLst>
            </p:cNvPr>
            <p:cNvSpPr/>
            <p:nvPr/>
          </p:nvSpPr>
          <p:spPr>
            <a:xfrm rot="563303">
              <a:off x="362036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234;p44">
              <a:extLst>
                <a:ext uri="{FF2B5EF4-FFF2-40B4-BE49-F238E27FC236}">
                  <a16:creationId xmlns:a16="http://schemas.microsoft.com/office/drawing/2014/main" id="{2CE4A026-92D4-F722-27E7-CC20F33A5C88}"/>
                </a:ext>
              </a:extLst>
            </p:cNvPr>
            <p:cNvSpPr/>
            <p:nvPr/>
          </p:nvSpPr>
          <p:spPr>
            <a:xfrm rot="563303">
              <a:off x="374094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235;p44">
              <a:extLst>
                <a:ext uri="{FF2B5EF4-FFF2-40B4-BE49-F238E27FC236}">
                  <a16:creationId xmlns:a16="http://schemas.microsoft.com/office/drawing/2014/main" id="{07C8D6F1-7F73-E168-29A9-0D37393A7DAF}"/>
                </a:ext>
              </a:extLst>
            </p:cNvPr>
            <p:cNvSpPr/>
            <p:nvPr/>
          </p:nvSpPr>
          <p:spPr>
            <a:xfrm rot="563303">
              <a:off x="383744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236;p44">
              <a:extLst>
                <a:ext uri="{FF2B5EF4-FFF2-40B4-BE49-F238E27FC236}">
                  <a16:creationId xmlns:a16="http://schemas.microsoft.com/office/drawing/2014/main" id="{C8A3E282-8436-0AE3-5B91-0F18F81C9E56}"/>
                </a:ext>
              </a:extLst>
            </p:cNvPr>
            <p:cNvSpPr/>
            <p:nvPr/>
          </p:nvSpPr>
          <p:spPr>
            <a:xfrm rot="563303">
              <a:off x="520182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237;p44">
              <a:extLst>
                <a:ext uri="{FF2B5EF4-FFF2-40B4-BE49-F238E27FC236}">
                  <a16:creationId xmlns:a16="http://schemas.microsoft.com/office/drawing/2014/main" id="{FA6EA96E-F26C-60CC-2504-5CA5AF9DA9B1}"/>
                </a:ext>
              </a:extLst>
            </p:cNvPr>
            <p:cNvSpPr/>
            <p:nvPr/>
          </p:nvSpPr>
          <p:spPr>
            <a:xfrm rot="563303">
              <a:off x="492004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238;p44">
              <a:extLst>
                <a:ext uri="{FF2B5EF4-FFF2-40B4-BE49-F238E27FC236}">
                  <a16:creationId xmlns:a16="http://schemas.microsoft.com/office/drawing/2014/main" id="{3BC51E96-35C6-968B-D29E-7482CF7CA2BC}"/>
                </a:ext>
              </a:extLst>
            </p:cNvPr>
            <p:cNvSpPr/>
            <p:nvPr/>
          </p:nvSpPr>
          <p:spPr>
            <a:xfrm rot="563303">
              <a:off x="501476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239;p44">
              <a:extLst>
                <a:ext uri="{FF2B5EF4-FFF2-40B4-BE49-F238E27FC236}">
                  <a16:creationId xmlns:a16="http://schemas.microsoft.com/office/drawing/2014/main" id="{A4822A16-14E5-D73A-3862-AA42EA244403}"/>
                </a:ext>
              </a:extLst>
            </p:cNvPr>
            <p:cNvSpPr/>
            <p:nvPr/>
          </p:nvSpPr>
          <p:spPr>
            <a:xfrm rot="563303">
              <a:off x="512311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240;p44">
              <a:extLst>
                <a:ext uri="{FF2B5EF4-FFF2-40B4-BE49-F238E27FC236}">
                  <a16:creationId xmlns:a16="http://schemas.microsoft.com/office/drawing/2014/main" id="{F7E4F686-1673-8A9B-AFAE-C00E55235790}"/>
                </a:ext>
              </a:extLst>
            </p:cNvPr>
            <p:cNvSpPr/>
            <p:nvPr/>
          </p:nvSpPr>
          <p:spPr>
            <a:xfrm rot="563303">
              <a:off x="524369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241;p44">
              <a:extLst>
                <a:ext uri="{FF2B5EF4-FFF2-40B4-BE49-F238E27FC236}">
                  <a16:creationId xmlns:a16="http://schemas.microsoft.com/office/drawing/2014/main" id="{6E2AC0F4-6BB8-7DE3-574A-9BBDED233245}"/>
                </a:ext>
              </a:extLst>
            </p:cNvPr>
            <p:cNvSpPr/>
            <p:nvPr/>
          </p:nvSpPr>
          <p:spPr>
            <a:xfrm rot="563303">
              <a:off x="534019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242;p44">
              <a:extLst>
                <a:ext uri="{FF2B5EF4-FFF2-40B4-BE49-F238E27FC236}">
                  <a16:creationId xmlns:a16="http://schemas.microsoft.com/office/drawing/2014/main" id="{25E747B1-5D8D-A6C6-88F0-B2C30F50A115}"/>
                </a:ext>
              </a:extLst>
            </p:cNvPr>
            <p:cNvSpPr/>
            <p:nvPr/>
          </p:nvSpPr>
          <p:spPr>
            <a:xfrm rot="563303">
              <a:off x="670457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243;p44">
              <a:extLst>
                <a:ext uri="{FF2B5EF4-FFF2-40B4-BE49-F238E27FC236}">
                  <a16:creationId xmlns:a16="http://schemas.microsoft.com/office/drawing/2014/main" id="{6EDF00FB-BE32-63EC-B29B-72800899044D}"/>
                </a:ext>
              </a:extLst>
            </p:cNvPr>
            <p:cNvSpPr/>
            <p:nvPr/>
          </p:nvSpPr>
          <p:spPr>
            <a:xfrm rot="563303">
              <a:off x="642279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244;p44">
              <a:extLst>
                <a:ext uri="{FF2B5EF4-FFF2-40B4-BE49-F238E27FC236}">
                  <a16:creationId xmlns:a16="http://schemas.microsoft.com/office/drawing/2014/main" id="{B812AC03-5FFE-B8D1-A343-F334AE145B63}"/>
                </a:ext>
              </a:extLst>
            </p:cNvPr>
            <p:cNvSpPr/>
            <p:nvPr/>
          </p:nvSpPr>
          <p:spPr>
            <a:xfrm rot="563303">
              <a:off x="651751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245;p44">
              <a:extLst>
                <a:ext uri="{FF2B5EF4-FFF2-40B4-BE49-F238E27FC236}">
                  <a16:creationId xmlns:a16="http://schemas.microsoft.com/office/drawing/2014/main" id="{C8C7AB89-208A-7B70-E9DA-75A394B0F5DA}"/>
                </a:ext>
              </a:extLst>
            </p:cNvPr>
            <p:cNvSpPr/>
            <p:nvPr/>
          </p:nvSpPr>
          <p:spPr>
            <a:xfrm rot="563303">
              <a:off x="662586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246;p44">
              <a:extLst>
                <a:ext uri="{FF2B5EF4-FFF2-40B4-BE49-F238E27FC236}">
                  <a16:creationId xmlns:a16="http://schemas.microsoft.com/office/drawing/2014/main" id="{C06B3134-8CE6-FF76-D499-A08F995D50CD}"/>
                </a:ext>
              </a:extLst>
            </p:cNvPr>
            <p:cNvSpPr/>
            <p:nvPr/>
          </p:nvSpPr>
          <p:spPr>
            <a:xfrm rot="563303">
              <a:off x="674644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247;p44">
              <a:extLst>
                <a:ext uri="{FF2B5EF4-FFF2-40B4-BE49-F238E27FC236}">
                  <a16:creationId xmlns:a16="http://schemas.microsoft.com/office/drawing/2014/main" id="{0581359C-FF27-BC8F-9237-9BEB432A2DBC}"/>
                </a:ext>
              </a:extLst>
            </p:cNvPr>
            <p:cNvSpPr/>
            <p:nvPr/>
          </p:nvSpPr>
          <p:spPr>
            <a:xfrm rot="563303">
              <a:off x="684294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248;p44">
              <a:extLst>
                <a:ext uri="{FF2B5EF4-FFF2-40B4-BE49-F238E27FC236}">
                  <a16:creationId xmlns:a16="http://schemas.microsoft.com/office/drawing/2014/main" id="{79537EF3-4D29-A6BD-73B4-829B5D7EB282}"/>
                </a:ext>
              </a:extLst>
            </p:cNvPr>
            <p:cNvSpPr/>
            <p:nvPr/>
          </p:nvSpPr>
          <p:spPr>
            <a:xfrm rot="563303">
              <a:off x="8207329" y="4334367"/>
              <a:ext cx="39477" cy="92801"/>
            </a:xfrm>
            <a:custGeom>
              <a:avLst/>
              <a:gdLst/>
              <a:ahLst/>
              <a:cxnLst/>
              <a:rect l="l" t="t" r="r" b="b"/>
              <a:pathLst>
                <a:path w="849" h="1996" extrusionOk="0">
                  <a:moveTo>
                    <a:pt x="536" y="1"/>
                  </a:moveTo>
                  <a:lnTo>
                    <a:pt x="0" y="75"/>
                  </a:lnTo>
                  <a:lnTo>
                    <a:pt x="313" y="1995"/>
                  </a:lnTo>
                  <a:lnTo>
                    <a:pt x="848" y="1906"/>
                  </a:ln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249;p44">
              <a:extLst>
                <a:ext uri="{FF2B5EF4-FFF2-40B4-BE49-F238E27FC236}">
                  <a16:creationId xmlns:a16="http://schemas.microsoft.com/office/drawing/2014/main" id="{701AC0C6-CA56-FC71-2ACC-54E6152F6384}"/>
                </a:ext>
              </a:extLst>
            </p:cNvPr>
            <p:cNvSpPr/>
            <p:nvPr/>
          </p:nvSpPr>
          <p:spPr>
            <a:xfrm rot="563303">
              <a:off x="7925547" y="4333276"/>
              <a:ext cx="88625" cy="96241"/>
            </a:xfrm>
            <a:custGeom>
              <a:avLst/>
              <a:gdLst/>
              <a:ahLst/>
              <a:cxnLst/>
              <a:rect l="l" t="t" r="r" b="b"/>
              <a:pathLst>
                <a:path w="1906" h="2070" extrusionOk="0">
                  <a:moveTo>
                    <a:pt x="1004" y="441"/>
                  </a:moveTo>
                  <a:cubicBezTo>
                    <a:pt x="1175" y="441"/>
                    <a:pt x="1269" y="527"/>
                    <a:pt x="1295" y="670"/>
                  </a:cubicBezTo>
                  <a:cubicBezTo>
                    <a:pt x="1325" y="849"/>
                    <a:pt x="1236" y="968"/>
                    <a:pt x="1012" y="1012"/>
                  </a:cubicBezTo>
                  <a:lnTo>
                    <a:pt x="715" y="1057"/>
                  </a:lnTo>
                  <a:lnTo>
                    <a:pt x="625" y="491"/>
                  </a:lnTo>
                  <a:lnTo>
                    <a:pt x="923" y="447"/>
                  </a:lnTo>
                  <a:cubicBezTo>
                    <a:pt x="952" y="443"/>
                    <a:pt x="979" y="441"/>
                    <a:pt x="1004" y="441"/>
                  </a:cubicBezTo>
                  <a:close/>
                  <a:moveTo>
                    <a:pt x="1078" y="0"/>
                  </a:moveTo>
                  <a:cubicBezTo>
                    <a:pt x="1014" y="0"/>
                    <a:pt x="948" y="5"/>
                    <a:pt x="878" y="15"/>
                  </a:cubicBezTo>
                  <a:lnTo>
                    <a:pt x="0" y="164"/>
                  </a:lnTo>
                  <a:lnTo>
                    <a:pt x="313" y="2069"/>
                  </a:lnTo>
                  <a:lnTo>
                    <a:pt x="849" y="1980"/>
                  </a:lnTo>
                  <a:lnTo>
                    <a:pt x="759" y="1489"/>
                  </a:lnTo>
                  <a:lnTo>
                    <a:pt x="1102" y="1429"/>
                  </a:lnTo>
                  <a:cubicBezTo>
                    <a:pt x="1623" y="1340"/>
                    <a:pt x="1906" y="1027"/>
                    <a:pt x="1846" y="596"/>
                  </a:cubicBezTo>
                  <a:cubicBezTo>
                    <a:pt x="1781" y="208"/>
                    <a:pt x="149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250;p44">
              <a:extLst>
                <a:ext uri="{FF2B5EF4-FFF2-40B4-BE49-F238E27FC236}">
                  <a16:creationId xmlns:a16="http://schemas.microsoft.com/office/drawing/2014/main" id="{C6500076-F04C-FAB2-DA01-816EA27FC305}"/>
                </a:ext>
              </a:extLst>
            </p:cNvPr>
            <p:cNvSpPr/>
            <p:nvPr/>
          </p:nvSpPr>
          <p:spPr>
            <a:xfrm rot="563303">
              <a:off x="8020263" y="4332949"/>
              <a:ext cx="106294" cy="93916"/>
            </a:xfrm>
            <a:custGeom>
              <a:avLst/>
              <a:gdLst/>
              <a:ahLst/>
              <a:cxnLst/>
              <a:rect l="l" t="t" r="r" b="b"/>
              <a:pathLst>
                <a:path w="2286" h="2020" extrusionOk="0">
                  <a:moveTo>
                    <a:pt x="1131" y="509"/>
                  </a:moveTo>
                  <a:cubicBezTo>
                    <a:pt x="1358" y="509"/>
                    <a:pt x="1584" y="658"/>
                    <a:pt x="1645" y="921"/>
                  </a:cubicBezTo>
                  <a:lnTo>
                    <a:pt x="1660" y="921"/>
                  </a:lnTo>
                  <a:cubicBezTo>
                    <a:pt x="1719" y="1219"/>
                    <a:pt x="1511" y="1516"/>
                    <a:pt x="1213" y="1546"/>
                  </a:cubicBezTo>
                  <a:cubicBezTo>
                    <a:pt x="1184" y="1551"/>
                    <a:pt x="1154" y="1553"/>
                    <a:pt x="1126" y="1553"/>
                  </a:cubicBezTo>
                  <a:cubicBezTo>
                    <a:pt x="726" y="1553"/>
                    <a:pt x="457" y="1089"/>
                    <a:pt x="707" y="742"/>
                  </a:cubicBezTo>
                  <a:cubicBezTo>
                    <a:pt x="812" y="583"/>
                    <a:pt x="972" y="509"/>
                    <a:pt x="1131" y="509"/>
                  </a:cubicBezTo>
                  <a:close/>
                  <a:moveTo>
                    <a:pt x="1154" y="0"/>
                  </a:moveTo>
                  <a:cubicBezTo>
                    <a:pt x="578" y="0"/>
                    <a:pt x="1" y="424"/>
                    <a:pt x="67" y="1174"/>
                  </a:cubicBezTo>
                  <a:cubicBezTo>
                    <a:pt x="144" y="1674"/>
                    <a:pt x="575" y="2020"/>
                    <a:pt x="1055" y="2020"/>
                  </a:cubicBezTo>
                  <a:cubicBezTo>
                    <a:pt x="1132" y="2020"/>
                    <a:pt x="1210" y="2011"/>
                    <a:pt x="1288" y="1993"/>
                  </a:cubicBezTo>
                  <a:cubicBezTo>
                    <a:pt x="1898" y="1903"/>
                    <a:pt x="2285" y="1412"/>
                    <a:pt x="2196" y="832"/>
                  </a:cubicBezTo>
                  <a:cubicBezTo>
                    <a:pt x="2058" y="262"/>
                    <a:pt x="1607" y="0"/>
                    <a:pt x="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251;p44">
              <a:extLst>
                <a:ext uri="{FF2B5EF4-FFF2-40B4-BE49-F238E27FC236}">
                  <a16:creationId xmlns:a16="http://schemas.microsoft.com/office/drawing/2014/main" id="{11437315-F142-3954-07EE-7F430C543B87}"/>
                </a:ext>
              </a:extLst>
            </p:cNvPr>
            <p:cNvSpPr/>
            <p:nvPr/>
          </p:nvSpPr>
          <p:spPr>
            <a:xfrm rot="563303">
              <a:off x="8128611" y="4336766"/>
              <a:ext cx="81743" cy="92801"/>
            </a:xfrm>
            <a:custGeom>
              <a:avLst/>
              <a:gdLst/>
              <a:ahLst/>
              <a:cxnLst/>
              <a:rect l="l" t="t" r="r" b="b"/>
              <a:pathLst>
                <a:path w="1758" h="1996" extrusionOk="0">
                  <a:moveTo>
                    <a:pt x="552" y="1"/>
                  </a:moveTo>
                  <a:lnTo>
                    <a:pt x="1" y="90"/>
                  </a:lnTo>
                  <a:lnTo>
                    <a:pt x="313" y="1996"/>
                  </a:lnTo>
                  <a:lnTo>
                    <a:pt x="1757" y="1772"/>
                  </a:lnTo>
                  <a:lnTo>
                    <a:pt x="1698" y="1341"/>
                  </a:lnTo>
                  <a:lnTo>
                    <a:pt x="790" y="1489"/>
                  </a:lnTo>
                  <a:lnTo>
                    <a:pt x="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252;p44">
              <a:extLst>
                <a:ext uri="{FF2B5EF4-FFF2-40B4-BE49-F238E27FC236}">
                  <a16:creationId xmlns:a16="http://schemas.microsoft.com/office/drawing/2014/main" id="{B710F976-C04C-6FF7-80D1-742EA424B3D3}"/>
                </a:ext>
              </a:extLst>
            </p:cNvPr>
            <p:cNvSpPr/>
            <p:nvPr/>
          </p:nvSpPr>
          <p:spPr>
            <a:xfrm rot="563303">
              <a:off x="8249198" y="4332849"/>
              <a:ext cx="96251" cy="94567"/>
            </a:xfrm>
            <a:custGeom>
              <a:avLst/>
              <a:gdLst/>
              <a:ahLst/>
              <a:cxnLst/>
              <a:rect l="l" t="t" r="r" b="b"/>
              <a:pathLst>
                <a:path w="2070" h="2034" extrusionOk="0">
                  <a:moveTo>
                    <a:pt x="1211" y="1"/>
                  </a:moveTo>
                  <a:cubicBezTo>
                    <a:pt x="1139" y="1"/>
                    <a:pt x="1067" y="9"/>
                    <a:pt x="998" y="27"/>
                  </a:cubicBezTo>
                  <a:cubicBezTo>
                    <a:pt x="417" y="72"/>
                    <a:pt x="0" y="607"/>
                    <a:pt x="104" y="1188"/>
                  </a:cubicBezTo>
                  <a:cubicBezTo>
                    <a:pt x="169" y="1677"/>
                    <a:pt x="601" y="2033"/>
                    <a:pt x="1083" y="2033"/>
                  </a:cubicBezTo>
                  <a:cubicBezTo>
                    <a:pt x="1158" y="2033"/>
                    <a:pt x="1234" y="2025"/>
                    <a:pt x="1310" y="2007"/>
                  </a:cubicBezTo>
                  <a:cubicBezTo>
                    <a:pt x="1623" y="1977"/>
                    <a:pt x="1905" y="1798"/>
                    <a:pt x="2069" y="1515"/>
                  </a:cubicBezTo>
                  <a:lnTo>
                    <a:pt x="1682" y="1262"/>
                  </a:lnTo>
                  <a:cubicBezTo>
                    <a:pt x="1593" y="1426"/>
                    <a:pt x="1444" y="1530"/>
                    <a:pt x="1265" y="1560"/>
                  </a:cubicBezTo>
                  <a:cubicBezTo>
                    <a:pt x="625" y="1560"/>
                    <a:pt x="477" y="667"/>
                    <a:pt x="1087" y="473"/>
                  </a:cubicBezTo>
                  <a:cubicBezTo>
                    <a:pt x="1122" y="468"/>
                    <a:pt x="1157" y="465"/>
                    <a:pt x="1192" y="465"/>
                  </a:cubicBezTo>
                  <a:cubicBezTo>
                    <a:pt x="1334" y="465"/>
                    <a:pt x="1470" y="515"/>
                    <a:pt x="1578" y="622"/>
                  </a:cubicBezTo>
                  <a:lnTo>
                    <a:pt x="1876" y="250"/>
                  </a:lnTo>
                  <a:cubicBezTo>
                    <a:pt x="1682" y="91"/>
                    <a:pt x="1445" y="1"/>
                    <a:pt x="1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253;p44">
              <a:extLst>
                <a:ext uri="{FF2B5EF4-FFF2-40B4-BE49-F238E27FC236}">
                  <a16:creationId xmlns:a16="http://schemas.microsoft.com/office/drawing/2014/main" id="{0840C53A-AE48-4424-4116-44CFAF4FE4CF}"/>
                </a:ext>
              </a:extLst>
            </p:cNvPr>
            <p:cNvSpPr/>
            <p:nvPr/>
          </p:nvSpPr>
          <p:spPr>
            <a:xfrm rot="563303">
              <a:off x="8345698" y="4331623"/>
              <a:ext cx="85184" cy="99728"/>
            </a:xfrm>
            <a:custGeom>
              <a:avLst/>
              <a:gdLst/>
              <a:ahLst/>
              <a:cxnLst/>
              <a:rect l="l" t="t" r="r" b="b"/>
              <a:pathLst>
                <a:path w="1832" h="2145" extrusionOk="0">
                  <a:moveTo>
                    <a:pt x="1489" y="1"/>
                  </a:moveTo>
                  <a:lnTo>
                    <a:pt x="0" y="239"/>
                  </a:lnTo>
                  <a:lnTo>
                    <a:pt x="313" y="2144"/>
                  </a:lnTo>
                  <a:lnTo>
                    <a:pt x="1831" y="1891"/>
                  </a:lnTo>
                  <a:lnTo>
                    <a:pt x="1772" y="1474"/>
                  </a:lnTo>
                  <a:lnTo>
                    <a:pt x="774" y="1638"/>
                  </a:lnTo>
                  <a:lnTo>
                    <a:pt x="715" y="1296"/>
                  </a:lnTo>
                  <a:lnTo>
                    <a:pt x="1563" y="1162"/>
                  </a:lnTo>
                  <a:lnTo>
                    <a:pt x="1489" y="745"/>
                  </a:lnTo>
                  <a:lnTo>
                    <a:pt x="640" y="894"/>
                  </a:lnTo>
                  <a:lnTo>
                    <a:pt x="596" y="566"/>
                  </a:lnTo>
                  <a:lnTo>
                    <a:pt x="1563" y="418"/>
                  </a:lnTo>
                  <a:lnTo>
                    <a:pt x="1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688;p33">
            <a:extLst>
              <a:ext uri="{FF2B5EF4-FFF2-40B4-BE49-F238E27FC236}">
                <a16:creationId xmlns:a16="http://schemas.microsoft.com/office/drawing/2014/main" id="{DCC6F896-4D1E-032B-779F-F8DFD7492D07}"/>
              </a:ext>
            </a:extLst>
          </p:cNvPr>
          <p:cNvGrpSpPr/>
          <p:nvPr/>
        </p:nvGrpSpPr>
        <p:grpSpPr>
          <a:xfrm>
            <a:off x="957416" y="1129062"/>
            <a:ext cx="2023536" cy="4014438"/>
            <a:chOff x="6038375" y="1206875"/>
            <a:chExt cx="2023536" cy="4014438"/>
          </a:xfrm>
        </p:grpSpPr>
        <p:sp>
          <p:nvSpPr>
            <p:cNvPr id="3" name="Google Shape;689;p33">
              <a:extLst>
                <a:ext uri="{FF2B5EF4-FFF2-40B4-BE49-F238E27FC236}">
                  <a16:creationId xmlns:a16="http://schemas.microsoft.com/office/drawing/2014/main" id="{F1F70974-D724-B332-AD21-24B7A6F772E3}"/>
                </a:ext>
              </a:extLst>
            </p:cNvPr>
            <p:cNvSpPr/>
            <p:nvPr/>
          </p:nvSpPr>
          <p:spPr>
            <a:xfrm>
              <a:off x="6729140" y="2238255"/>
              <a:ext cx="666426" cy="1294785"/>
            </a:xfrm>
            <a:custGeom>
              <a:avLst/>
              <a:gdLst/>
              <a:ahLst/>
              <a:cxnLst/>
              <a:rect l="l" t="t" r="r" b="b"/>
              <a:pathLst>
                <a:path w="8736" h="16973" extrusionOk="0">
                  <a:moveTo>
                    <a:pt x="0" y="1"/>
                  </a:moveTo>
                  <a:lnTo>
                    <a:pt x="0" y="16973"/>
                  </a:lnTo>
                  <a:lnTo>
                    <a:pt x="8736" y="16973"/>
                  </a:lnTo>
                  <a:lnTo>
                    <a:pt x="8736" y="1"/>
                  </a:lnTo>
                  <a:close/>
                </a:path>
              </a:pathLst>
            </a:custGeom>
            <a:solidFill>
              <a:srgbClr val="844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90;p33">
              <a:extLst>
                <a:ext uri="{FF2B5EF4-FFF2-40B4-BE49-F238E27FC236}">
                  <a16:creationId xmlns:a16="http://schemas.microsoft.com/office/drawing/2014/main" id="{8D80D056-2062-D5C3-7A8C-040AD2DEA943}"/>
                </a:ext>
              </a:extLst>
            </p:cNvPr>
            <p:cNvSpPr/>
            <p:nvPr/>
          </p:nvSpPr>
          <p:spPr>
            <a:xfrm>
              <a:off x="6404774" y="1923425"/>
              <a:ext cx="1338191" cy="629809"/>
            </a:xfrm>
            <a:custGeom>
              <a:avLst/>
              <a:gdLst/>
              <a:ahLst/>
              <a:cxnLst/>
              <a:rect l="l" t="t" r="r" b="b"/>
              <a:pathLst>
                <a:path w="17542" h="8256" extrusionOk="0">
                  <a:moveTo>
                    <a:pt x="8771" y="0"/>
                  </a:moveTo>
                  <a:cubicBezTo>
                    <a:pt x="3932" y="0"/>
                    <a:pt x="1" y="1851"/>
                    <a:pt x="1" y="4128"/>
                  </a:cubicBezTo>
                  <a:cubicBezTo>
                    <a:pt x="1" y="6405"/>
                    <a:pt x="3932" y="8255"/>
                    <a:pt x="8771" y="8255"/>
                  </a:cubicBezTo>
                  <a:cubicBezTo>
                    <a:pt x="13610" y="8255"/>
                    <a:pt x="17542" y="6405"/>
                    <a:pt x="17542" y="4128"/>
                  </a:cubicBezTo>
                  <a:cubicBezTo>
                    <a:pt x="17542" y="1851"/>
                    <a:pt x="13610" y="0"/>
                    <a:pt x="87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91;p33">
              <a:extLst>
                <a:ext uri="{FF2B5EF4-FFF2-40B4-BE49-F238E27FC236}">
                  <a16:creationId xmlns:a16="http://schemas.microsoft.com/office/drawing/2014/main" id="{F162B734-FDF5-F479-9808-B9087467C91F}"/>
                </a:ext>
              </a:extLst>
            </p:cNvPr>
            <p:cNvSpPr/>
            <p:nvPr/>
          </p:nvSpPr>
          <p:spPr>
            <a:xfrm>
              <a:off x="6639581" y="2696960"/>
              <a:ext cx="852332" cy="640641"/>
            </a:xfrm>
            <a:custGeom>
              <a:avLst/>
              <a:gdLst/>
              <a:ahLst/>
              <a:cxnLst/>
              <a:rect l="l" t="t" r="r" b="b"/>
              <a:pathLst>
                <a:path w="11173" h="8398" extrusionOk="0">
                  <a:moveTo>
                    <a:pt x="0" y="1"/>
                  </a:moveTo>
                  <a:lnTo>
                    <a:pt x="5462" y="8398"/>
                  </a:lnTo>
                  <a:lnTo>
                    <a:pt x="111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92;p33">
              <a:extLst>
                <a:ext uri="{FF2B5EF4-FFF2-40B4-BE49-F238E27FC236}">
                  <a16:creationId xmlns:a16="http://schemas.microsoft.com/office/drawing/2014/main" id="{E7191DEC-08A5-3F77-C211-C41BDF7D0B27}"/>
                </a:ext>
              </a:extLst>
            </p:cNvPr>
            <p:cNvSpPr/>
            <p:nvPr/>
          </p:nvSpPr>
          <p:spPr>
            <a:xfrm>
              <a:off x="6856689" y="2155485"/>
              <a:ext cx="419415" cy="688167"/>
            </a:xfrm>
            <a:custGeom>
              <a:avLst/>
              <a:gdLst/>
              <a:ahLst/>
              <a:cxnLst/>
              <a:rect l="l" t="t" r="r" b="b"/>
              <a:pathLst>
                <a:path w="5498" h="9021" extrusionOk="0">
                  <a:moveTo>
                    <a:pt x="1175" y="1"/>
                  </a:moveTo>
                  <a:cubicBezTo>
                    <a:pt x="534" y="1"/>
                    <a:pt x="1" y="588"/>
                    <a:pt x="1" y="1299"/>
                  </a:cubicBezTo>
                  <a:lnTo>
                    <a:pt x="1" y="6281"/>
                  </a:lnTo>
                  <a:cubicBezTo>
                    <a:pt x="1" y="7988"/>
                    <a:pt x="1228" y="9020"/>
                    <a:pt x="2758" y="9020"/>
                  </a:cubicBezTo>
                  <a:cubicBezTo>
                    <a:pt x="4270" y="9020"/>
                    <a:pt x="5498" y="7988"/>
                    <a:pt x="5498" y="6281"/>
                  </a:cubicBezTo>
                  <a:lnTo>
                    <a:pt x="5498" y="1299"/>
                  </a:lnTo>
                  <a:cubicBezTo>
                    <a:pt x="5498" y="588"/>
                    <a:pt x="4964" y="1"/>
                    <a:pt x="4342" y="1"/>
                  </a:cubicBezTo>
                  <a:close/>
                </a:path>
              </a:pathLst>
            </a:custGeom>
            <a:solidFill>
              <a:srgbClr val="FBC3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93;p33">
              <a:extLst>
                <a:ext uri="{FF2B5EF4-FFF2-40B4-BE49-F238E27FC236}">
                  <a16:creationId xmlns:a16="http://schemas.microsoft.com/office/drawing/2014/main" id="{1E298685-D9BD-06A1-EFD7-8F888BD0A40A}"/>
                </a:ext>
              </a:extLst>
            </p:cNvPr>
            <p:cNvSpPr/>
            <p:nvPr/>
          </p:nvSpPr>
          <p:spPr>
            <a:xfrm>
              <a:off x="6858062" y="2547669"/>
              <a:ext cx="418042" cy="158902"/>
            </a:xfrm>
            <a:custGeom>
              <a:avLst/>
              <a:gdLst/>
              <a:ahLst/>
              <a:cxnLst/>
              <a:rect l="l" t="t" r="r" b="b"/>
              <a:pathLst>
                <a:path w="5480" h="2083" extrusionOk="0">
                  <a:moveTo>
                    <a:pt x="1" y="1"/>
                  </a:moveTo>
                  <a:cubicBezTo>
                    <a:pt x="1" y="1"/>
                    <a:pt x="214" y="2082"/>
                    <a:pt x="2740" y="2082"/>
                  </a:cubicBezTo>
                  <a:cubicBezTo>
                    <a:pt x="5267" y="2082"/>
                    <a:pt x="5480" y="1"/>
                    <a:pt x="5480" y="1"/>
                  </a:cubicBezTo>
                  <a:close/>
                </a:path>
              </a:pathLst>
            </a:custGeom>
            <a:solidFill>
              <a:srgbClr val="F9A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94;p33">
              <a:extLst>
                <a:ext uri="{FF2B5EF4-FFF2-40B4-BE49-F238E27FC236}">
                  <a16:creationId xmlns:a16="http://schemas.microsoft.com/office/drawing/2014/main" id="{E7CE4512-3008-2019-BE05-ED415058EB18}"/>
                </a:ext>
              </a:extLst>
            </p:cNvPr>
            <p:cNvSpPr/>
            <p:nvPr/>
          </p:nvSpPr>
          <p:spPr>
            <a:xfrm>
              <a:off x="7418608" y="1878645"/>
              <a:ext cx="289120" cy="289120"/>
            </a:xfrm>
            <a:custGeom>
              <a:avLst/>
              <a:gdLst/>
              <a:ahLst/>
              <a:cxnLst/>
              <a:rect l="l" t="t" r="r" b="b"/>
              <a:pathLst>
                <a:path w="3790" h="3790" extrusionOk="0">
                  <a:moveTo>
                    <a:pt x="1886" y="0"/>
                  </a:moveTo>
                  <a:cubicBezTo>
                    <a:pt x="836" y="0"/>
                    <a:pt x="0" y="836"/>
                    <a:pt x="0" y="1886"/>
                  </a:cubicBezTo>
                  <a:cubicBezTo>
                    <a:pt x="0" y="2936"/>
                    <a:pt x="836" y="3790"/>
                    <a:pt x="1886" y="3790"/>
                  </a:cubicBezTo>
                  <a:cubicBezTo>
                    <a:pt x="2935" y="3790"/>
                    <a:pt x="3789" y="2936"/>
                    <a:pt x="3789" y="1886"/>
                  </a:cubicBezTo>
                  <a:cubicBezTo>
                    <a:pt x="3789" y="836"/>
                    <a:pt x="2935" y="0"/>
                    <a:pt x="1886" y="0"/>
                  </a:cubicBezTo>
                  <a:close/>
                </a:path>
              </a:pathLst>
            </a:custGeom>
            <a:solidFill>
              <a:srgbClr val="F9A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95;p33">
              <a:extLst>
                <a:ext uri="{FF2B5EF4-FFF2-40B4-BE49-F238E27FC236}">
                  <a16:creationId xmlns:a16="http://schemas.microsoft.com/office/drawing/2014/main" id="{5F6B5EC2-0F31-4DB5-6FF4-E18C5D449B50}"/>
                </a:ext>
              </a:extLst>
            </p:cNvPr>
            <p:cNvSpPr/>
            <p:nvPr/>
          </p:nvSpPr>
          <p:spPr>
            <a:xfrm>
              <a:off x="6430559" y="1878645"/>
              <a:ext cx="290493" cy="289120"/>
            </a:xfrm>
            <a:custGeom>
              <a:avLst/>
              <a:gdLst/>
              <a:ahLst/>
              <a:cxnLst/>
              <a:rect l="l" t="t" r="r" b="b"/>
              <a:pathLst>
                <a:path w="3808" h="3790" extrusionOk="0">
                  <a:moveTo>
                    <a:pt x="1904" y="0"/>
                  </a:moveTo>
                  <a:cubicBezTo>
                    <a:pt x="855" y="0"/>
                    <a:pt x="1" y="836"/>
                    <a:pt x="1" y="1886"/>
                  </a:cubicBezTo>
                  <a:cubicBezTo>
                    <a:pt x="1" y="2936"/>
                    <a:pt x="855" y="3790"/>
                    <a:pt x="1904" y="3790"/>
                  </a:cubicBezTo>
                  <a:cubicBezTo>
                    <a:pt x="2954" y="3790"/>
                    <a:pt x="3808" y="2936"/>
                    <a:pt x="3808" y="1886"/>
                  </a:cubicBezTo>
                  <a:cubicBezTo>
                    <a:pt x="3808" y="836"/>
                    <a:pt x="2954" y="0"/>
                    <a:pt x="1904" y="0"/>
                  </a:cubicBezTo>
                  <a:close/>
                </a:path>
              </a:pathLst>
            </a:custGeom>
            <a:solidFill>
              <a:srgbClr val="F9A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6;p33">
              <a:extLst>
                <a:ext uri="{FF2B5EF4-FFF2-40B4-BE49-F238E27FC236}">
                  <a16:creationId xmlns:a16="http://schemas.microsoft.com/office/drawing/2014/main" id="{B0924FB2-594C-1E9C-2DC2-63FFBF908BBC}"/>
                </a:ext>
              </a:extLst>
            </p:cNvPr>
            <p:cNvSpPr/>
            <p:nvPr/>
          </p:nvSpPr>
          <p:spPr>
            <a:xfrm>
              <a:off x="6574433" y="1405141"/>
              <a:ext cx="986670" cy="1199658"/>
            </a:xfrm>
            <a:custGeom>
              <a:avLst/>
              <a:gdLst/>
              <a:ahLst/>
              <a:cxnLst/>
              <a:rect l="l" t="t" r="r" b="b"/>
              <a:pathLst>
                <a:path w="12934" h="15726" extrusionOk="0">
                  <a:moveTo>
                    <a:pt x="4263" y="0"/>
                  </a:moveTo>
                  <a:cubicBezTo>
                    <a:pt x="1997" y="0"/>
                    <a:pt x="0" y="326"/>
                    <a:pt x="0" y="3005"/>
                  </a:cubicBezTo>
                  <a:lnTo>
                    <a:pt x="0" y="9303"/>
                  </a:lnTo>
                  <a:cubicBezTo>
                    <a:pt x="18" y="12256"/>
                    <a:pt x="2028" y="14818"/>
                    <a:pt x="4893" y="15512"/>
                  </a:cubicBezTo>
                  <a:lnTo>
                    <a:pt x="4893" y="15529"/>
                  </a:lnTo>
                  <a:cubicBezTo>
                    <a:pt x="5409" y="15654"/>
                    <a:pt x="5942" y="15725"/>
                    <a:pt x="6476" y="15725"/>
                  </a:cubicBezTo>
                  <a:cubicBezTo>
                    <a:pt x="6654" y="15725"/>
                    <a:pt x="6832" y="15707"/>
                    <a:pt x="7010" y="15690"/>
                  </a:cubicBezTo>
                  <a:cubicBezTo>
                    <a:pt x="10354" y="15440"/>
                    <a:pt x="12934" y="12647"/>
                    <a:pt x="12934" y="9303"/>
                  </a:cubicBezTo>
                  <a:lnTo>
                    <a:pt x="12934" y="3005"/>
                  </a:lnTo>
                  <a:cubicBezTo>
                    <a:pt x="12934" y="326"/>
                    <a:pt x="10948" y="0"/>
                    <a:pt x="8686" y="0"/>
                  </a:cubicBezTo>
                  <a:cubicBezTo>
                    <a:pt x="7959" y="0"/>
                    <a:pt x="7203" y="34"/>
                    <a:pt x="6476" y="34"/>
                  </a:cubicBezTo>
                  <a:cubicBezTo>
                    <a:pt x="5749" y="34"/>
                    <a:pt x="4992" y="0"/>
                    <a:pt x="4263" y="0"/>
                  </a:cubicBezTo>
                  <a:close/>
                </a:path>
              </a:pathLst>
            </a:custGeom>
            <a:solidFill>
              <a:srgbClr val="FBC3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7;p33">
              <a:extLst>
                <a:ext uri="{FF2B5EF4-FFF2-40B4-BE49-F238E27FC236}">
                  <a16:creationId xmlns:a16="http://schemas.microsoft.com/office/drawing/2014/main" id="{6447CDD7-4C01-FB91-D616-245BF5433DAC}"/>
                </a:ext>
              </a:extLst>
            </p:cNvPr>
            <p:cNvSpPr/>
            <p:nvPr/>
          </p:nvSpPr>
          <p:spPr>
            <a:xfrm>
              <a:off x="6976152" y="2295240"/>
              <a:ext cx="200935" cy="48975"/>
            </a:xfrm>
            <a:custGeom>
              <a:avLst/>
              <a:gdLst/>
              <a:ahLst/>
              <a:cxnLst/>
              <a:rect l="l" t="t" r="r" b="b"/>
              <a:pathLst>
                <a:path w="2634" h="642" extrusionOk="0">
                  <a:moveTo>
                    <a:pt x="321" y="1"/>
                  </a:moveTo>
                  <a:cubicBezTo>
                    <a:pt x="143" y="1"/>
                    <a:pt x="0" y="143"/>
                    <a:pt x="0" y="321"/>
                  </a:cubicBezTo>
                  <a:cubicBezTo>
                    <a:pt x="0" y="499"/>
                    <a:pt x="143" y="641"/>
                    <a:pt x="321" y="641"/>
                  </a:cubicBezTo>
                  <a:lnTo>
                    <a:pt x="2313" y="641"/>
                  </a:lnTo>
                  <a:cubicBezTo>
                    <a:pt x="2491" y="641"/>
                    <a:pt x="2633" y="499"/>
                    <a:pt x="2633" y="321"/>
                  </a:cubicBezTo>
                  <a:cubicBezTo>
                    <a:pt x="2633" y="143"/>
                    <a:pt x="2491" y="1"/>
                    <a:pt x="2313" y="1"/>
                  </a:cubicBezTo>
                  <a:close/>
                </a:path>
              </a:pathLst>
            </a:custGeom>
            <a:solidFill>
              <a:srgbClr val="F9A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8;p33">
              <a:extLst>
                <a:ext uri="{FF2B5EF4-FFF2-40B4-BE49-F238E27FC236}">
                  <a16:creationId xmlns:a16="http://schemas.microsoft.com/office/drawing/2014/main" id="{7EDBE7FD-40DE-61F2-2768-2764ACDC2633}"/>
                </a:ext>
              </a:extLst>
            </p:cNvPr>
            <p:cNvSpPr/>
            <p:nvPr/>
          </p:nvSpPr>
          <p:spPr>
            <a:xfrm>
              <a:off x="6771173" y="2158918"/>
              <a:ext cx="579613" cy="200248"/>
            </a:xfrm>
            <a:custGeom>
              <a:avLst/>
              <a:gdLst/>
              <a:ahLst/>
              <a:cxnLst/>
              <a:rect l="l" t="t" r="r" b="b"/>
              <a:pathLst>
                <a:path w="7598" h="2625" extrusionOk="0">
                  <a:moveTo>
                    <a:pt x="3284" y="1"/>
                  </a:moveTo>
                  <a:cubicBezTo>
                    <a:pt x="2317" y="1"/>
                    <a:pt x="904" y="258"/>
                    <a:pt x="1" y="1592"/>
                  </a:cubicBezTo>
                  <a:cubicBezTo>
                    <a:pt x="1" y="1592"/>
                    <a:pt x="1366" y="1847"/>
                    <a:pt x="2651" y="1847"/>
                  </a:cubicBezTo>
                  <a:cubicBezTo>
                    <a:pt x="3096" y="1847"/>
                    <a:pt x="3531" y="1817"/>
                    <a:pt x="3897" y="1735"/>
                  </a:cubicBezTo>
                  <a:cubicBezTo>
                    <a:pt x="5125" y="2535"/>
                    <a:pt x="7598" y="2624"/>
                    <a:pt x="7598" y="2624"/>
                  </a:cubicBezTo>
                  <a:cubicBezTo>
                    <a:pt x="7117" y="507"/>
                    <a:pt x="5018" y="240"/>
                    <a:pt x="4324" y="98"/>
                  </a:cubicBezTo>
                  <a:lnTo>
                    <a:pt x="4235" y="80"/>
                  </a:lnTo>
                  <a:lnTo>
                    <a:pt x="4200" y="80"/>
                  </a:lnTo>
                  <a:lnTo>
                    <a:pt x="4111" y="62"/>
                  </a:lnTo>
                  <a:cubicBezTo>
                    <a:pt x="3922" y="34"/>
                    <a:pt x="3632" y="1"/>
                    <a:pt x="3284" y="1"/>
                  </a:cubicBezTo>
                  <a:close/>
                </a:path>
              </a:pathLst>
            </a:custGeom>
            <a:solidFill>
              <a:srgbClr val="4E2D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9;p33">
              <a:extLst>
                <a:ext uri="{FF2B5EF4-FFF2-40B4-BE49-F238E27FC236}">
                  <a16:creationId xmlns:a16="http://schemas.microsoft.com/office/drawing/2014/main" id="{C140725E-E264-DEE5-8469-04E8E87F481E}"/>
                </a:ext>
              </a:extLst>
            </p:cNvPr>
            <p:cNvSpPr/>
            <p:nvPr/>
          </p:nvSpPr>
          <p:spPr>
            <a:xfrm>
              <a:off x="7562406" y="1843325"/>
              <a:ext cx="114122" cy="222676"/>
            </a:xfrm>
            <a:custGeom>
              <a:avLst/>
              <a:gdLst/>
              <a:ahLst/>
              <a:cxnLst/>
              <a:rect l="l" t="t" r="r" b="b"/>
              <a:pathLst>
                <a:path w="1496" h="2919" extrusionOk="0">
                  <a:moveTo>
                    <a:pt x="1" y="1"/>
                  </a:moveTo>
                  <a:lnTo>
                    <a:pt x="1" y="2918"/>
                  </a:lnTo>
                  <a:cubicBezTo>
                    <a:pt x="819" y="2918"/>
                    <a:pt x="1495" y="2260"/>
                    <a:pt x="1495" y="1442"/>
                  </a:cubicBezTo>
                  <a:lnTo>
                    <a:pt x="1495" y="1"/>
                  </a:lnTo>
                  <a:close/>
                </a:path>
              </a:pathLst>
            </a:custGeom>
            <a:solidFill>
              <a:srgbClr val="4E2D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0;p33">
              <a:extLst>
                <a:ext uri="{FF2B5EF4-FFF2-40B4-BE49-F238E27FC236}">
                  <a16:creationId xmlns:a16="http://schemas.microsoft.com/office/drawing/2014/main" id="{8FAD4C9B-BE2E-7882-ED77-4FB75341AF4A}"/>
                </a:ext>
              </a:extLst>
            </p:cNvPr>
            <p:cNvSpPr/>
            <p:nvPr/>
          </p:nvSpPr>
          <p:spPr>
            <a:xfrm>
              <a:off x="6461759" y="1844698"/>
              <a:ext cx="112749" cy="221303"/>
            </a:xfrm>
            <a:custGeom>
              <a:avLst/>
              <a:gdLst/>
              <a:ahLst/>
              <a:cxnLst/>
              <a:rect l="l" t="t" r="r" b="b"/>
              <a:pathLst>
                <a:path w="1478" h="2901" extrusionOk="0">
                  <a:moveTo>
                    <a:pt x="1" y="1"/>
                  </a:moveTo>
                  <a:lnTo>
                    <a:pt x="1" y="1424"/>
                  </a:lnTo>
                  <a:cubicBezTo>
                    <a:pt x="1" y="2242"/>
                    <a:pt x="659" y="2900"/>
                    <a:pt x="1477" y="2900"/>
                  </a:cubicBezTo>
                  <a:lnTo>
                    <a:pt x="1477" y="1"/>
                  </a:lnTo>
                  <a:close/>
                </a:path>
              </a:pathLst>
            </a:custGeom>
            <a:solidFill>
              <a:srgbClr val="4E2D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01;p33">
              <a:extLst>
                <a:ext uri="{FF2B5EF4-FFF2-40B4-BE49-F238E27FC236}">
                  <a16:creationId xmlns:a16="http://schemas.microsoft.com/office/drawing/2014/main" id="{F18903D8-11E5-1A71-2F94-DF80DD0E24FF}"/>
                </a:ext>
              </a:extLst>
            </p:cNvPr>
            <p:cNvSpPr/>
            <p:nvPr/>
          </p:nvSpPr>
          <p:spPr>
            <a:xfrm>
              <a:off x="7101032" y="2095754"/>
              <a:ext cx="78726" cy="67436"/>
            </a:xfrm>
            <a:custGeom>
              <a:avLst/>
              <a:gdLst/>
              <a:ahLst/>
              <a:cxnLst/>
              <a:rect l="l" t="t" r="r" b="b"/>
              <a:pathLst>
                <a:path w="1032" h="884" extrusionOk="0">
                  <a:moveTo>
                    <a:pt x="445" y="1"/>
                  </a:moveTo>
                  <a:cubicBezTo>
                    <a:pt x="196" y="1"/>
                    <a:pt x="0" y="196"/>
                    <a:pt x="0" y="446"/>
                  </a:cubicBezTo>
                  <a:cubicBezTo>
                    <a:pt x="0" y="708"/>
                    <a:pt x="217" y="883"/>
                    <a:pt x="445" y="883"/>
                  </a:cubicBezTo>
                  <a:cubicBezTo>
                    <a:pt x="557" y="883"/>
                    <a:pt x="672" y="841"/>
                    <a:pt x="765" y="748"/>
                  </a:cubicBezTo>
                  <a:cubicBezTo>
                    <a:pt x="1032" y="463"/>
                    <a:pt x="836" y="1"/>
                    <a:pt x="445" y="1"/>
                  </a:cubicBezTo>
                  <a:close/>
                </a:path>
              </a:pathLst>
            </a:custGeom>
            <a:solidFill>
              <a:srgbClr val="F29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2;p33">
              <a:extLst>
                <a:ext uri="{FF2B5EF4-FFF2-40B4-BE49-F238E27FC236}">
                  <a16:creationId xmlns:a16="http://schemas.microsoft.com/office/drawing/2014/main" id="{3312384A-FBF1-2714-6247-C273568F096D}"/>
                </a:ext>
              </a:extLst>
            </p:cNvPr>
            <p:cNvSpPr/>
            <p:nvPr/>
          </p:nvSpPr>
          <p:spPr>
            <a:xfrm>
              <a:off x="6992401" y="2095754"/>
              <a:ext cx="80176" cy="67436"/>
            </a:xfrm>
            <a:custGeom>
              <a:avLst/>
              <a:gdLst/>
              <a:ahLst/>
              <a:cxnLst/>
              <a:rect l="l" t="t" r="r" b="b"/>
              <a:pathLst>
                <a:path w="1051" h="884" extrusionOk="0">
                  <a:moveTo>
                    <a:pt x="446" y="1"/>
                  </a:moveTo>
                  <a:cubicBezTo>
                    <a:pt x="197" y="1"/>
                    <a:pt x="1" y="196"/>
                    <a:pt x="1" y="446"/>
                  </a:cubicBezTo>
                  <a:cubicBezTo>
                    <a:pt x="1" y="708"/>
                    <a:pt x="218" y="883"/>
                    <a:pt x="446" y="883"/>
                  </a:cubicBezTo>
                  <a:cubicBezTo>
                    <a:pt x="558" y="883"/>
                    <a:pt x="672" y="841"/>
                    <a:pt x="766" y="748"/>
                  </a:cubicBezTo>
                  <a:cubicBezTo>
                    <a:pt x="1050" y="463"/>
                    <a:pt x="837" y="1"/>
                    <a:pt x="446" y="1"/>
                  </a:cubicBezTo>
                  <a:close/>
                </a:path>
              </a:pathLst>
            </a:custGeom>
            <a:solidFill>
              <a:srgbClr val="F29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3;p33">
              <a:extLst>
                <a:ext uri="{FF2B5EF4-FFF2-40B4-BE49-F238E27FC236}">
                  <a16:creationId xmlns:a16="http://schemas.microsoft.com/office/drawing/2014/main" id="{0C6B7245-79D6-F7A8-76B5-3EFC7A1DFBD6}"/>
                </a:ext>
              </a:extLst>
            </p:cNvPr>
            <p:cNvSpPr/>
            <p:nvPr/>
          </p:nvSpPr>
          <p:spPr>
            <a:xfrm>
              <a:off x="7020932" y="1999405"/>
              <a:ext cx="116792" cy="198265"/>
            </a:xfrm>
            <a:custGeom>
              <a:avLst/>
              <a:gdLst/>
              <a:ahLst/>
              <a:cxnLst/>
              <a:rect l="l" t="t" r="r" b="b"/>
              <a:pathLst>
                <a:path w="1531" h="2599" extrusionOk="0">
                  <a:moveTo>
                    <a:pt x="765" y="1"/>
                  </a:moveTo>
                  <a:cubicBezTo>
                    <a:pt x="481" y="1"/>
                    <a:pt x="232" y="232"/>
                    <a:pt x="196" y="517"/>
                  </a:cubicBezTo>
                  <a:lnTo>
                    <a:pt x="36" y="1940"/>
                  </a:lnTo>
                  <a:cubicBezTo>
                    <a:pt x="0" y="2278"/>
                    <a:pt x="267" y="2580"/>
                    <a:pt x="623" y="2598"/>
                  </a:cubicBezTo>
                  <a:lnTo>
                    <a:pt x="926" y="2598"/>
                  </a:lnTo>
                  <a:cubicBezTo>
                    <a:pt x="1264" y="2598"/>
                    <a:pt x="1530" y="2278"/>
                    <a:pt x="1495" y="1940"/>
                  </a:cubicBezTo>
                  <a:lnTo>
                    <a:pt x="1353" y="517"/>
                  </a:lnTo>
                  <a:cubicBezTo>
                    <a:pt x="1317" y="232"/>
                    <a:pt x="1068" y="1"/>
                    <a:pt x="765" y="1"/>
                  </a:cubicBezTo>
                  <a:close/>
                </a:path>
              </a:pathLst>
            </a:custGeom>
            <a:solidFill>
              <a:srgbClr val="F9A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4;p33">
              <a:extLst>
                <a:ext uri="{FF2B5EF4-FFF2-40B4-BE49-F238E27FC236}">
                  <a16:creationId xmlns:a16="http://schemas.microsoft.com/office/drawing/2014/main" id="{C3DFB15C-6DD5-4476-12EC-E059A0D6818B}"/>
                </a:ext>
              </a:extLst>
            </p:cNvPr>
            <p:cNvSpPr/>
            <p:nvPr/>
          </p:nvSpPr>
          <p:spPr>
            <a:xfrm>
              <a:off x="7120027" y="1837909"/>
              <a:ext cx="367846" cy="286450"/>
            </a:xfrm>
            <a:custGeom>
              <a:avLst/>
              <a:gdLst/>
              <a:ahLst/>
              <a:cxnLst/>
              <a:rect l="l" t="t" r="r" b="b"/>
              <a:pathLst>
                <a:path w="4822" h="3755" extrusionOk="0">
                  <a:moveTo>
                    <a:pt x="1459" y="1"/>
                  </a:moveTo>
                  <a:cubicBezTo>
                    <a:pt x="658" y="1"/>
                    <a:pt x="0" y="659"/>
                    <a:pt x="0" y="1459"/>
                  </a:cubicBezTo>
                  <a:lnTo>
                    <a:pt x="0" y="1637"/>
                  </a:lnTo>
                  <a:cubicBezTo>
                    <a:pt x="0" y="2811"/>
                    <a:pt x="961" y="3754"/>
                    <a:pt x="2135" y="3754"/>
                  </a:cubicBezTo>
                  <a:lnTo>
                    <a:pt x="2384" y="3754"/>
                  </a:lnTo>
                  <a:cubicBezTo>
                    <a:pt x="3736" y="3754"/>
                    <a:pt x="4821" y="2651"/>
                    <a:pt x="4821" y="1299"/>
                  </a:cubicBezTo>
                  <a:cubicBezTo>
                    <a:pt x="4821" y="588"/>
                    <a:pt x="4234" y="1"/>
                    <a:pt x="35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5;p33">
              <a:extLst>
                <a:ext uri="{FF2B5EF4-FFF2-40B4-BE49-F238E27FC236}">
                  <a16:creationId xmlns:a16="http://schemas.microsoft.com/office/drawing/2014/main" id="{33A1F746-416D-108D-221B-E8F7952173E6}"/>
                </a:ext>
              </a:extLst>
            </p:cNvPr>
            <p:cNvSpPr/>
            <p:nvPr/>
          </p:nvSpPr>
          <p:spPr>
            <a:xfrm>
              <a:off x="6676198" y="1837909"/>
              <a:ext cx="367846" cy="286450"/>
            </a:xfrm>
            <a:custGeom>
              <a:avLst/>
              <a:gdLst/>
              <a:ahLst/>
              <a:cxnLst/>
              <a:rect l="l" t="t" r="r" b="b"/>
              <a:pathLst>
                <a:path w="4822" h="3755" extrusionOk="0">
                  <a:moveTo>
                    <a:pt x="1299" y="1"/>
                  </a:moveTo>
                  <a:lnTo>
                    <a:pt x="1299" y="18"/>
                  </a:lnTo>
                  <a:cubicBezTo>
                    <a:pt x="588" y="18"/>
                    <a:pt x="1" y="588"/>
                    <a:pt x="1" y="1317"/>
                  </a:cubicBezTo>
                  <a:cubicBezTo>
                    <a:pt x="1" y="2669"/>
                    <a:pt x="1104" y="3754"/>
                    <a:pt x="2456" y="3754"/>
                  </a:cubicBezTo>
                  <a:lnTo>
                    <a:pt x="2705" y="3754"/>
                  </a:lnTo>
                  <a:cubicBezTo>
                    <a:pt x="3861" y="3754"/>
                    <a:pt x="4822" y="2811"/>
                    <a:pt x="4822" y="1637"/>
                  </a:cubicBezTo>
                  <a:lnTo>
                    <a:pt x="4822" y="1459"/>
                  </a:lnTo>
                  <a:cubicBezTo>
                    <a:pt x="4822" y="659"/>
                    <a:pt x="4164" y="1"/>
                    <a:pt x="3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6;p33">
              <a:extLst>
                <a:ext uri="{FF2B5EF4-FFF2-40B4-BE49-F238E27FC236}">
                  <a16:creationId xmlns:a16="http://schemas.microsoft.com/office/drawing/2014/main" id="{9C816330-55E6-07C1-737B-918C4B421D02}"/>
                </a:ext>
              </a:extLst>
            </p:cNvPr>
            <p:cNvSpPr/>
            <p:nvPr/>
          </p:nvSpPr>
          <p:spPr>
            <a:xfrm>
              <a:off x="7037181" y="1916635"/>
              <a:ext cx="92381" cy="67894"/>
            </a:xfrm>
            <a:custGeom>
              <a:avLst/>
              <a:gdLst/>
              <a:ahLst/>
              <a:cxnLst/>
              <a:rect l="l" t="t" r="r" b="b"/>
              <a:pathLst>
                <a:path w="1211" h="890" extrusionOk="0">
                  <a:moveTo>
                    <a:pt x="1" y="0"/>
                  </a:moveTo>
                  <a:lnTo>
                    <a:pt x="1" y="890"/>
                  </a:lnTo>
                  <a:lnTo>
                    <a:pt x="1211" y="890"/>
                  </a:lnTo>
                  <a:lnTo>
                    <a:pt x="1211" y="0"/>
                  </a:lnTo>
                  <a:close/>
                </a:path>
              </a:pathLst>
            </a:custGeom>
            <a:solidFill>
              <a:srgbClr val="150D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07;p33">
              <a:extLst>
                <a:ext uri="{FF2B5EF4-FFF2-40B4-BE49-F238E27FC236}">
                  <a16:creationId xmlns:a16="http://schemas.microsoft.com/office/drawing/2014/main" id="{821C92E2-15A7-BFF4-4083-1C75E50C3F46}"/>
                </a:ext>
              </a:extLst>
            </p:cNvPr>
            <p:cNvSpPr/>
            <p:nvPr/>
          </p:nvSpPr>
          <p:spPr>
            <a:xfrm>
              <a:off x="7353460" y="1837909"/>
              <a:ext cx="161572" cy="73386"/>
            </a:xfrm>
            <a:custGeom>
              <a:avLst/>
              <a:gdLst/>
              <a:ahLst/>
              <a:cxnLst/>
              <a:rect l="l" t="t" r="r" b="b"/>
              <a:pathLst>
                <a:path w="2118" h="962" extrusionOk="0">
                  <a:moveTo>
                    <a:pt x="409" y="1"/>
                  </a:moveTo>
                  <a:cubicBezTo>
                    <a:pt x="178" y="1"/>
                    <a:pt x="0" y="178"/>
                    <a:pt x="0" y="410"/>
                  </a:cubicBezTo>
                  <a:lnTo>
                    <a:pt x="0" y="552"/>
                  </a:lnTo>
                  <a:cubicBezTo>
                    <a:pt x="0" y="783"/>
                    <a:pt x="178" y="961"/>
                    <a:pt x="409" y="961"/>
                  </a:cubicBezTo>
                  <a:lnTo>
                    <a:pt x="1726" y="961"/>
                  </a:lnTo>
                  <a:cubicBezTo>
                    <a:pt x="1939" y="961"/>
                    <a:pt x="2117" y="783"/>
                    <a:pt x="2117" y="552"/>
                  </a:cubicBezTo>
                  <a:lnTo>
                    <a:pt x="2117" y="410"/>
                  </a:lnTo>
                  <a:cubicBezTo>
                    <a:pt x="2117" y="178"/>
                    <a:pt x="1939" y="1"/>
                    <a:pt x="1726" y="1"/>
                  </a:cubicBezTo>
                  <a:close/>
                </a:path>
              </a:pathLst>
            </a:custGeom>
            <a:solidFill>
              <a:srgbClr val="150D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08;p33">
              <a:extLst>
                <a:ext uri="{FF2B5EF4-FFF2-40B4-BE49-F238E27FC236}">
                  <a16:creationId xmlns:a16="http://schemas.microsoft.com/office/drawing/2014/main" id="{430064DA-81E1-0D3B-29E5-FCC19D890052}"/>
                </a:ext>
              </a:extLst>
            </p:cNvPr>
            <p:cNvSpPr/>
            <p:nvPr/>
          </p:nvSpPr>
          <p:spPr>
            <a:xfrm>
              <a:off x="6651787" y="1837909"/>
              <a:ext cx="161572" cy="73386"/>
            </a:xfrm>
            <a:custGeom>
              <a:avLst/>
              <a:gdLst/>
              <a:ahLst/>
              <a:cxnLst/>
              <a:rect l="l" t="t" r="r" b="b"/>
              <a:pathLst>
                <a:path w="2118" h="962" extrusionOk="0">
                  <a:moveTo>
                    <a:pt x="392" y="1"/>
                  </a:moveTo>
                  <a:cubicBezTo>
                    <a:pt x="178" y="1"/>
                    <a:pt x="0" y="178"/>
                    <a:pt x="0" y="410"/>
                  </a:cubicBezTo>
                  <a:lnTo>
                    <a:pt x="0" y="552"/>
                  </a:lnTo>
                  <a:cubicBezTo>
                    <a:pt x="0" y="766"/>
                    <a:pt x="178" y="961"/>
                    <a:pt x="392" y="961"/>
                  </a:cubicBezTo>
                  <a:lnTo>
                    <a:pt x="1708" y="961"/>
                  </a:lnTo>
                  <a:cubicBezTo>
                    <a:pt x="1940" y="961"/>
                    <a:pt x="2117" y="766"/>
                    <a:pt x="2117" y="552"/>
                  </a:cubicBezTo>
                  <a:lnTo>
                    <a:pt x="2117" y="410"/>
                  </a:lnTo>
                  <a:cubicBezTo>
                    <a:pt x="2117" y="178"/>
                    <a:pt x="1940" y="1"/>
                    <a:pt x="1708" y="1"/>
                  </a:cubicBezTo>
                  <a:close/>
                </a:path>
              </a:pathLst>
            </a:custGeom>
            <a:solidFill>
              <a:srgbClr val="150D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9;p33">
              <a:extLst>
                <a:ext uri="{FF2B5EF4-FFF2-40B4-BE49-F238E27FC236}">
                  <a16:creationId xmlns:a16="http://schemas.microsoft.com/office/drawing/2014/main" id="{B9EFACD5-1251-A9AC-F502-B530F52CFD11}"/>
                </a:ext>
              </a:extLst>
            </p:cNvPr>
            <p:cNvSpPr/>
            <p:nvPr/>
          </p:nvSpPr>
          <p:spPr>
            <a:xfrm>
              <a:off x="6144183" y="1645212"/>
              <a:ext cx="1871576" cy="373263"/>
            </a:xfrm>
            <a:custGeom>
              <a:avLst/>
              <a:gdLst/>
              <a:ahLst/>
              <a:cxnLst/>
              <a:rect l="l" t="t" r="r" b="b"/>
              <a:pathLst>
                <a:path w="24534" h="4893" extrusionOk="0">
                  <a:moveTo>
                    <a:pt x="12276" y="0"/>
                  </a:moveTo>
                  <a:cubicBezTo>
                    <a:pt x="5498" y="0"/>
                    <a:pt x="1" y="1086"/>
                    <a:pt x="1" y="2438"/>
                  </a:cubicBezTo>
                  <a:cubicBezTo>
                    <a:pt x="1" y="3790"/>
                    <a:pt x="5498" y="4893"/>
                    <a:pt x="12276" y="4893"/>
                  </a:cubicBezTo>
                  <a:cubicBezTo>
                    <a:pt x="19054" y="4893"/>
                    <a:pt x="24534" y="3790"/>
                    <a:pt x="24534" y="2438"/>
                  </a:cubicBezTo>
                  <a:cubicBezTo>
                    <a:pt x="24534" y="1086"/>
                    <a:pt x="19054" y="0"/>
                    <a:pt x="12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10;p33">
              <a:extLst>
                <a:ext uri="{FF2B5EF4-FFF2-40B4-BE49-F238E27FC236}">
                  <a16:creationId xmlns:a16="http://schemas.microsoft.com/office/drawing/2014/main" id="{BD72BBA7-526D-643A-0610-0AF9381C7BD6}"/>
                </a:ext>
              </a:extLst>
            </p:cNvPr>
            <p:cNvSpPr/>
            <p:nvPr/>
          </p:nvSpPr>
          <p:spPr>
            <a:xfrm>
              <a:off x="6495706" y="1206875"/>
              <a:ext cx="1149539" cy="541547"/>
            </a:xfrm>
            <a:custGeom>
              <a:avLst/>
              <a:gdLst/>
              <a:ahLst/>
              <a:cxnLst/>
              <a:rect l="l" t="t" r="r" b="b"/>
              <a:pathLst>
                <a:path w="15069" h="7099" extrusionOk="0">
                  <a:moveTo>
                    <a:pt x="3630" y="0"/>
                  </a:moveTo>
                  <a:cubicBezTo>
                    <a:pt x="2598" y="0"/>
                    <a:pt x="1708" y="712"/>
                    <a:pt x="1459" y="1708"/>
                  </a:cubicBezTo>
                  <a:lnTo>
                    <a:pt x="1" y="7098"/>
                  </a:lnTo>
                  <a:lnTo>
                    <a:pt x="15069" y="7098"/>
                  </a:lnTo>
                  <a:lnTo>
                    <a:pt x="13681" y="1744"/>
                  </a:lnTo>
                  <a:cubicBezTo>
                    <a:pt x="13450" y="729"/>
                    <a:pt x="12543" y="0"/>
                    <a:pt x="11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11;p33">
              <a:extLst>
                <a:ext uri="{FF2B5EF4-FFF2-40B4-BE49-F238E27FC236}">
                  <a16:creationId xmlns:a16="http://schemas.microsoft.com/office/drawing/2014/main" id="{07C3BFDA-DF0B-D8E8-F1FB-BC5160047F8F}"/>
                </a:ext>
              </a:extLst>
            </p:cNvPr>
            <p:cNvSpPr/>
            <p:nvPr/>
          </p:nvSpPr>
          <p:spPr>
            <a:xfrm>
              <a:off x="6494333" y="1577317"/>
              <a:ext cx="1150912" cy="247697"/>
            </a:xfrm>
            <a:custGeom>
              <a:avLst/>
              <a:gdLst/>
              <a:ahLst/>
              <a:cxnLst/>
              <a:rect l="l" t="t" r="r" b="b"/>
              <a:pathLst>
                <a:path w="15087" h="3247" extrusionOk="0">
                  <a:moveTo>
                    <a:pt x="534" y="1"/>
                  </a:moveTo>
                  <a:lnTo>
                    <a:pt x="1" y="2242"/>
                  </a:lnTo>
                  <a:cubicBezTo>
                    <a:pt x="2871" y="2996"/>
                    <a:pt x="5504" y="3247"/>
                    <a:pt x="7739" y="3247"/>
                  </a:cubicBezTo>
                  <a:cubicBezTo>
                    <a:pt x="12209" y="3247"/>
                    <a:pt x="15087" y="2242"/>
                    <a:pt x="15087" y="2242"/>
                  </a:cubicBezTo>
                  <a:lnTo>
                    <a:pt x="14607" y="108"/>
                  </a:lnTo>
                  <a:cubicBezTo>
                    <a:pt x="11983" y="530"/>
                    <a:pt x="9611" y="674"/>
                    <a:pt x="7593" y="674"/>
                  </a:cubicBezTo>
                  <a:cubicBezTo>
                    <a:pt x="3236" y="674"/>
                    <a:pt x="534" y="1"/>
                    <a:pt x="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12;p33">
              <a:extLst>
                <a:ext uri="{FF2B5EF4-FFF2-40B4-BE49-F238E27FC236}">
                  <a16:creationId xmlns:a16="http://schemas.microsoft.com/office/drawing/2014/main" id="{B9B36DEE-5B5B-212A-A946-7BA06E115133}"/>
                </a:ext>
              </a:extLst>
            </p:cNvPr>
            <p:cNvSpPr/>
            <p:nvPr/>
          </p:nvSpPr>
          <p:spPr>
            <a:xfrm>
              <a:off x="7183801" y="2234212"/>
              <a:ext cx="559169" cy="480519"/>
            </a:xfrm>
            <a:custGeom>
              <a:avLst/>
              <a:gdLst/>
              <a:ahLst/>
              <a:cxnLst/>
              <a:rect l="l" t="t" r="r" b="b"/>
              <a:pathLst>
                <a:path w="7330" h="6299" extrusionOk="0">
                  <a:moveTo>
                    <a:pt x="7330" y="0"/>
                  </a:moveTo>
                  <a:lnTo>
                    <a:pt x="7330" y="0"/>
                  </a:lnTo>
                  <a:cubicBezTo>
                    <a:pt x="7329" y="15"/>
                    <a:pt x="7328" y="30"/>
                    <a:pt x="7327" y="44"/>
                  </a:cubicBezTo>
                  <a:lnTo>
                    <a:pt x="7327" y="44"/>
                  </a:lnTo>
                  <a:cubicBezTo>
                    <a:pt x="7330" y="16"/>
                    <a:pt x="7330" y="0"/>
                    <a:pt x="7330" y="0"/>
                  </a:cubicBezTo>
                  <a:close/>
                  <a:moveTo>
                    <a:pt x="7327" y="44"/>
                  </a:moveTo>
                  <a:cubicBezTo>
                    <a:pt x="7291" y="394"/>
                    <a:pt x="6820" y="2740"/>
                    <a:pt x="623" y="4039"/>
                  </a:cubicBezTo>
                  <a:lnTo>
                    <a:pt x="0" y="6298"/>
                  </a:lnTo>
                  <a:cubicBezTo>
                    <a:pt x="0" y="6298"/>
                    <a:pt x="6921" y="5838"/>
                    <a:pt x="7327" y="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13;p33">
              <a:extLst>
                <a:ext uri="{FF2B5EF4-FFF2-40B4-BE49-F238E27FC236}">
                  <a16:creationId xmlns:a16="http://schemas.microsoft.com/office/drawing/2014/main" id="{A2DDE331-FB73-3282-60DD-14AD4174F366}"/>
                </a:ext>
              </a:extLst>
            </p:cNvPr>
            <p:cNvSpPr/>
            <p:nvPr/>
          </p:nvSpPr>
          <p:spPr>
            <a:xfrm>
              <a:off x="6404774" y="2234212"/>
              <a:ext cx="559245" cy="480519"/>
            </a:xfrm>
            <a:custGeom>
              <a:avLst/>
              <a:gdLst/>
              <a:ahLst/>
              <a:cxnLst/>
              <a:rect l="l" t="t" r="r" b="b"/>
              <a:pathLst>
                <a:path w="7331" h="6299" extrusionOk="0">
                  <a:moveTo>
                    <a:pt x="1" y="0"/>
                  </a:moveTo>
                  <a:cubicBezTo>
                    <a:pt x="1" y="0"/>
                    <a:pt x="1" y="14"/>
                    <a:pt x="3" y="40"/>
                  </a:cubicBezTo>
                  <a:lnTo>
                    <a:pt x="3" y="40"/>
                  </a:lnTo>
                  <a:cubicBezTo>
                    <a:pt x="2" y="27"/>
                    <a:pt x="1" y="14"/>
                    <a:pt x="1" y="0"/>
                  </a:cubicBezTo>
                  <a:close/>
                  <a:moveTo>
                    <a:pt x="3" y="40"/>
                  </a:moveTo>
                  <a:lnTo>
                    <a:pt x="3" y="40"/>
                  </a:lnTo>
                  <a:cubicBezTo>
                    <a:pt x="388" y="5838"/>
                    <a:pt x="7330" y="6298"/>
                    <a:pt x="7330" y="6298"/>
                  </a:cubicBezTo>
                  <a:lnTo>
                    <a:pt x="6708" y="4039"/>
                  </a:lnTo>
                  <a:cubicBezTo>
                    <a:pt x="486" y="2735"/>
                    <a:pt x="36" y="375"/>
                    <a:pt x="3" y="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14;p33">
              <a:extLst>
                <a:ext uri="{FF2B5EF4-FFF2-40B4-BE49-F238E27FC236}">
                  <a16:creationId xmlns:a16="http://schemas.microsoft.com/office/drawing/2014/main" id="{1A2F56C3-E6B9-09DE-8464-BD906E7D0FB8}"/>
                </a:ext>
              </a:extLst>
            </p:cNvPr>
            <p:cNvSpPr/>
            <p:nvPr/>
          </p:nvSpPr>
          <p:spPr>
            <a:xfrm>
              <a:off x="6038375" y="2582989"/>
              <a:ext cx="2023536" cy="2637020"/>
            </a:xfrm>
            <a:custGeom>
              <a:avLst/>
              <a:gdLst/>
              <a:ahLst/>
              <a:cxnLst/>
              <a:rect l="l" t="t" r="r" b="b"/>
              <a:pathLst>
                <a:path w="26526" h="34568" extrusionOk="0">
                  <a:moveTo>
                    <a:pt x="6707" y="0"/>
                  </a:moveTo>
                  <a:cubicBezTo>
                    <a:pt x="2989" y="18"/>
                    <a:pt x="0" y="3025"/>
                    <a:pt x="0" y="6725"/>
                  </a:cubicBezTo>
                  <a:lnTo>
                    <a:pt x="0" y="34567"/>
                  </a:lnTo>
                  <a:lnTo>
                    <a:pt x="26526" y="34567"/>
                  </a:lnTo>
                  <a:lnTo>
                    <a:pt x="26526" y="6725"/>
                  </a:lnTo>
                  <a:cubicBezTo>
                    <a:pt x="26526" y="3007"/>
                    <a:pt x="23519" y="0"/>
                    <a:pt x="19801" y="0"/>
                  </a:cubicBezTo>
                  <a:lnTo>
                    <a:pt x="18022" y="0"/>
                  </a:lnTo>
                  <a:lnTo>
                    <a:pt x="15015" y="1726"/>
                  </a:lnTo>
                  <a:lnTo>
                    <a:pt x="13699" y="6334"/>
                  </a:lnTo>
                  <a:lnTo>
                    <a:pt x="12115" y="1726"/>
                  </a:lnTo>
                  <a:lnTo>
                    <a:pt x="84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5;p33">
              <a:extLst>
                <a:ext uri="{FF2B5EF4-FFF2-40B4-BE49-F238E27FC236}">
                  <a16:creationId xmlns:a16="http://schemas.microsoft.com/office/drawing/2014/main" id="{954F6A4A-BA51-E509-8B38-F1F6028E3AE8}"/>
                </a:ext>
              </a:extLst>
            </p:cNvPr>
            <p:cNvSpPr/>
            <p:nvPr/>
          </p:nvSpPr>
          <p:spPr>
            <a:xfrm>
              <a:off x="6596174" y="3029489"/>
              <a:ext cx="487232" cy="2189151"/>
            </a:xfrm>
            <a:custGeom>
              <a:avLst/>
              <a:gdLst/>
              <a:ahLst/>
              <a:cxnLst/>
              <a:rect l="l" t="t" r="r" b="b"/>
              <a:pathLst>
                <a:path w="6387" h="28697" extrusionOk="0">
                  <a:moveTo>
                    <a:pt x="6227" y="1"/>
                  </a:moveTo>
                  <a:lnTo>
                    <a:pt x="0" y="28696"/>
                  </a:lnTo>
                  <a:lnTo>
                    <a:pt x="569" y="28696"/>
                  </a:lnTo>
                  <a:lnTo>
                    <a:pt x="6387" y="481"/>
                  </a:lnTo>
                  <a:lnTo>
                    <a:pt x="62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6;p33">
              <a:extLst>
                <a:ext uri="{FF2B5EF4-FFF2-40B4-BE49-F238E27FC236}">
                  <a16:creationId xmlns:a16="http://schemas.microsoft.com/office/drawing/2014/main" id="{93F1101E-5196-65CA-89BA-BA853B645ED4}"/>
                </a:ext>
              </a:extLst>
            </p:cNvPr>
            <p:cNvSpPr/>
            <p:nvPr/>
          </p:nvSpPr>
          <p:spPr>
            <a:xfrm>
              <a:off x="6366784" y="3634814"/>
              <a:ext cx="39439" cy="1586499"/>
            </a:xfrm>
            <a:custGeom>
              <a:avLst/>
              <a:gdLst/>
              <a:ahLst/>
              <a:cxnLst/>
              <a:rect l="l" t="t" r="r" b="b"/>
              <a:pathLst>
                <a:path w="517" h="20797" extrusionOk="0">
                  <a:moveTo>
                    <a:pt x="250" y="0"/>
                  </a:moveTo>
                  <a:lnTo>
                    <a:pt x="0" y="20779"/>
                  </a:lnTo>
                  <a:lnTo>
                    <a:pt x="516" y="20797"/>
                  </a:lnTo>
                  <a:lnTo>
                    <a:pt x="4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17;p33">
              <a:extLst>
                <a:ext uri="{FF2B5EF4-FFF2-40B4-BE49-F238E27FC236}">
                  <a16:creationId xmlns:a16="http://schemas.microsoft.com/office/drawing/2014/main" id="{6634A136-60E7-4B49-C4CC-8C083A26A1CE}"/>
                </a:ext>
              </a:extLst>
            </p:cNvPr>
            <p:cNvSpPr/>
            <p:nvPr/>
          </p:nvSpPr>
          <p:spPr>
            <a:xfrm>
              <a:off x="7694075" y="3634814"/>
              <a:ext cx="39439" cy="1586499"/>
            </a:xfrm>
            <a:custGeom>
              <a:avLst/>
              <a:gdLst/>
              <a:ahLst/>
              <a:cxnLst/>
              <a:rect l="l" t="t" r="r" b="b"/>
              <a:pathLst>
                <a:path w="517" h="20797" extrusionOk="0">
                  <a:moveTo>
                    <a:pt x="18" y="0"/>
                  </a:moveTo>
                  <a:lnTo>
                    <a:pt x="0" y="20797"/>
                  </a:lnTo>
                  <a:lnTo>
                    <a:pt x="516" y="20779"/>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20;p33">
              <a:extLst>
                <a:ext uri="{FF2B5EF4-FFF2-40B4-BE49-F238E27FC236}">
                  <a16:creationId xmlns:a16="http://schemas.microsoft.com/office/drawing/2014/main" id="{70048FB8-A489-0E9E-6CE0-102465A309AB}"/>
                </a:ext>
              </a:extLst>
            </p:cNvPr>
            <p:cNvSpPr/>
            <p:nvPr/>
          </p:nvSpPr>
          <p:spPr>
            <a:xfrm>
              <a:off x="7255739" y="3450203"/>
              <a:ext cx="385468" cy="61181"/>
            </a:xfrm>
            <a:custGeom>
              <a:avLst/>
              <a:gdLst/>
              <a:ahLst/>
              <a:cxnLst/>
              <a:rect l="l" t="t" r="r" b="b"/>
              <a:pathLst>
                <a:path w="5053" h="802" extrusionOk="0">
                  <a:moveTo>
                    <a:pt x="0" y="1"/>
                  </a:moveTo>
                  <a:lnTo>
                    <a:pt x="0" y="801"/>
                  </a:lnTo>
                  <a:lnTo>
                    <a:pt x="5053" y="801"/>
                  </a:lnTo>
                  <a:lnTo>
                    <a:pt x="50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21;p33">
              <a:extLst>
                <a:ext uri="{FF2B5EF4-FFF2-40B4-BE49-F238E27FC236}">
                  <a16:creationId xmlns:a16="http://schemas.microsoft.com/office/drawing/2014/main" id="{ECB3D834-7A08-BB0C-3F78-A20AA7F1D61E}"/>
                </a:ext>
              </a:extLst>
            </p:cNvPr>
            <p:cNvSpPr/>
            <p:nvPr/>
          </p:nvSpPr>
          <p:spPr>
            <a:xfrm>
              <a:off x="7285566" y="3288707"/>
              <a:ext cx="279661" cy="158825"/>
            </a:xfrm>
            <a:custGeom>
              <a:avLst/>
              <a:gdLst/>
              <a:ahLst/>
              <a:cxnLst/>
              <a:rect l="l" t="t" r="r" b="b"/>
              <a:pathLst>
                <a:path w="3666" h="2082" extrusionOk="0">
                  <a:moveTo>
                    <a:pt x="1655" y="0"/>
                  </a:moveTo>
                  <a:lnTo>
                    <a:pt x="1" y="2082"/>
                  </a:lnTo>
                  <a:lnTo>
                    <a:pt x="3665" y="2082"/>
                  </a:lnTo>
                  <a:lnTo>
                    <a:pt x="16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22;p33">
              <a:extLst>
                <a:ext uri="{FF2B5EF4-FFF2-40B4-BE49-F238E27FC236}">
                  <a16:creationId xmlns:a16="http://schemas.microsoft.com/office/drawing/2014/main" id="{44448C62-4510-D368-6A58-5B18D0189549}"/>
                </a:ext>
              </a:extLst>
            </p:cNvPr>
            <p:cNvSpPr/>
            <p:nvPr/>
          </p:nvSpPr>
          <p:spPr>
            <a:xfrm>
              <a:off x="7451106" y="3340276"/>
              <a:ext cx="164318" cy="107257"/>
            </a:xfrm>
            <a:custGeom>
              <a:avLst/>
              <a:gdLst/>
              <a:ahLst/>
              <a:cxnLst/>
              <a:rect l="l" t="t" r="r" b="b"/>
              <a:pathLst>
                <a:path w="2154" h="1406" extrusionOk="0">
                  <a:moveTo>
                    <a:pt x="1068" y="1"/>
                  </a:moveTo>
                  <a:lnTo>
                    <a:pt x="1" y="1406"/>
                  </a:lnTo>
                  <a:lnTo>
                    <a:pt x="2154" y="1406"/>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23;p33">
              <a:extLst>
                <a:ext uri="{FF2B5EF4-FFF2-40B4-BE49-F238E27FC236}">
                  <a16:creationId xmlns:a16="http://schemas.microsoft.com/office/drawing/2014/main" id="{567AE74B-0AF9-80EF-EF59-FF9EABFE5EF4}"/>
                </a:ext>
              </a:extLst>
            </p:cNvPr>
            <p:cNvSpPr/>
            <p:nvPr/>
          </p:nvSpPr>
          <p:spPr>
            <a:xfrm>
              <a:off x="6440094" y="3450203"/>
              <a:ext cx="386841" cy="61181"/>
            </a:xfrm>
            <a:custGeom>
              <a:avLst/>
              <a:gdLst/>
              <a:ahLst/>
              <a:cxnLst/>
              <a:rect l="l" t="t" r="r" b="b"/>
              <a:pathLst>
                <a:path w="5071" h="802" extrusionOk="0">
                  <a:moveTo>
                    <a:pt x="0" y="1"/>
                  </a:moveTo>
                  <a:lnTo>
                    <a:pt x="0" y="801"/>
                  </a:lnTo>
                  <a:lnTo>
                    <a:pt x="5070" y="801"/>
                  </a:lnTo>
                  <a:lnTo>
                    <a:pt x="50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75799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10;&#10;Description automatically generated">
            <a:extLst>
              <a:ext uri="{FF2B5EF4-FFF2-40B4-BE49-F238E27FC236}">
                <a16:creationId xmlns:a16="http://schemas.microsoft.com/office/drawing/2014/main" id="{C209A7FC-7EB2-C914-2893-6D6CC45B6958}"/>
              </a:ext>
            </a:extLst>
          </p:cNvPr>
          <p:cNvPicPr>
            <a:picLocks noChangeAspect="1"/>
          </p:cNvPicPr>
          <p:nvPr/>
        </p:nvPicPr>
        <p:blipFill>
          <a:blip r:embed="rId2"/>
          <a:stretch>
            <a:fillRect/>
          </a:stretch>
        </p:blipFill>
        <p:spPr>
          <a:xfrm>
            <a:off x="767573" y="910387"/>
            <a:ext cx="5668449" cy="3566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B2244512-854F-E901-F9D2-A0C8AC316D14}"/>
              </a:ext>
            </a:extLst>
          </p:cNvPr>
          <p:cNvSpPr/>
          <p:nvPr/>
        </p:nvSpPr>
        <p:spPr>
          <a:xfrm>
            <a:off x="6607834" y="1682148"/>
            <a:ext cx="250166" cy="2674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5C6097B-157D-BACA-5D36-4D40B4B6EEE8}"/>
              </a:ext>
            </a:extLst>
          </p:cNvPr>
          <p:cNvSpPr/>
          <p:nvPr/>
        </p:nvSpPr>
        <p:spPr>
          <a:xfrm>
            <a:off x="6607834" y="2101966"/>
            <a:ext cx="250166" cy="2674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A317180-01EB-4256-EA46-6B5E62FF260C}"/>
              </a:ext>
            </a:extLst>
          </p:cNvPr>
          <p:cNvSpPr/>
          <p:nvPr/>
        </p:nvSpPr>
        <p:spPr>
          <a:xfrm>
            <a:off x="6616460" y="2527534"/>
            <a:ext cx="250166" cy="26741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61A4EA6-8946-AC1D-CE71-C024F3882906}"/>
              </a:ext>
            </a:extLst>
          </p:cNvPr>
          <p:cNvSpPr/>
          <p:nvPr/>
        </p:nvSpPr>
        <p:spPr>
          <a:xfrm>
            <a:off x="6616460" y="2947352"/>
            <a:ext cx="250166" cy="267418"/>
          </a:xfrm>
          <a:prstGeom prst="rect">
            <a:avLst/>
          </a:prstGeom>
          <a:solidFill>
            <a:srgbClr val="AA7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C46303-3344-9F20-21C3-D29E661A6F81}"/>
              </a:ext>
            </a:extLst>
          </p:cNvPr>
          <p:cNvSpPr/>
          <p:nvPr/>
        </p:nvSpPr>
        <p:spPr>
          <a:xfrm>
            <a:off x="6616460" y="3367170"/>
            <a:ext cx="250166" cy="26741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1106;p38">
            <a:extLst>
              <a:ext uri="{FF2B5EF4-FFF2-40B4-BE49-F238E27FC236}">
                <a16:creationId xmlns:a16="http://schemas.microsoft.com/office/drawing/2014/main" id="{9C98F26A-B236-6C4D-9A81-D85B63354ACB}"/>
              </a:ext>
            </a:extLst>
          </p:cNvPr>
          <p:cNvSpPr txBox="1">
            <a:spLocks/>
          </p:cNvSpPr>
          <p:nvPr/>
        </p:nvSpPr>
        <p:spPr>
          <a:xfrm>
            <a:off x="6892506" y="1623200"/>
            <a:ext cx="1147313" cy="4198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US" sz="1600" b="1" dirty="0">
                <a:solidFill>
                  <a:schemeClr val="tx1"/>
                </a:solidFill>
                <a:latin typeface="Open Sans" pitchFamily="2" charset="0"/>
                <a:ea typeface="Open Sans" pitchFamily="2" charset="0"/>
                <a:cs typeface="Open Sans" pitchFamily="2" charset="0"/>
              </a:rPr>
              <a:t>Group 1</a:t>
            </a:r>
          </a:p>
        </p:txBody>
      </p:sp>
      <p:sp>
        <p:nvSpPr>
          <p:cNvPr id="12" name="Google Shape;1106;p38">
            <a:extLst>
              <a:ext uri="{FF2B5EF4-FFF2-40B4-BE49-F238E27FC236}">
                <a16:creationId xmlns:a16="http://schemas.microsoft.com/office/drawing/2014/main" id="{43ECB94A-36D5-C83E-05EB-6EA52A201405}"/>
              </a:ext>
            </a:extLst>
          </p:cNvPr>
          <p:cNvSpPr txBox="1">
            <a:spLocks/>
          </p:cNvSpPr>
          <p:nvPr/>
        </p:nvSpPr>
        <p:spPr>
          <a:xfrm>
            <a:off x="6901134" y="2043018"/>
            <a:ext cx="1147313" cy="4198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US" sz="1600" b="1" dirty="0">
                <a:solidFill>
                  <a:schemeClr val="tx1"/>
                </a:solidFill>
                <a:latin typeface="Open Sans" pitchFamily="2" charset="0"/>
                <a:ea typeface="Open Sans" pitchFamily="2" charset="0"/>
                <a:cs typeface="Open Sans" pitchFamily="2" charset="0"/>
              </a:rPr>
              <a:t>Group 2</a:t>
            </a:r>
          </a:p>
        </p:txBody>
      </p:sp>
      <p:sp>
        <p:nvSpPr>
          <p:cNvPr id="13" name="Google Shape;1106;p38">
            <a:extLst>
              <a:ext uri="{FF2B5EF4-FFF2-40B4-BE49-F238E27FC236}">
                <a16:creationId xmlns:a16="http://schemas.microsoft.com/office/drawing/2014/main" id="{C7EB92F1-ABCF-E1D6-EEC8-EF6E6BC9D328}"/>
              </a:ext>
            </a:extLst>
          </p:cNvPr>
          <p:cNvSpPr txBox="1">
            <a:spLocks/>
          </p:cNvSpPr>
          <p:nvPr/>
        </p:nvSpPr>
        <p:spPr>
          <a:xfrm>
            <a:off x="6888192" y="2470756"/>
            <a:ext cx="1147313" cy="4198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US" sz="1600" b="1" dirty="0">
                <a:solidFill>
                  <a:schemeClr val="tx1"/>
                </a:solidFill>
                <a:latin typeface="Open Sans" pitchFamily="2" charset="0"/>
                <a:ea typeface="Open Sans" pitchFamily="2" charset="0"/>
                <a:cs typeface="Open Sans" pitchFamily="2" charset="0"/>
              </a:rPr>
              <a:t>Group 3</a:t>
            </a:r>
          </a:p>
        </p:txBody>
      </p:sp>
      <p:sp>
        <p:nvSpPr>
          <p:cNvPr id="14" name="Google Shape;1106;p38">
            <a:extLst>
              <a:ext uri="{FF2B5EF4-FFF2-40B4-BE49-F238E27FC236}">
                <a16:creationId xmlns:a16="http://schemas.microsoft.com/office/drawing/2014/main" id="{FE55899A-EDD2-FAE6-2052-A1C3E4C1A568}"/>
              </a:ext>
            </a:extLst>
          </p:cNvPr>
          <p:cNvSpPr txBox="1">
            <a:spLocks/>
          </p:cNvSpPr>
          <p:nvPr/>
        </p:nvSpPr>
        <p:spPr>
          <a:xfrm>
            <a:off x="6896820" y="2890574"/>
            <a:ext cx="1147313" cy="4198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US" sz="1600" b="1" dirty="0">
                <a:solidFill>
                  <a:schemeClr val="tx1"/>
                </a:solidFill>
                <a:latin typeface="Open Sans" pitchFamily="2" charset="0"/>
                <a:ea typeface="Open Sans" pitchFamily="2" charset="0"/>
                <a:cs typeface="Open Sans" pitchFamily="2" charset="0"/>
              </a:rPr>
              <a:t>Group 4</a:t>
            </a:r>
          </a:p>
        </p:txBody>
      </p:sp>
      <p:sp>
        <p:nvSpPr>
          <p:cNvPr id="15" name="Google Shape;1106;p38">
            <a:extLst>
              <a:ext uri="{FF2B5EF4-FFF2-40B4-BE49-F238E27FC236}">
                <a16:creationId xmlns:a16="http://schemas.microsoft.com/office/drawing/2014/main" id="{20A6B5C7-4547-EFCD-3F4D-8E7151B1152F}"/>
              </a:ext>
            </a:extLst>
          </p:cNvPr>
          <p:cNvSpPr txBox="1">
            <a:spLocks/>
          </p:cNvSpPr>
          <p:nvPr/>
        </p:nvSpPr>
        <p:spPr>
          <a:xfrm>
            <a:off x="6896820" y="3318312"/>
            <a:ext cx="1147313" cy="4198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en-US" sz="1600" b="1" dirty="0">
                <a:solidFill>
                  <a:schemeClr val="tx1"/>
                </a:solidFill>
                <a:latin typeface="Open Sans" pitchFamily="2" charset="0"/>
                <a:ea typeface="Open Sans" pitchFamily="2" charset="0"/>
                <a:cs typeface="Open Sans" pitchFamily="2" charset="0"/>
              </a:rPr>
              <a:t>Group 5</a:t>
            </a:r>
          </a:p>
        </p:txBody>
      </p:sp>
    </p:spTree>
    <p:extLst>
      <p:ext uri="{BB962C8B-B14F-4D97-AF65-F5344CB8AC3E}">
        <p14:creationId xmlns:p14="http://schemas.microsoft.com/office/powerpoint/2010/main" val="1065208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34" name="Rectangle 333">
            <a:extLst>
              <a:ext uri="{FF2B5EF4-FFF2-40B4-BE49-F238E27FC236}">
                <a16:creationId xmlns:a16="http://schemas.microsoft.com/office/drawing/2014/main" id="{FB1E058D-1F18-C500-36E7-33812ED845D4}"/>
              </a:ext>
            </a:extLst>
          </p:cNvPr>
          <p:cNvSpPr/>
          <p:nvPr/>
        </p:nvSpPr>
        <p:spPr>
          <a:xfrm>
            <a:off x="4860561" y="2630442"/>
            <a:ext cx="2855700" cy="52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E9A7B015-D3F6-F8E6-1BCB-5439278BCCF8}"/>
              </a:ext>
            </a:extLst>
          </p:cNvPr>
          <p:cNvSpPr/>
          <p:nvPr/>
        </p:nvSpPr>
        <p:spPr>
          <a:xfrm>
            <a:off x="1268083" y="2645093"/>
            <a:ext cx="2855700" cy="52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BEDFDDB0-8762-43D7-1A9F-C555B505FD17}"/>
              </a:ext>
            </a:extLst>
          </p:cNvPr>
          <p:cNvCxnSpPr>
            <a:cxnSpLocks/>
          </p:cNvCxnSpPr>
          <p:nvPr/>
        </p:nvCxnSpPr>
        <p:spPr>
          <a:xfrm>
            <a:off x="2331160" y="1578636"/>
            <a:ext cx="966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5" name="Google Shape;345;p26"/>
          <p:cNvSpPr txBox="1">
            <a:spLocks noGrp="1"/>
          </p:cNvSpPr>
          <p:nvPr>
            <p:ph type="title"/>
          </p:nvPr>
        </p:nvSpPr>
        <p:spPr>
          <a:xfrm>
            <a:off x="713225" y="445025"/>
            <a:ext cx="53856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NEIGHBOURHOOD ATTENTION</a:t>
            </a:r>
            <a:endParaRPr sz="3200" dirty="0"/>
          </a:p>
        </p:txBody>
      </p:sp>
      <p:sp>
        <p:nvSpPr>
          <p:cNvPr id="346" name="Google Shape;346;p26"/>
          <p:cNvSpPr txBox="1">
            <a:spLocks noGrp="1"/>
          </p:cNvSpPr>
          <p:nvPr>
            <p:ph type="title" idx="2"/>
          </p:nvPr>
        </p:nvSpPr>
        <p:spPr>
          <a:xfrm>
            <a:off x="701966" y="1875453"/>
            <a:ext cx="2855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GROUP 4</a:t>
            </a:r>
            <a:endParaRPr dirty="0"/>
          </a:p>
        </p:txBody>
      </p:sp>
      <p:grpSp>
        <p:nvGrpSpPr>
          <p:cNvPr id="354" name="Google Shape;354;p26"/>
          <p:cNvGrpSpPr/>
          <p:nvPr/>
        </p:nvGrpSpPr>
        <p:grpSpPr>
          <a:xfrm>
            <a:off x="1654153" y="1308528"/>
            <a:ext cx="951300" cy="612900"/>
            <a:chOff x="2416325" y="1249450"/>
            <a:chExt cx="951300" cy="612900"/>
          </a:xfrm>
        </p:grpSpPr>
        <p:sp>
          <p:nvSpPr>
            <p:cNvPr id="355" name="Google Shape;355;p26"/>
            <p:cNvSpPr/>
            <p:nvPr/>
          </p:nvSpPr>
          <p:spPr>
            <a:xfrm>
              <a:off x="2605625" y="1249450"/>
              <a:ext cx="5727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2416325" y="1822150"/>
              <a:ext cx="951300" cy="4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26"/>
          <p:cNvSpPr txBox="1">
            <a:spLocks noGrp="1"/>
          </p:cNvSpPr>
          <p:nvPr>
            <p:ph type="title" idx="5"/>
          </p:nvPr>
        </p:nvSpPr>
        <p:spPr>
          <a:xfrm>
            <a:off x="1690441" y="1317478"/>
            <a:ext cx="8787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cxnSp>
        <p:nvCxnSpPr>
          <p:cNvPr id="2" name="Straight Arrow Connector 1">
            <a:extLst>
              <a:ext uri="{FF2B5EF4-FFF2-40B4-BE49-F238E27FC236}">
                <a16:creationId xmlns:a16="http://schemas.microsoft.com/office/drawing/2014/main" id="{BC881470-0D84-8A90-D410-D6907C06AF2A}"/>
              </a:ext>
            </a:extLst>
          </p:cNvPr>
          <p:cNvCxnSpPr>
            <a:cxnSpLocks/>
          </p:cNvCxnSpPr>
          <p:nvPr/>
        </p:nvCxnSpPr>
        <p:spPr>
          <a:xfrm>
            <a:off x="3585370" y="1580747"/>
            <a:ext cx="966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Google Shape;346;p26">
            <a:extLst>
              <a:ext uri="{FF2B5EF4-FFF2-40B4-BE49-F238E27FC236}">
                <a16:creationId xmlns:a16="http://schemas.microsoft.com/office/drawing/2014/main" id="{376A958E-0A75-740B-008E-50A91677EB48}"/>
              </a:ext>
            </a:extLst>
          </p:cNvPr>
          <p:cNvSpPr txBox="1">
            <a:spLocks/>
          </p:cNvSpPr>
          <p:nvPr/>
        </p:nvSpPr>
        <p:spPr>
          <a:xfrm>
            <a:off x="1956176" y="1877564"/>
            <a:ext cx="28557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Changa One"/>
              <a:buNone/>
              <a:defRPr sz="2000" b="0" i="0" u="none" strike="noStrike" cap="none">
                <a:solidFill>
                  <a:schemeClr val="dk1"/>
                </a:solidFill>
                <a:latin typeface="Changa One"/>
                <a:ea typeface="Changa One"/>
                <a:cs typeface="Changa One"/>
                <a:sym typeface="Changa One"/>
              </a:defRPr>
            </a:lvl1pPr>
            <a:lvl2pPr marR="0" lvl="1"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2pPr>
            <a:lvl3pPr marR="0" lvl="2"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3pPr>
            <a:lvl4pPr marR="0" lvl="3"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4pPr>
            <a:lvl5pPr marR="0" lvl="4"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5pPr>
            <a:lvl6pPr marR="0" lvl="5"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6pPr>
            <a:lvl7pPr marR="0" lvl="6"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7pPr>
            <a:lvl8pPr marR="0" lvl="7"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8pPr>
            <a:lvl9pPr marR="0" lvl="8"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9pPr>
          </a:lstStyle>
          <a:p>
            <a:r>
              <a:rPr lang="en-ID" dirty="0"/>
              <a:t>GROUP 1</a:t>
            </a:r>
          </a:p>
        </p:txBody>
      </p:sp>
      <p:grpSp>
        <p:nvGrpSpPr>
          <p:cNvPr id="7" name="Google Shape;354;p26">
            <a:extLst>
              <a:ext uri="{FF2B5EF4-FFF2-40B4-BE49-F238E27FC236}">
                <a16:creationId xmlns:a16="http://schemas.microsoft.com/office/drawing/2014/main" id="{0548C69D-9B37-A13E-CE3D-74490210283B}"/>
              </a:ext>
            </a:extLst>
          </p:cNvPr>
          <p:cNvGrpSpPr/>
          <p:nvPr/>
        </p:nvGrpSpPr>
        <p:grpSpPr>
          <a:xfrm>
            <a:off x="2908363" y="1310639"/>
            <a:ext cx="951300" cy="612900"/>
            <a:chOff x="2416325" y="1249450"/>
            <a:chExt cx="951300" cy="612900"/>
          </a:xfrm>
        </p:grpSpPr>
        <p:sp>
          <p:nvSpPr>
            <p:cNvPr id="9" name="Google Shape;355;p26">
              <a:extLst>
                <a:ext uri="{FF2B5EF4-FFF2-40B4-BE49-F238E27FC236}">
                  <a16:creationId xmlns:a16="http://schemas.microsoft.com/office/drawing/2014/main" id="{E1BF310C-7FCC-3CD2-0A5A-9572392F6467}"/>
                </a:ext>
              </a:extLst>
            </p:cNvPr>
            <p:cNvSpPr/>
            <p:nvPr/>
          </p:nvSpPr>
          <p:spPr>
            <a:xfrm>
              <a:off x="2605625" y="1249450"/>
              <a:ext cx="5727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6;p26">
              <a:extLst>
                <a:ext uri="{FF2B5EF4-FFF2-40B4-BE49-F238E27FC236}">
                  <a16:creationId xmlns:a16="http://schemas.microsoft.com/office/drawing/2014/main" id="{F7A1206B-81F8-DB6C-85ED-49F2FD81ED05}"/>
                </a:ext>
              </a:extLst>
            </p:cNvPr>
            <p:cNvSpPr/>
            <p:nvPr/>
          </p:nvSpPr>
          <p:spPr>
            <a:xfrm>
              <a:off x="2416325" y="1822150"/>
              <a:ext cx="951300" cy="4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66;p26">
            <a:extLst>
              <a:ext uri="{FF2B5EF4-FFF2-40B4-BE49-F238E27FC236}">
                <a16:creationId xmlns:a16="http://schemas.microsoft.com/office/drawing/2014/main" id="{75899EC9-5C30-67B9-CC49-1DCB01B1B55D}"/>
              </a:ext>
            </a:extLst>
          </p:cNvPr>
          <p:cNvSpPr txBox="1">
            <a:spLocks/>
          </p:cNvSpPr>
          <p:nvPr/>
        </p:nvSpPr>
        <p:spPr>
          <a:xfrm>
            <a:off x="2944651" y="1319589"/>
            <a:ext cx="878700" cy="61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Changa One"/>
              <a:buNone/>
              <a:defRPr sz="2500" b="0" i="0" u="none" strike="noStrike" cap="none">
                <a:solidFill>
                  <a:schemeClr val="accent1"/>
                </a:solidFill>
                <a:latin typeface="Changa One"/>
                <a:ea typeface="Changa One"/>
                <a:cs typeface="Changa One"/>
                <a:sym typeface="Changa One"/>
              </a:defRPr>
            </a:lvl1pPr>
            <a:lvl2pPr marR="0" lvl="1"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2pPr>
            <a:lvl3pPr marR="0" lvl="2"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3pPr>
            <a:lvl4pPr marR="0" lvl="3"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4pPr>
            <a:lvl5pPr marR="0" lvl="4"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5pPr>
            <a:lvl6pPr marR="0" lvl="5"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6pPr>
            <a:lvl7pPr marR="0" lvl="6"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7pPr>
            <a:lvl8pPr marR="0" lvl="7"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8pPr>
            <a:lvl9pPr marR="0" lvl="8"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9pPr>
          </a:lstStyle>
          <a:p>
            <a:r>
              <a:rPr lang="en" dirty="0"/>
              <a:t>02</a:t>
            </a:r>
          </a:p>
        </p:txBody>
      </p:sp>
      <p:cxnSp>
        <p:nvCxnSpPr>
          <p:cNvPr id="40" name="Straight Arrow Connector 39">
            <a:extLst>
              <a:ext uri="{FF2B5EF4-FFF2-40B4-BE49-F238E27FC236}">
                <a16:creationId xmlns:a16="http://schemas.microsoft.com/office/drawing/2014/main" id="{A2ABB3F7-886C-6250-6C89-CD86A2B89006}"/>
              </a:ext>
            </a:extLst>
          </p:cNvPr>
          <p:cNvCxnSpPr>
            <a:cxnSpLocks/>
          </p:cNvCxnSpPr>
          <p:nvPr/>
        </p:nvCxnSpPr>
        <p:spPr>
          <a:xfrm>
            <a:off x="4773344" y="1586846"/>
            <a:ext cx="966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Google Shape;346;p26">
            <a:extLst>
              <a:ext uri="{FF2B5EF4-FFF2-40B4-BE49-F238E27FC236}">
                <a16:creationId xmlns:a16="http://schemas.microsoft.com/office/drawing/2014/main" id="{0B4768C4-61A5-3608-FAD0-B6BC0F650672}"/>
              </a:ext>
            </a:extLst>
          </p:cNvPr>
          <p:cNvSpPr txBox="1">
            <a:spLocks/>
          </p:cNvSpPr>
          <p:nvPr/>
        </p:nvSpPr>
        <p:spPr>
          <a:xfrm>
            <a:off x="3144150" y="1883663"/>
            <a:ext cx="28557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Changa One"/>
              <a:buNone/>
              <a:defRPr sz="2000" b="0" i="0" u="none" strike="noStrike" cap="none">
                <a:solidFill>
                  <a:schemeClr val="dk1"/>
                </a:solidFill>
                <a:latin typeface="Changa One"/>
                <a:ea typeface="Changa One"/>
                <a:cs typeface="Changa One"/>
                <a:sym typeface="Changa One"/>
              </a:defRPr>
            </a:lvl1pPr>
            <a:lvl2pPr marR="0" lvl="1"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2pPr>
            <a:lvl3pPr marR="0" lvl="2"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3pPr>
            <a:lvl4pPr marR="0" lvl="3"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4pPr>
            <a:lvl5pPr marR="0" lvl="4"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5pPr>
            <a:lvl6pPr marR="0" lvl="5"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6pPr>
            <a:lvl7pPr marR="0" lvl="6"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7pPr>
            <a:lvl8pPr marR="0" lvl="7"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8pPr>
            <a:lvl9pPr marR="0" lvl="8"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9pPr>
          </a:lstStyle>
          <a:p>
            <a:r>
              <a:rPr lang="en-ID" dirty="0"/>
              <a:t>GROUP 5</a:t>
            </a:r>
          </a:p>
        </p:txBody>
      </p:sp>
      <p:grpSp>
        <p:nvGrpSpPr>
          <p:cNvPr id="42" name="Google Shape;354;p26">
            <a:extLst>
              <a:ext uri="{FF2B5EF4-FFF2-40B4-BE49-F238E27FC236}">
                <a16:creationId xmlns:a16="http://schemas.microsoft.com/office/drawing/2014/main" id="{25A8D606-C85D-3528-E800-229E6AA5C6E0}"/>
              </a:ext>
            </a:extLst>
          </p:cNvPr>
          <p:cNvGrpSpPr/>
          <p:nvPr/>
        </p:nvGrpSpPr>
        <p:grpSpPr>
          <a:xfrm>
            <a:off x="4096337" y="1316738"/>
            <a:ext cx="951300" cy="612900"/>
            <a:chOff x="2416325" y="1249450"/>
            <a:chExt cx="951300" cy="612900"/>
          </a:xfrm>
        </p:grpSpPr>
        <p:sp>
          <p:nvSpPr>
            <p:cNvPr id="43" name="Google Shape;355;p26">
              <a:extLst>
                <a:ext uri="{FF2B5EF4-FFF2-40B4-BE49-F238E27FC236}">
                  <a16:creationId xmlns:a16="http://schemas.microsoft.com/office/drawing/2014/main" id="{EAD9AB35-B5F7-245D-F91E-BCB80A5FA6BE}"/>
                </a:ext>
              </a:extLst>
            </p:cNvPr>
            <p:cNvSpPr/>
            <p:nvPr/>
          </p:nvSpPr>
          <p:spPr>
            <a:xfrm>
              <a:off x="2605625" y="1249450"/>
              <a:ext cx="5727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6;p26">
              <a:extLst>
                <a:ext uri="{FF2B5EF4-FFF2-40B4-BE49-F238E27FC236}">
                  <a16:creationId xmlns:a16="http://schemas.microsoft.com/office/drawing/2014/main" id="{B7991F69-164E-19BD-871B-A3FC51B9DB3B}"/>
                </a:ext>
              </a:extLst>
            </p:cNvPr>
            <p:cNvSpPr/>
            <p:nvPr/>
          </p:nvSpPr>
          <p:spPr>
            <a:xfrm>
              <a:off x="2416325" y="1822150"/>
              <a:ext cx="951300" cy="4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366;p26">
            <a:extLst>
              <a:ext uri="{FF2B5EF4-FFF2-40B4-BE49-F238E27FC236}">
                <a16:creationId xmlns:a16="http://schemas.microsoft.com/office/drawing/2014/main" id="{04740A3D-6619-88B9-6CB3-91C9B909457D}"/>
              </a:ext>
            </a:extLst>
          </p:cNvPr>
          <p:cNvSpPr txBox="1">
            <a:spLocks/>
          </p:cNvSpPr>
          <p:nvPr/>
        </p:nvSpPr>
        <p:spPr>
          <a:xfrm>
            <a:off x="4132625" y="1325688"/>
            <a:ext cx="878700" cy="61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Changa One"/>
              <a:buNone/>
              <a:defRPr sz="2500" b="0" i="0" u="none" strike="noStrike" cap="none">
                <a:solidFill>
                  <a:schemeClr val="accent1"/>
                </a:solidFill>
                <a:latin typeface="Changa One"/>
                <a:ea typeface="Changa One"/>
                <a:cs typeface="Changa One"/>
                <a:sym typeface="Changa One"/>
              </a:defRPr>
            </a:lvl1pPr>
            <a:lvl2pPr marR="0" lvl="1"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2pPr>
            <a:lvl3pPr marR="0" lvl="2"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3pPr>
            <a:lvl4pPr marR="0" lvl="3"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4pPr>
            <a:lvl5pPr marR="0" lvl="4"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5pPr>
            <a:lvl6pPr marR="0" lvl="5"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6pPr>
            <a:lvl7pPr marR="0" lvl="6"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7pPr>
            <a:lvl8pPr marR="0" lvl="7"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8pPr>
            <a:lvl9pPr marR="0" lvl="8"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9pPr>
          </a:lstStyle>
          <a:p>
            <a:r>
              <a:rPr lang="en" dirty="0"/>
              <a:t>03</a:t>
            </a:r>
          </a:p>
        </p:txBody>
      </p:sp>
      <p:cxnSp>
        <p:nvCxnSpPr>
          <p:cNvPr id="46" name="Straight Arrow Connector 45">
            <a:extLst>
              <a:ext uri="{FF2B5EF4-FFF2-40B4-BE49-F238E27FC236}">
                <a16:creationId xmlns:a16="http://schemas.microsoft.com/office/drawing/2014/main" id="{5AEEBE61-CDAD-DA0C-97BE-2E98BBCB3F60}"/>
              </a:ext>
            </a:extLst>
          </p:cNvPr>
          <p:cNvCxnSpPr>
            <a:cxnSpLocks/>
          </p:cNvCxnSpPr>
          <p:nvPr/>
        </p:nvCxnSpPr>
        <p:spPr>
          <a:xfrm>
            <a:off x="5988240" y="1595796"/>
            <a:ext cx="966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Google Shape;346;p26">
            <a:extLst>
              <a:ext uri="{FF2B5EF4-FFF2-40B4-BE49-F238E27FC236}">
                <a16:creationId xmlns:a16="http://schemas.microsoft.com/office/drawing/2014/main" id="{229A21F0-9BBF-84CC-EA52-ED8F67AC042A}"/>
              </a:ext>
            </a:extLst>
          </p:cNvPr>
          <p:cNvSpPr txBox="1">
            <a:spLocks/>
          </p:cNvSpPr>
          <p:nvPr/>
        </p:nvSpPr>
        <p:spPr>
          <a:xfrm>
            <a:off x="4359046" y="1892613"/>
            <a:ext cx="28557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Changa One"/>
              <a:buNone/>
              <a:defRPr sz="2000" b="0" i="0" u="none" strike="noStrike" cap="none">
                <a:solidFill>
                  <a:schemeClr val="dk1"/>
                </a:solidFill>
                <a:latin typeface="Changa One"/>
                <a:ea typeface="Changa One"/>
                <a:cs typeface="Changa One"/>
                <a:sym typeface="Changa One"/>
              </a:defRPr>
            </a:lvl1pPr>
            <a:lvl2pPr marR="0" lvl="1"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2pPr>
            <a:lvl3pPr marR="0" lvl="2"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3pPr>
            <a:lvl4pPr marR="0" lvl="3"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4pPr>
            <a:lvl5pPr marR="0" lvl="4"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5pPr>
            <a:lvl6pPr marR="0" lvl="5"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6pPr>
            <a:lvl7pPr marR="0" lvl="6"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7pPr>
            <a:lvl8pPr marR="0" lvl="7"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8pPr>
            <a:lvl9pPr marR="0" lvl="8"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9pPr>
          </a:lstStyle>
          <a:p>
            <a:r>
              <a:rPr lang="en-ID" dirty="0"/>
              <a:t>GROUP 2</a:t>
            </a:r>
          </a:p>
        </p:txBody>
      </p:sp>
      <p:grpSp>
        <p:nvGrpSpPr>
          <p:cNvPr id="48" name="Google Shape;354;p26">
            <a:extLst>
              <a:ext uri="{FF2B5EF4-FFF2-40B4-BE49-F238E27FC236}">
                <a16:creationId xmlns:a16="http://schemas.microsoft.com/office/drawing/2014/main" id="{60F2E572-3C76-40E2-0B47-0F956B0D4837}"/>
              </a:ext>
            </a:extLst>
          </p:cNvPr>
          <p:cNvGrpSpPr/>
          <p:nvPr/>
        </p:nvGrpSpPr>
        <p:grpSpPr>
          <a:xfrm>
            <a:off x="5311233" y="1325688"/>
            <a:ext cx="951300" cy="612900"/>
            <a:chOff x="2416325" y="1249450"/>
            <a:chExt cx="951300" cy="612900"/>
          </a:xfrm>
        </p:grpSpPr>
        <p:sp>
          <p:nvSpPr>
            <p:cNvPr id="49" name="Google Shape;355;p26">
              <a:extLst>
                <a:ext uri="{FF2B5EF4-FFF2-40B4-BE49-F238E27FC236}">
                  <a16:creationId xmlns:a16="http://schemas.microsoft.com/office/drawing/2014/main" id="{E6734521-A06A-39AF-48EF-59F73ADB5B19}"/>
                </a:ext>
              </a:extLst>
            </p:cNvPr>
            <p:cNvSpPr/>
            <p:nvPr/>
          </p:nvSpPr>
          <p:spPr>
            <a:xfrm>
              <a:off x="2605625" y="1249450"/>
              <a:ext cx="5727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6;p26">
              <a:extLst>
                <a:ext uri="{FF2B5EF4-FFF2-40B4-BE49-F238E27FC236}">
                  <a16:creationId xmlns:a16="http://schemas.microsoft.com/office/drawing/2014/main" id="{BB03EE66-F519-F94C-5932-634A153D3D82}"/>
                </a:ext>
              </a:extLst>
            </p:cNvPr>
            <p:cNvSpPr/>
            <p:nvPr/>
          </p:nvSpPr>
          <p:spPr>
            <a:xfrm>
              <a:off x="2416325" y="1822150"/>
              <a:ext cx="951300" cy="4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366;p26">
            <a:extLst>
              <a:ext uri="{FF2B5EF4-FFF2-40B4-BE49-F238E27FC236}">
                <a16:creationId xmlns:a16="http://schemas.microsoft.com/office/drawing/2014/main" id="{AE25FD27-ECBD-9BB5-E487-A3FA4371279F}"/>
              </a:ext>
            </a:extLst>
          </p:cNvPr>
          <p:cNvSpPr txBox="1">
            <a:spLocks/>
          </p:cNvSpPr>
          <p:nvPr/>
        </p:nvSpPr>
        <p:spPr>
          <a:xfrm>
            <a:off x="5347521" y="1334638"/>
            <a:ext cx="878700" cy="61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Changa One"/>
              <a:buNone/>
              <a:defRPr sz="2500" b="0" i="0" u="none" strike="noStrike" cap="none">
                <a:solidFill>
                  <a:schemeClr val="accent1"/>
                </a:solidFill>
                <a:latin typeface="Changa One"/>
                <a:ea typeface="Changa One"/>
                <a:cs typeface="Changa One"/>
                <a:sym typeface="Changa One"/>
              </a:defRPr>
            </a:lvl1pPr>
            <a:lvl2pPr marR="0" lvl="1"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2pPr>
            <a:lvl3pPr marR="0" lvl="2"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3pPr>
            <a:lvl4pPr marR="0" lvl="3"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4pPr>
            <a:lvl5pPr marR="0" lvl="4"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5pPr>
            <a:lvl6pPr marR="0" lvl="5"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6pPr>
            <a:lvl7pPr marR="0" lvl="6"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7pPr>
            <a:lvl8pPr marR="0" lvl="7"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8pPr>
            <a:lvl9pPr marR="0" lvl="8"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9pPr>
          </a:lstStyle>
          <a:p>
            <a:r>
              <a:rPr lang="en" dirty="0"/>
              <a:t>04</a:t>
            </a:r>
          </a:p>
        </p:txBody>
      </p:sp>
      <p:sp>
        <p:nvSpPr>
          <p:cNvPr id="62" name="Google Shape;346;p26">
            <a:extLst>
              <a:ext uri="{FF2B5EF4-FFF2-40B4-BE49-F238E27FC236}">
                <a16:creationId xmlns:a16="http://schemas.microsoft.com/office/drawing/2014/main" id="{C73C1316-A4C6-4914-3CB4-AC5DF98D7002}"/>
              </a:ext>
            </a:extLst>
          </p:cNvPr>
          <p:cNvSpPr txBox="1">
            <a:spLocks/>
          </p:cNvSpPr>
          <p:nvPr/>
        </p:nvSpPr>
        <p:spPr>
          <a:xfrm>
            <a:off x="5610549" y="1907144"/>
            <a:ext cx="28557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Changa One"/>
              <a:buNone/>
              <a:defRPr sz="2000" b="0" i="0" u="none" strike="noStrike" cap="none">
                <a:solidFill>
                  <a:schemeClr val="dk1"/>
                </a:solidFill>
                <a:latin typeface="Changa One"/>
                <a:ea typeface="Changa One"/>
                <a:cs typeface="Changa One"/>
                <a:sym typeface="Changa One"/>
              </a:defRPr>
            </a:lvl1pPr>
            <a:lvl2pPr marR="0" lvl="1"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2pPr>
            <a:lvl3pPr marR="0" lvl="2"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3pPr>
            <a:lvl4pPr marR="0" lvl="3"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4pPr>
            <a:lvl5pPr marR="0" lvl="4"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5pPr>
            <a:lvl6pPr marR="0" lvl="5"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6pPr>
            <a:lvl7pPr marR="0" lvl="6"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7pPr>
            <a:lvl8pPr marR="0" lvl="7"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8pPr>
            <a:lvl9pPr marR="0" lvl="8"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9pPr>
          </a:lstStyle>
          <a:p>
            <a:r>
              <a:rPr lang="en-ID" dirty="0"/>
              <a:t>GROUP 3</a:t>
            </a:r>
          </a:p>
        </p:txBody>
      </p:sp>
      <p:grpSp>
        <p:nvGrpSpPr>
          <p:cNvPr id="63" name="Google Shape;354;p26">
            <a:extLst>
              <a:ext uri="{FF2B5EF4-FFF2-40B4-BE49-F238E27FC236}">
                <a16:creationId xmlns:a16="http://schemas.microsoft.com/office/drawing/2014/main" id="{16CC52AC-EC9D-6BC2-FA91-4F3FB9F26CFC}"/>
              </a:ext>
            </a:extLst>
          </p:cNvPr>
          <p:cNvGrpSpPr/>
          <p:nvPr/>
        </p:nvGrpSpPr>
        <p:grpSpPr>
          <a:xfrm>
            <a:off x="6562736" y="1340219"/>
            <a:ext cx="951300" cy="612900"/>
            <a:chOff x="2416325" y="1249450"/>
            <a:chExt cx="951300" cy="612900"/>
          </a:xfrm>
        </p:grpSpPr>
        <p:sp>
          <p:nvSpPr>
            <p:cNvPr id="320" name="Google Shape;355;p26">
              <a:extLst>
                <a:ext uri="{FF2B5EF4-FFF2-40B4-BE49-F238E27FC236}">
                  <a16:creationId xmlns:a16="http://schemas.microsoft.com/office/drawing/2014/main" id="{B3FAD394-649D-EFB5-C411-2B24CE306B9D}"/>
                </a:ext>
              </a:extLst>
            </p:cNvPr>
            <p:cNvSpPr/>
            <p:nvPr/>
          </p:nvSpPr>
          <p:spPr>
            <a:xfrm>
              <a:off x="2605625" y="1249450"/>
              <a:ext cx="5727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56;p26">
              <a:extLst>
                <a:ext uri="{FF2B5EF4-FFF2-40B4-BE49-F238E27FC236}">
                  <a16:creationId xmlns:a16="http://schemas.microsoft.com/office/drawing/2014/main" id="{38114704-818D-609F-2707-019D174353E6}"/>
                </a:ext>
              </a:extLst>
            </p:cNvPr>
            <p:cNvSpPr/>
            <p:nvPr/>
          </p:nvSpPr>
          <p:spPr>
            <a:xfrm>
              <a:off x="2416325" y="1822150"/>
              <a:ext cx="951300" cy="4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66;p26">
            <a:extLst>
              <a:ext uri="{FF2B5EF4-FFF2-40B4-BE49-F238E27FC236}">
                <a16:creationId xmlns:a16="http://schemas.microsoft.com/office/drawing/2014/main" id="{F098EC62-C960-00B3-584D-D9E0B4AD2D2B}"/>
              </a:ext>
            </a:extLst>
          </p:cNvPr>
          <p:cNvSpPr txBox="1">
            <a:spLocks/>
          </p:cNvSpPr>
          <p:nvPr/>
        </p:nvSpPr>
        <p:spPr>
          <a:xfrm>
            <a:off x="6599024" y="1349169"/>
            <a:ext cx="878700" cy="61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Changa One"/>
              <a:buNone/>
              <a:defRPr sz="2500" b="0" i="0" u="none" strike="noStrike" cap="none">
                <a:solidFill>
                  <a:schemeClr val="accent1"/>
                </a:solidFill>
                <a:latin typeface="Changa One"/>
                <a:ea typeface="Changa One"/>
                <a:cs typeface="Changa One"/>
                <a:sym typeface="Changa One"/>
              </a:defRPr>
            </a:lvl1pPr>
            <a:lvl2pPr marR="0" lvl="1"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2pPr>
            <a:lvl3pPr marR="0" lvl="2"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3pPr>
            <a:lvl4pPr marR="0" lvl="3"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4pPr>
            <a:lvl5pPr marR="0" lvl="4"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5pPr>
            <a:lvl6pPr marR="0" lvl="5"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6pPr>
            <a:lvl7pPr marR="0" lvl="6"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7pPr>
            <a:lvl8pPr marR="0" lvl="7"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8pPr>
            <a:lvl9pPr marR="0" lvl="8" algn="ctr" rtl="0">
              <a:lnSpc>
                <a:spcPct val="100000"/>
              </a:lnSpc>
              <a:spcBef>
                <a:spcPts val="0"/>
              </a:spcBef>
              <a:spcAft>
                <a:spcPts val="0"/>
              </a:spcAft>
              <a:buClr>
                <a:schemeClr val="dk1"/>
              </a:buClr>
              <a:buSzPts val="3500"/>
              <a:buFont typeface="Changa One"/>
              <a:buNone/>
              <a:defRPr sz="3500" b="0" i="0" u="none" strike="noStrike" cap="none">
                <a:solidFill>
                  <a:schemeClr val="dk1"/>
                </a:solidFill>
                <a:latin typeface="Changa One"/>
                <a:ea typeface="Changa One"/>
                <a:cs typeface="Changa One"/>
                <a:sym typeface="Changa One"/>
              </a:defRPr>
            </a:lvl9pPr>
          </a:lstStyle>
          <a:p>
            <a:r>
              <a:rPr lang="en" dirty="0"/>
              <a:t>05</a:t>
            </a:r>
          </a:p>
        </p:txBody>
      </p:sp>
      <p:sp>
        <p:nvSpPr>
          <p:cNvPr id="323" name="TextBox 322">
            <a:extLst>
              <a:ext uri="{FF2B5EF4-FFF2-40B4-BE49-F238E27FC236}">
                <a16:creationId xmlns:a16="http://schemas.microsoft.com/office/drawing/2014/main" id="{5CB7FC7C-4077-564F-A216-CAC2B93CB0DF}"/>
              </a:ext>
            </a:extLst>
          </p:cNvPr>
          <p:cNvSpPr txBox="1"/>
          <p:nvPr/>
        </p:nvSpPr>
        <p:spPr>
          <a:xfrm>
            <a:off x="1365234" y="3174670"/>
            <a:ext cx="2957169" cy="584775"/>
          </a:xfrm>
          <a:prstGeom prst="rect">
            <a:avLst/>
          </a:prstGeom>
          <a:noFill/>
        </p:spPr>
        <p:txBody>
          <a:bodyPr wrap="square" rtlCol="0">
            <a:spAutoFit/>
          </a:bodyPr>
          <a:lstStyle/>
          <a:p>
            <a:r>
              <a:rPr lang="en-US" sz="1600" dirty="0">
                <a:solidFill>
                  <a:schemeClr val="tx1"/>
                </a:solidFill>
                <a:latin typeface="Open Sans" pitchFamily="2" charset="0"/>
                <a:ea typeface="Open Sans" pitchFamily="2" charset="0"/>
                <a:cs typeface="Open Sans" pitchFamily="2" charset="0"/>
              </a:rPr>
              <a:t>division of police duties in the </a:t>
            </a:r>
            <a:r>
              <a:rPr lang="en-US" sz="1600" dirty="0" err="1">
                <a:solidFill>
                  <a:schemeClr val="tx1"/>
                </a:solidFill>
                <a:latin typeface="Open Sans" pitchFamily="2" charset="0"/>
                <a:ea typeface="Open Sans" pitchFamily="2" charset="0"/>
                <a:cs typeface="Open Sans" pitchFamily="2" charset="0"/>
              </a:rPr>
              <a:t>neighbourhoods</a:t>
            </a:r>
            <a:r>
              <a:rPr lang="en-US" sz="1600" dirty="0">
                <a:solidFill>
                  <a:schemeClr val="tx1"/>
                </a:solidFill>
                <a:latin typeface="Open Sans" pitchFamily="2" charset="0"/>
                <a:ea typeface="Open Sans" pitchFamily="2" charset="0"/>
                <a:cs typeface="Open Sans" pitchFamily="2" charset="0"/>
              </a:rPr>
              <a:t>.</a:t>
            </a:r>
          </a:p>
        </p:txBody>
      </p:sp>
      <p:sp>
        <p:nvSpPr>
          <p:cNvPr id="324" name="TextBox 323">
            <a:extLst>
              <a:ext uri="{FF2B5EF4-FFF2-40B4-BE49-F238E27FC236}">
                <a16:creationId xmlns:a16="http://schemas.microsoft.com/office/drawing/2014/main" id="{A9DD8EDA-7494-00C3-EB50-7FA0E876845B}"/>
              </a:ext>
            </a:extLst>
          </p:cNvPr>
          <p:cNvSpPr txBox="1"/>
          <p:nvPr/>
        </p:nvSpPr>
        <p:spPr>
          <a:xfrm>
            <a:off x="1365233" y="3836028"/>
            <a:ext cx="2537487" cy="584775"/>
          </a:xfrm>
          <a:prstGeom prst="rect">
            <a:avLst/>
          </a:prstGeom>
          <a:noFill/>
        </p:spPr>
        <p:txBody>
          <a:bodyPr wrap="square" rtlCol="0">
            <a:spAutoFit/>
          </a:bodyPr>
          <a:lstStyle/>
          <a:p>
            <a:r>
              <a:rPr lang="en-US" sz="1600" dirty="0">
                <a:solidFill>
                  <a:schemeClr val="tx1"/>
                </a:solidFill>
                <a:latin typeface="Open Sans" pitchFamily="2" charset="0"/>
                <a:ea typeface="Open Sans" pitchFamily="2" charset="0"/>
                <a:cs typeface="Open Sans" pitchFamily="2" charset="0"/>
              </a:rPr>
              <a:t>Tighten security in crime-ridden locations.</a:t>
            </a:r>
          </a:p>
        </p:txBody>
      </p:sp>
      <p:sp>
        <p:nvSpPr>
          <p:cNvPr id="325" name="TextBox 324">
            <a:extLst>
              <a:ext uri="{FF2B5EF4-FFF2-40B4-BE49-F238E27FC236}">
                <a16:creationId xmlns:a16="http://schemas.microsoft.com/office/drawing/2014/main" id="{7452E245-1E39-CEFC-1ABF-9DA8D6249349}"/>
              </a:ext>
            </a:extLst>
          </p:cNvPr>
          <p:cNvSpPr txBox="1"/>
          <p:nvPr/>
        </p:nvSpPr>
        <p:spPr>
          <a:xfrm>
            <a:off x="4965344" y="3172793"/>
            <a:ext cx="2957169" cy="830997"/>
          </a:xfrm>
          <a:prstGeom prst="rect">
            <a:avLst/>
          </a:prstGeom>
          <a:noFill/>
        </p:spPr>
        <p:txBody>
          <a:bodyPr wrap="square" rtlCol="0">
            <a:spAutoFit/>
          </a:bodyPr>
          <a:lstStyle/>
          <a:p>
            <a:r>
              <a:rPr lang="en-US" sz="1600" dirty="0">
                <a:solidFill>
                  <a:schemeClr val="tx1"/>
                </a:solidFill>
                <a:latin typeface="Open Sans" pitchFamily="2" charset="0"/>
                <a:ea typeface="Open Sans" pitchFamily="2" charset="0"/>
                <a:cs typeface="Open Sans" pitchFamily="2" charset="0"/>
              </a:rPr>
              <a:t>Should be more careful at some locations in certain </a:t>
            </a:r>
            <a:r>
              <a:rPr lang="en-US" sz="1600" dirty="0" err="1">
                <a:solidFill>
                  <a:schemeClr val="tx1"/>
                </a:solidFill>
                <a:latin typeface="Open Sans" pitchFamily="2" charset="0"/>
                <a:ea typeface="Open Sans" pitchFamily="2" charset="0"/>
                <a:cs typeface="Open Sans" pitchFamily="2" charset="0"/>
              </a:rPr>
              <a:t>neighbourhoods</a:t>
            </a:r>
            <a:r>
              <a:rPr lang="en-US" sz="1600" dirty="0">
                <a:solidFill>
                  <a:schemeClr val="tx1"/>
                </a:solidFill>
                <a:latin typeface="Open Sans" pitchFamily="2" charset="0"/>
                <a:ea typeface="Open Sans" pitchFamily="2" charset="0"/>
                <a:cs typeface="Open Sans" pitchFamily="2" charset="0"/>
              </a:rPr>
              <a:t>.</a:t>
            </a:r>
          </a:p>
        </p:txBody>
      </p:sp>
      <p:sp>
        <p:nvSpPr>
          <p:cNvPr id="331" name="Google Shape;346;p26">
            <a:extLst>
              <a:ext uri="{FF2B5EF4-FFF2-40B4-BE49-F238E27FC236}">
                <a16:creationId xmlns:a16="http://schemas.microsoft.com/office/drawing/2014/main" id="{5D6F245D-4851-6882-37DE-4E5BC261249C}"/>
              </a:ext>
            </a:extLst>
          </p:cNvPr>
          <p:cNvSpPr txBox="1">
            <a:spLocks/>
          </p:cNvSpPr>
          <p:nvPr/>
        </p:nvSpPr>
        <p:spPr>
          <a:xfrm>
            <a:off x="1365233" y="2630442"/>
            <a:ext cx="202029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Changa One"/>
              <a:buNone/>
              <a:defRPr sz="2000" b="0" i="0" u="none" strike="noStrike" cap="none">
                <a:solidFill>
                  <a:schemeClr val="dk1"/>
                </a:solidFill>
                <a:latin typeface="Changa One"/>
                <a:ea typeface="Changa One"/>
                <a:cs typeface="Changa One"/>
                <a:sym typeface="Changa One"/>
              </a:defRPr>
            </a:lvl1pPr>
            <a:lvl2pPr marR="0" lvl="1"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2pPr>
            <a:lvl3pPr marR="0" lvl="2"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3pPr>
            <a:lvl4pPr marR="0" lvl="3"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4pPr>
            <a:lvl5pPr marR="0" lvl="4"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5pPr>
            <a:lvl6pPr marR="0" lvl="5"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6pPr>
            <a:lvl7pPr marR="0" lvl="6"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7pPr>
            <a:lvl8pPr marR="0" lvl="7"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8pPr>
            <a:lvl9pPr marR="0" lvl="8"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9pPr>
          </a:lstStyle>
          <a:p>
            <a:pPr algn="l"/>
            <a:r>
              <a:rPr lang="en-ID" dirty="0"/>
              <a:t>POLICE</a:t>
            </a:r>
          </a:p>
        </p:txBody>
      </p:sp>
      <p:sp>
        <p:nvSpPr>
          <p:cNvPr id="332" name="Google Shape;346;p26">
            <a:extLst>
              <a:ext uri="{FF2B5EF4-FFF2-40B4-BE49-F238E27FC236}">
                <a16:creationId xmlns:a16="http://schemas.microsoft.com/office/drawing/2014/main" id="{49B1D85D-F64A-96E8-A068-6ADA225B113E}"/>
              </a:ext>
            </a:extLst>
          </p:cNvPr>
          <p:cNvSpPr txBox="1">
            <a:spLocks/>
          </p:cNvSpPr>
          <p:nvPr/>
        </p:nvSpPr>
        <p:spPr>
          <a:xfrm>
            <a:off x="4972452" y="2627841"/>
            <a:ext cx="202029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Changa One"/>
              <a:buNone/>
              <a:defRPr sz="2000" b="0" i="0" u="none" strike="noStrike" cap="none">
                <a:solidFill>
                  <a:schemeClr val="dk1"/>
                </a:solidFill>
                <a:latin typeface="Changa One"/>
                <a:ea typeface="Changa One"/>
                <a:cs typeface="Changa One"/>
                <a:sym typeface="Changa One"/>
              </a:defRPr>
            </a:lvl1pPr>
            <a:lvl2pPr marR="0" lvl="1"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2pPr>
            <a:lvl3pPr marR="0" lvl="2"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3pPr>
            <a:lvl4pPr marR="0" lvl="3"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4pPr>
            <a:lvl5pPr marR="0" lvl="4"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5pPr>
            <a:lvl6pPr marR="0" lvl="5"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6pPr>
            <a:lvl7pPr marR="0" lvl="6"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7pPr>
            <a:lvl8pPr marR="0" lvl="7"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8pPr>
            <a:lvl9pPr marR="0" lvl="8" algn="ctr" rtl="0">
              <a:lnSpc>
                <a:spcPct val="100000"/>
              </a:lnSpc>
              <a:spcBef>
                <a:spcPts val="0"/>
              </a:spcBef>
              <a:spcAft>
                <a:spcPts val="0"/>
              </a:spcAft>
              <a:buClr>
                <a:schemeClr val="dk1"/>
              </a:buClr>
              <a:buSzPts val="2500"/>
              <a:buFont typeface="Changa One"/>
              <a:buNone/>
              <a:defRPr sz="2500" b="0" i="0" u="none" strike="noStrike" cap="none">
                <a:solidFill>
                  <a:schemeClr val="dk1"/>
                </a:solidFill>
                <a:latin typeface="Changa One"/>
                <a:ea typeface="Changa One"/>
                <a:cs typeface="Changa One"/>
                <a:sym typeface="Changa One"/>
              </a:defRPr>
            </a:lvl9pPr>
          </a:lstStyle>
          <a:p>
            <a:pPr algn="l"/>
            <a:r>
              <a:rPr lang="en-ID" dirty="0"/>
              <a:t>PUBLIC</a:t>
            </a:r>
          </a:p>
        </p:txBody>
      </p:sp>
    </p:spTree>
    <p:extLst>
      <p:ext uri="{BB962C8B-B14F-4D97-AF65-F5344CB8AC3E}">
        <p14:creationId xmlns:p14="http://schemas.microsoft.com/office/powerpoint/2010/main" val="4082076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43"/>
          <p:cNvSpPr txBox="1">
            <a:spLocks noGrp="1"/>
          </p:cNvSpPr>
          <p:nvPr>
            <p:ph type="title"/>
          </p:nvPr>
        </p:nvSpPr>
        <p:spPr>
          <a:xfrm>
            <a:off x="720000" y="1135449"/>
            <a:ext cx="3000000" cy="72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1160" name="Google Shape;1160;p43"/>
          <p:cNvSpPr txBox="1">
            <a:spLocks noGrp="1"/>
          </p:cNvSpPr>
          <p:nvPr>
            <p:ph type="subTitle" idx="1"/>
          </p:nvPr>
        </p:nvSpPr>
        <p:spPr>
          <a:xfrm>
            <a:off x="720000" y="1848099"/>
            <a:ext cx="3434700" cy="14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en" dirty="0"/>
              <a:t>Do you have any questions?</a:t>
            </a:r>
            <a:endParaRPr dirty="0"/>
          </a:p>
          <a:p>
            <a:pPr marL="0" lvl="0" indent="0" algn="l" rtl="0">
              <a:spcBef>
                <a:spcPts val="0"/>
              </a:spcBef>
              <a:spcAft>
                <a:spcPts val="0"/>
              </a:spcAft>
              <a:buClr>
                <a:schemeClr val="lt1"/>
              </a:buClr>
              <a:buSzPts val="1100"/>
              <a:buFont typeface="Arial"/>
              <a:buNone/>
            </a:pPr>
            <a:endParaRPr dirty="0"/>
          </a:p>
          <a:p>
            <a:pPr marL="0" lvl="0" indent="0" algn="l" rtl="0">
              <a:spcBef>
                <a:spcPts val="0"/>
              </a:spcBef>
              <a:spcAft>
                <a:spcPts val="0"/>
              </a:spcAft>
              <a:buClr>
                <a:schemeClr val="lt1"/>
              </a:buClr>
              <a:buSzPts val="1100"/>
              <a:buFont typeface="Arial"/>
              <a:buNone/>
            </a:pPr>
            <a:r>
              <a:rPr lang="en-ID" dirty="0"/>
              <a:t>muthiaaisyahputri26</a:t>
            </a:r>
            <a:r>
              <a:rPr lang="en" dirty="0"/>
              <a:t>@gmail.com </a:t>
            </a:r>
            <a:endParaRPr dirty="0"/>
          </a:p>
          <a:p>
            <a:pPr marL="0" lvl="0" indent="0" algn="l" rtl="0">
              <a:spcBef>
                <a:spcPts val="0"/>
              </a:spcBef>
              <a:spcAft>
                <a:spcPts val="0"/>
              </a:spcAft>
              <a:buClr>
                <a:schemeClr val="lt1"/>
              </a:buClr>
              <a:buSzPts val="1100"/>
              <a:buFont typeface="Arial"/>
              <a:buNone/>
            </a:pPr>
            <a:r>
              <a:rPr lang="en" dirty="0"/>
              <a:t>+62 8211 1715 878 </a:t>
            </a:r>
          </a:p>
          <a:p>
            <a:pPr marL="0" indent="0">
              <a:buClr>
                <a:schemeClr val="lt1"/>
              </a:buClr>
              <a:buSzPts val="1100"/>
            </a:pPr>
            <a:r>
              <a:rPr lang="en-US" sz="1600" dirty="0">
                <a:solidFill>
                  <a:schemeClr val="tx1"/>
                </a:solidFill>
                <a:latin typeface="Open Sans" pitchFamily="2" charset="0"/>
                <a:ea typeface="Open Sans" pitchFamily="2" charset="0"/>
                <a:cs typeface="Open Sans" pitchFamily="2" charset="0"/>
              </a:rPr>
              <a:t>www.linkedin.com/in/muthiaap/</a:t>
            </a:r>
          </a:p>
        </p:txBody>
      </p:sp>
      <p:sp>
        <p:nvSpPr>
          <p:cNvPr id="1174" name="Google Shape;1174;p43"/>
          <p:cNvSpPr/>
          <p:nvPr/>
        </p:nvSpPr>
        <p:spPr>
          <a:xfrm>
            <a:off x="5066338" y="800200"/>
            <a:ext cx="2391507" cy="4031348"/>
          </a:xfrm>
          <a:custGeom>
            <a:avLst/>
            <a:gdLst/>
            <a:ahLst/>
            <a:cxnLst/>
            <a:rect l="l" t="t" r="r" b="b"/>
            <a:pathLst>
              <a:path w="123688" h="208500" extrusionOk="0">
                <a:moveTo>
                  <a:pt x="51397" y="2913"/>
                </a:moveTo>
                <a:cubicBezTo>
                  <a:pt x="57939" y="2913"/>
                  <a:pt x="62350" y="7999"/>
                  <a:pt x="62971" y="15386"/>
                </a:cubicBezTo>
                <a:cubicBezTo>
                  <a:pt x="63253" y="18838"/>
                  <a:pt x="63746" y="22289"/>
                  <a:pt x="63816" y="25670"/>
                </a:cubicBezTo>
                <a:cubicBezTo>
                  <a:pt x="63887" y="27149"/>
                  <a:pt x="63535" y="28558"/>
                  <a:pt x="62830" y="29826"/>
                </a:cubicBezTo>
                <a:cubicBezTo>
                  <a:pt x="59942" y="35038"/>
                  <a:pt x="62056" y="41659"/>
                  <a:pt x="67197" y="42504"/>
                </a:cubicBezTo>
                <a:cubicBezTo>
                  <a:pt x="71846" y="43350"/>
                  <a:pt x="76566" y="43702"/>
                  <a:pt x="81214" y="44688"/>
                </a:cubicBezTo>
                <a:cubicBezTo>
                  <a:pt x="83187" y="45111"/>
                  <a:pt x="84947" y="46097"/>
                  <a:pt x="86286" y="47576"/>
                </a:cubicBezTo>
                <a:cubicBezTo>
                  <a:pt x="90935" y="52647"/>
                  <a:pt x="95443" y="57930"/>
                  <a:pt x="99739" y="63424"/>
                </a:cubicBezTo>
                <a:cubicBezTo>
                  <a:pt x="101500" y="65749"/>
                  <a:pt x="102909" y="68355"/>
                  <a:pt x="103895" y="71102"/>
                </a:cubicBezTo>
                <a:cubicBezTo>
                  <a:pt x="105585" y="75539"/>
                  <a:pt x="106642" y="80188"/>
                  <a:pt x="108332" y="84626"/>
                </a:cubicBezTo>
                <a:cubicBezTo>
                  <a:pt x="110586" y="90613"/>
                  <a:pt x="113052" y="96530"/>
                  <a:pt x="115799" y="102305"/>
                </a:cubicBezTo>
                <a:cubicBezTo>
                  <a:pt x="117348" y="105264"/>
                  <a:pt x="117419" y="108715"/>
                  <a:pt x="115940" y="111744"/>
                </a:cubicBezTo>
                <a:cubicBezTo>
                  <a:pt x="114961" y="113852"/>
                  <a:pt x="113198" y="114954"/>
                  <a:pt x="111436" y="114954"/>
                </a:cubicBezTo>
                <a:cubicBezTo>
                  <a:pt x="109899" y="114954"/>
                  <a:pt x="108363" y="114116"/>
                  <a:pt x="107346" y="112378"/>
                </a:cubicBezTo>
                <a:cubicBezTo>
                  <a:pt x="106079" y="110124"/>
                  <a:pt x="105022" y="107800"/>
                  <a:pt x="104036" y="105405"/>
                </a:cubicBezTo>
                <a:cubicBezTo>
                  <a:pt x="103754" y="104771"/>
                  <a:pt x="103684" y="103996"/>
                  <a:pt x="103825" y="103292"/>
                </a:cubicBezTo>
                <a:cubicBezTo>
                  <a:pt x="105022" y="100263"/>
                  <a:pt x="103895" y="97586"/>
                  <a:pt x="103191" y="94839"/>
                </a:cubicBezTo>
                <a:cubicBezTo>
                  <a:pt x="102909" y="94064"/>
                  <a:pt x="102698" y="93219"/>
                  <a:pt x="102486" y="92374"/>
                </a:cubicBezTo>
                <a:cubicBezTo>
                  <a:pt x="100725" y="80047"/>
                  <a:pt x="94597" y="71595"/>
                  <a:pt x="86638" y="64622"/>
                </a:cubicBezTo>
                <a:cubicBezTo>
                  <a:pt x="85883" y="64045"/>
                  <a:pt x="84989" y="63747"/>
                  <a:pt x="84078" y="63747"/>
                </a:cubicBezTo>
                <a:cubicBezTo>
                  <a:pt x="83544" y="63747"/>
                  <a:pt x="83003" y="63850"/>
                  <a:pt x="82482" y="64058"/>
                </a:cubicBezTo>
                <a:cubicBezTo>
                  <a:pt x="80792" y="64974"/>
                  <a:pt x="81144" y="67228"/>
                  <a:pt x="81778" y="69130"/>
                </a:cubicBezTo>
                <a:cubicBezTo>
                  <a:pt x="84384" y="76596"/>
                  <a:pt x="86849" y="84062"/>
                  <a:pt x="89526" y="91458"/>
                </a:cubicBezTo>
                <a:cubicBezTo>
                  <a:pt x="92766" y="100052"/>
                  <a:pt x="93400" y="108997"/>
                  <a:pt x="92202" y="118295"/>
                </a:cubicBezTo>
                <a:cubicBezTo>
                  <a:pt x="91569" y="123437"/>
                  <a:pt x="91075" y="128649"/>
                  <a:pt x="90723" y="133720"/>
                </a:cubicBezTo>
                <a:cubicBezTo>
                  <a:pt x="90393" y="138537"/>
                  <a:pt x="92412" y="141438"/>
                  <a:pt x="96028" y="141438"/>
                </a:cubicBezTo>
                <a:cubicBezTo>
                  <a:pt x="96271" y="141438"/>
                  <a:pt x="96523" y="141425"/>
                  <a:pt x="96781" y="141398"/>
                </a:cubicBezTo>
                <a:cubicBezTo>
                  <a:pt x="99528" y="141116"/>
                  <a:pt x="102205" y="140553"/>
                  <a:pt x="104881" y="140060"/>
                </a:cubicBezTo>
                <a:cubicBezTo>
                  <a:pt x="105693" y="139927"/>
                  <a:pt x="106388" y="139850"/>
                  <a:pt x="106997" y="139850"/>
                </a:cubicBezTo>
                <a:cubicBezTo>
                  <a:pt x="109291" y="139850"/>
                  <a:pt x="110366" y="140946"/>
                  <a:pt x="111925" y="144286"/>
                </a:cubicBezTo>
                <a:cubicBezTo>
                  <a:pt x="114601" y="149921"/>
                  <a:pt x="117208" y="155697"/>
                  <a:pt x="119884" y="161402"/>
                </a:cubicBezTo>
                <a:cubicBezTo>
                  <a:pt x="120941" y="163656"/>
                  <a:pt x="121152" y="165769"/>
                  <a:pt x="119321" y="167389"/>
                </a:cubicBezTo>
                <a:cubicBezTo>
                  <a:pt x="118651" y="167979"/>
                  <a:pt x="117991" y="168252"/>
                  <a:pt x="117353" y="168252"/>
                </a:cubicBezTo>
                <a:cubicBezTo>
                  <a:pt x="116314" y="168252"/>
                  <a:pt x="115333" y="167528"/>
                  <a:pt x="114460" y="166262"/>
                </a:cubicBezTo>
                <a:cubicBezTo>
                  <a:pt x="112488" y="163304"/>
                  <a:pt x="110516" y="160275"/>
                  <a:pt x="108332" y="157458"/>
                </a:cubicBezTo>
                <a:cubicBezTo>
                  <a:pt x="107673" y="156666"/>
                  <a:pt x="106704" y="156183"/>
                  <a:pt x="105715" y="156183"/>
                </a:cubicBezTo>
                <a:cubicBezTo>
                  <a:pt x="105649" y="156183"/>
                  <a:pt x="105582" y="156185"/>
                  <a:pt x="105515" y="156190"/>
                </a:cubicBezTo>
                <a:cubicBezTo>
                  <a:pt x="99105" y="157246"/>
                  <a:pt x="92696" y="158444"/>
                  <a:pt x="86356" y="159782"/>
                </a:cubicBezTo>
                <a:cubicBezTo>
                  <a:pt x="85767" y="159900"/>
                  <a:pt x="85204" y="159959"/>
                  <a:pt x="84671" y="159959"/>
                </a:cubicBezTo>
                <a:cubicBezTo>
                  <a:pt x="81385" y="159959"/>
                  <a:pt x="79214" y="157716"/>
                  <a:pt x="78608" y="153231"/>
                </a:cubicBezTo>
                <a:cubicBezTo>
                  <a:pt x="77833" y="147737"/>
                  <a:pt x="77270" y="142173"/>
                  <a:pt x="76706" y="136608"/>
                </a:cubicBezTo>
                <a:cubicBezTo>
                  <a:pt x="76425" y="133368"/>
                  <a:pt x="75227" y="130903"/>
                  <a:pt x="72832" y="129846"/>
                </a:cubicBezTo>
                <a:cubicBezTo>
                  <a:pt x="72051" y="129502"/>
                  <a:pt x="71293" y="129330"/>
                  <a:pt x="70557" y="129330"/>
                </a:cubicBezTo>
                <a:cubicBezTo>
                  <a:pt x="69036" y="129330"/>
                  <a:pt x="67611" y="130065"/>
                  <a:pt x="66282" y="131537"/>
                </a:cubicBezTo>
                <a:cubicBezTo>
                  <a:pt x="63676" y="134566"/>
                  <a:pt x="60929" y="137454"/>
                  <a:pt x="58252" y="140412"/>
                </a:cubicBezTo>
                <a:cubicBezTo>
                  <a:pt x="55082" y="143934"/>
                  <a:pt x="55012" y="147878"/>
                  <a:pt x="58041" y="151611"/>
                </a:cubicBezTo>
                <a:cubicBezTo>
                  <a:pt x="64803" y="159923"/>
                  <a:pt x="71705" y="168305"/>
                  <a:pt x="78538" y="176687"/>
                </a:cubicBezTo>
                <a:cubicBezTo>
                  <a:pt x="81567" y="180420"/>
                  <a:pt x="81637" y="181688"/>
                  <a:pt x="78960" y="185985"/>
                </a:cubicBezTo>
                <a:cubicBezTo>
                  <a:pt x="75579" y="191408"/>
                  <a:pt x="72198" y="196761"/>
                  <a:pt x="68817" y="202115"/>
                </a:cubicBezTo>
                <a:cubicBezTo>
                  <a:pt x="67915" y="203581"/>
                  <a:pt x="67103" y="205635"/>
                  <a:pt x="65585" y="205635"/>
                </a:cubicBezTo>
                <a:cubicBezTo>
                  <a:pt x="65207" y="205635"/>
                  <a:pt x="64786" y="205508"/>
                  <a:pt x="64310" y="205214"/>
                </a:cubicBezTo>
                <a:cubicBezTo>
                  <a:pt x="61774" y="203594"/>
                  <a:pt x="63183" y="200917"/>
                  <a:pt x="63746" y="198663"/>
                </a:cubicBezTo>
                <a:cubicBezTo>
                  <a:pt x="64732" y="194860"/>
                  <a:pt x="65789" y="191127"/>
                  <a:pt x="66845" y="187323"/>
                </a:cubicBezTo>
                <a:cubicBezTo>
                  <a:pt x="68043" y="182885"/>
                  <a:pt x="67409" y="180350"/>
                  <a:pt x="64521" y="177603"/>
                </a:cubicBezTo>
                <a:cubicBezTo>
                  <a:pt x="56914" y="170488"/>
                  <a:pt x="49307" y="163374"/>
                  <a:pt x="41699" y="156331"/>
                </a:cubicBezTo>
                <a:cubicBezTo>
                  <a:pt x="37332" y="152245"/>
                  <a:pt x="36839" y="149498"/>
                  <a:pt x="39586" y="143652"/>
                </a:cubicBezTo>
                <a:cubicBezTo>
                  <a:pt x="44517" y="133368"/>
                  <a:pt x="49377" y="123014"/>
                  <a:pt x="54378" y="112730"/>
                </a:cubicBezTo>
                <a:cubicBezTo>
                  <a:pt x="56421" y="108715"/>
                  <a:pt x="56773" y="104066"/>
                  <a:pt x="55364" y="99770"/>
                </a:cubicBezTo>
                <a:cubicBezTo>
                  <a:pt x="53462" y="93642"/>
                  <a:pt x="51631" y="87373"/>
                  <a:pt x="50011" y="81174"/>
                </a:cubicBezTo>
                <a:cubicBezTo>
                  <a:pt x="48391" y="74976"/>
                  <a:pt x="44939" y="71947"/>
                  <a:pt x="39868" y="71172"/>
                </a:cubicBezTo>
                <a:cubicBezTo>
                  <a:pt x="34585" y="70398"/>
                  <a:pt x="29302" y="69341"/>
                  <a:pt x="24020" y="68496"/>
                </a:cubicBezTo>
                <a:cubicBezTo>
                  <a:pt x="21414" y="68003"/>
                  <a:pt x="19794" y="66312"/>
                  <a:pt x="19019" y="63143"/>
                </a:cubicBezTo>
                <a:cubicBezTo>
                  <a:pt x="17680" y="57437"/>
                  <a:pt x="16060" y="51873"/>
                  <a:pt x="14863" y="46097"/>
                </a:cubicBezTo>
                <a:cubicBezTo>
                  <a:pt x="13032" y="37222"/>
                  <a:pt x="10214" y="29121"/>
                  <a:pt x="5706" y="21726"/>
                </a:cubicBezTo>
                <a:cubicBezTo>
                  <a:pt x="3452" y="18133"/>
                  <a:pt x="3945" y="14471"/>
                  <a:pt x="6481" y="12005"/>
                </a:cubicBezTo>
                <a:cubicBezTo>
                  <a:pt x="7454" y="11061"/>
                  <a:pt x="8567" y="10582"/>
                  <a:pt x="9691" y="10582"/>
                </a:cubicBezTo>
                <a:cubicBezTo>
                  <a:pt x="11334" y="10582"/>
                  <a:pt x="13003" y="11605"/>
                  <a:pt x="14299" y="13696"/>
                </a:cubicBezTo>
                <a:cubicBezTo>
                  <a:pt x="16976" y="17922"/>
                  <a:pt x="19512" y="22289"/>
                  <a:pt x="18596" y="28347"/>
                </a:cubicBezTo>
                <a:cubicBezTo>
                  <a:pt x="18526" y="30037"/>
                  <a:pt x="18807" y="31728"/>
                  <a:pt x="19512" y="33277"/>
                </a:cubicBezTo>
                <a:cubicBezTo>
                  <a:pt x="21414" y="38842"/>
                  <a:pt x="23456" y="44336"/>
                  <a:pt x="25499" y="49760"/>
                </a:cubicBezTo>
                <a:cubicBezTo>
                  <a:pt x="26889" y="53312"/>
                  <a:pt x="29108" y="55171"/>
                  <a:pt x="31769" y="55171"/>
                </a:cubicBezTo>
                <a:cubicBezTo>
                  <a:pt x="32748" y="55171"/>
                  <a:pt x="33787" y="54920"/>
                  <a:pt x="34867" y="54408"/>
                </a:cubicBezTo>
                <a:cubicBezTo>
                  <a:pt x="37966" y="52929"/>
                  <a:pt x="41065" y="51380"/>
                  <a:pt x="44094" y="49900"/>
                </a:cubicBezTo>
                <a:cubicBezTo>
                  <a:pt x="46771" y="48562"/>
                  <a:pt x="48320" y="46167"/>
                  <a:pt x="48532" y="42575"/>
                </a:cubicBezTo>
                <a:cubicBezTo>
                  <a:pt x="48673" y="39053"/>
                  <a:pt x="47334" y="36799"/>
                  <a:pt x="44728" y="35249"/>
                </a:cubicBezTo>
                <a:cubicBezTo>
                  <a:pt x="43601" y="34475"/>
                  <a:pt x="42756" y="33348"/>
                  <a:pt x="42333" y="32009"/>
                </a:cubicBezTo>
                <a:cubicBezTo>
                  <a:pt x="41065" y="28135"/>
                  <a:pt x="39938" y="24191"/>
                  <a:pt x="38882" y="20176"/>
                </a:cubicBezTo>
                <a:cubicBezTo>
                  <a:pt x="36980" y="12851"/>
                  <a:pt x="40643" y="5173"/>
                  <a:pt x="46771" y="3694"/>
                </a:cubicBezTo>
                <a:cubicBezTo>
                  <a:pt x="48391" y="3342"/>
                  <a:pt x="50081" y="3060"/>
                  <a:pt x="50997" y="2919"/>
                </a:cubicBezTo>
                <a:cubicBezTo>
                  <a:pt x="51131" y="2915"/>
                  <a:pt x="51265" y="2913"/>
                  <a:pt x="51397" y="2913"/>
                </a:cubicBezTo>
                <a:close/>
                <a:moveTo>
                  <a:pt x="52202" y="0"/>
                </a:moveTo>
                <a:cubicBezTo>
                  <a:pt x="50236" y="0"/>
                  <a:pt x="48257" y="462"/>
                  <a:pt x="46278" y="947"/>
                </a:cubicBezTo>
                <a:cubicBezTo>
                  <a:pt x="38741" y="2989"/>
                  <a:pt x="34303" y="12217"/>
                  <a:pt x="36698" y="21233"/>
                </a:cubicBezTo>
                <a:cubicBezTo>
                  <a:pt x="37755" y="25247"/>
                  <a:pt x="38882" y="29262"/>
                  <a:pt x="40220" y="33066"/>
                </a:cubicBezTo>
                <a:cubicBezTo>
                  <a:pt x="40925" y="34756"/>
                  <a:pt x="41981" y="36306"/>
                  <a:pt x="43390" y="37433"/>
                </a:cubicBezTo>
                <a:cubicBezTo>
                  <a:pt x="44939" y="38701"/>
                  <a:pt x="46419" y="39687"/>
                  <a:pt x="46278" y="42293"/>
                </a:cubicBezTo>
                <a:cubicBezTo>
                  <a:pt x="46348" y="44477"/>
                  <a:pt x="45080" y="46449"/>
                  <a:pt x="43038" y="47294"/>
                </a:cubicBezTo>
                <a:cubicBezTo>
                  <a:pt x="40150" y="48773"/>
                  <a:pt x="37262" y="50253"/>
                  <a:pt x="34303" y="51661"/>
                </a:cubicBezTo>
                <a:cubicBezTo>
                  <a:pt x="33342" y="52111"/>
                  <a:pt x="32481" y="52342"/>
                  <a:pt x="31706" y="52342"/>
                </a:cubicBezTo>
                <a:cubicBezTo>
                  <a:pt x="29813" y="52342"/>
                  <a:pt x="28430" y="50968"/>
                  <a:pt x="27330" y="48069"/>
                </a:cubicBezTo>
                <a:cubicBezTo>
                  <a:pt x="25358" y="42857"/>
                  <a:pt x="23456" y="37715"/>
                  <a:pt x="21625" y="32432"/>
                </a:cubicBezTo>
                <a:cubicBezTo>
                  <a:pt x="21061" y="31164"/>
                  <a:pt x="20780" y="29826"/>
                  <a:pt x="20780" y="28488"/>
                </a:cubicBezTo>
                <a:cubicBezTo>
                  <a:pt x="21695" y="21021"/>
                  <a:pt x="18667" y="15598"/>
                  <a:pt x="15004" y="10526"/>
                </a:cubicBezTo>
                <a:cubicBezTo>
                  <a:pt x="13618" y="8697"/>
                  <a:pt x="11883" y="7697"/>
                  <a:pt x="9937" y="7697"/>
                </a:cubicBezTo>
                <a:cubicBezTo>
                  <a:pt x="9410" y="7697"/>
                  <a:pt x="8868" y="7770"/>
                  <a:pt x="8312" y="7920"/>
                </a:cubicBezTo>
                <a:cubicBezTo>
                  <a:pt x="2677" y="9399"/>
                  <a:pt x="1" y="16936"/>
                  <a:pt x="3523" y="22712"/>
                </a:cubicBezTo>
                <a:cubicBezTo>
                  <a:pt x="8383" y="30671"/>
                  <a:pt x="11130" y="39546"/>
                  <a:pt x="13243" y="48985"/>
                </a:cubicBezTo>
                <a:cubicBezTo>
                  <a:pt x="14299" y="54056"/>
                  <a:pt x="15708" y="59057"/>
                  <a:pt x="16976" y="64129"/>
                </a:cubicBezTo>
                <a:cubicBezTo>
                  <a:pt x="18033" y="68425"/>
                  <a:pt x="20287" y="70679"/>
                  <a:pt x="23879" y="71243"/>
                </a:cubicBezTo>
                <a:cubicBezTo>
                  <a:pt x="29443" y="72088"/>
                  <a:pt x="34937" y="73356"/>
                  <a:pt x="40502" y="74272"/>
                </a:cubicBezTo>
                <a:cubicBezTo>
                  <a:pt x="44305" y="74906"/>
                  <a:pt x="46559" y="77512"/>
                  <a:pt x="47757" y="81949"/>
                </a:cubicBezTo>
                <a:cubicBezTo>
                  <a:pt x="49518" y="88007"/>
                  <a:pt x="51138" y="94135"/>
                  <a:pt x="53040" y="100192"/>
                </a:cubicBezTo>
                <a:cubicBezTo>
                  <a:pt x="54378" y="103996"/>
                  <a:pt x="54026" y="108222"/>
                  <a:pt x="52194" y="111885"/>
                </a:cubicBezTo>
                <a:cubicBezTo>
                  <a:pt x="47193" y="121957"/>
                  <a:pt x="42404" y="132241"/>
                  <a:pt x="37544" y="142525"/>
                </a:cubicBezTo>
                <a:cubicBezTo>
                  <a:pt x="34374" y="149146"/>
                  <a:pt x="35149" y="153795"/>
                  <a:pt x="40150" y="158444"/>
                </a:cubicBezTo>
                <a:cubicBezTo>
                  <a:pt x="47686" y="165417"/>
                  <a:pt x="55153" y="172602"/>
                  <a:pt x="62760" y="179504"/>
                </a:cubicBezTo>
                <a:cubicBezTo>
                  <a:pt x="65014" y="181618"/>
                  <a:pt x="65577" y="183872"/>
                  <a:pt x="64591" y="187041"/>
                </a:cubicBezTo>
                <a:cubicBezTo>
                  <a:pt x="63323" y="191056"/>
                  <a:pt x="62267" y="195212"/>
                  <a:pt x="61210" y="199297"/>
                </a:cubicBezTo>
                <a:cubicBezTo>
                  <a:pt x="60154" y="203383"/>
                  <a:pt x="60717" y="206200"/>
                  <a:pt x="63112" y="207750"/>
                </a:cubicBezTo>
                <a:cubicBezTo>
                  <a:pt x="63883" y="208249"/>
                  <a:pt x="64640" y="208499"/>
                  <a:pt x="65382" y="208499"/>
                </a:cubicBezTo>
                <a:cubicBezTo>
                  <a:pt x="66944" y="208499"/>
                  <a:pt x="68441" y="207388"/>
                  <a:pt x="69874" y="205143"/>
                </a:cubicBezTo>
                <a:cubicBezTo>
                  <a:pt x="73537" y="199297"/>
                  <a:pt x="77129" y="193521"/>
                  <a:pt x="80792" y="187675"/>
                </a:cubicBezTo>
                <a:cubicBezTo>
                  <a:pt x="84173" y="182251"/>
                  <a:pt x="83961" y="179364"/>
                  <a:pt x="79946" y="174503"/>
                </a:cubicBezTo>
                <a:cubicBezTo>
                  <a:pt x="73185" y="166192"/>
                  <a:pt x="66352" y="157951"/>
                  <a:pt x="59590" y="149639"/>
                </a:cubicBezTo>
                <a:cubicBezTo>
                  <a:pt x="57548" y="147103"/>
                  <a:pt x="57618" y="144849"/>
                  <a:pt x="59731" y="142455"/>
                </a:cubicBezTo>
                <a:cubicBezTo>
                  <a:pt x="62408" y="139496"/>
                  <a:pt x="65014" y="136397"/>
                  <a:pt x="67831" y="133720"/>
                </a:cubicBezTo>
                <a:cubicBezTo>
                  <a:pt x="68575" y="132977"/>
                  <a:pt x="69880" y="132393"/>
                  <a:pt x="70900" y="132393"/>
                </a:cubicBezTo>
                <a:cubicBezTo>
                  <a:pt x="71232" y="132393"/>
                  <a:pt x="71534" y="132455"/>
                  <a:pt x="71776" y="132593"/>
                </a:cubicBezTo>
                <a:cubicBezTo>
                  <a:pt x="72973" y="133227"/>
                  <a:pt x="74100" y="135270"/>
                  <a:pt x="74382" y="136890"/>
                </a:cubicBezTo>
                <a:cubicBezTo>
                  <a:pt x="75227" y="141962"/>
                  <a:pt x="75650" y="147103"/>
                  <a:pt x="76143" y="152245"/>
                </a:cubicBezTo>
                <a:cubicBezTo>
                  <a:pt x="76703" y="158971"/>
                  <a:pt x="79907" y="162724"/>
                  <a:pt x="84731" y="162724"/>
                </a:cubicBezTo>
                <a:cubicBezTo>
                  <a:pt x="85363" y="162724"/>
                  <a:pt x="86023" y="162660"/>
                  <a:pt x="86708" y="162529"/>
                </a:cubicBezTo>
                <a:cubicBezTo>
                  <a:pt x="92625" y="161402"/>
                  <a:pt x="98542" y="160134"/>
                  <a:pt x="104529" y="159078"/>
                </a:cubicBezTo>
                <a:cubicBezTo>
                  <a:pt x="104600" y="159073"/>
                  <a:pt x="104671" y="159071"/>
                  <a:pt x="104741" y="159071"/>
                </a:cubicBezTo>
                <a:cubicBezTo>
                  <a:pt x="105780" y="159071"/>
                  <a:pt x="106687" y="159554"/>
                  <a:pt x="107346" y="160346"/>
                </a:cubicBezTo>
                <a:cubicBezTo>
                  <a:pt x="109389" y="162952"/>
                  <a:pt x="111080" y="165769"/>
                  <a:pt x="113052" y="168446"/>
                </a:cubicBezTo>
                <a:cubicBezTo>
                  <a:pt x="114321" y="170165"/>
                  <a:pt x="115828" y="171004"/>
                  <a:pt x="117352" y="171004"/>
                </a:cubicBezTo>
                <a:cubicBezTo>
                  <a:pt x="118450" y="171004"/>
                  <a:pt x="119556" y="170569"/>
                  <a:pt x="120588" y="169714"/>
                </a:cubicBezTo>
                <a:cubicBezTo>
                  <a:pt x="122983" y="167741"/>
                  <a:pt x="123688" y="164008"/>
                  <a:pt x="122138" y="160557"/>
                </a:cubicBezTo>
                <a:cubicBezTo>
                  <a:pt x="119180" y="154147"/>
                  <a:pt x="116221" y="147808"/>
                  <a:pt x="113263" y="141468"/>
                </a:cubicBezTo>
                <a:cubicBezTo>
                  <a:pt x="111874" y="138509"/>
                  <a:pt x="109863" y="137051"/>
                  <a:pt x="107275" y="137051"/>
                </a:cubicBezTo>
                <a:cubicBezTo>
                  <a:pt x="106845" y="137051"/>
                  <a:pt x="106399" y="137092"/>
                  <a:pt x="105938" y="137172"/>
                </a:cubicBezTo>
                <a:cubicBezTo>
                  <a:pt x="103050" y="137665"/>
                  <a:pt x="100091" y="138228"/>
                  <a:pt x="97133" y="138581"/>
                </a:cubicBezTo>
                <a:cubicBezTo>
                  <a:pt x="96833" y="138614"/>
                  <a:pt x="96549" y="138631"/>
                  <a:pt x="96283" y="138631"/>
                </a:cubicBezTo>
                <a:cubicBezTo>
                  <a:pt x="93737" y="138631"/>
                  <a:pt x="92722" y="137086"/>
                  <a:pt x="92977" y="133580"/>
                </a:cubicBezTo>
                <a:cubicBezTo>
                  <a:pt x="93259" y="129072"/>
                  <a:pt x="93682" y="124564"/>
                  <a:pt x="94316" y="120056"/>
                </a:cubicBezTo>
                <a:cubicBezTo>
                  <a:pt x="95724" y="109279"/>
                  <a:pt x="95090" y="98854"/>
                  <a:pt x="91146" y="88852"/>
                </a:cubicBezTo>
                <a:cubicBezTo>
                  <a:pt x="88681" y="82442"/>
                  <a:pt x="86568" y="75821"/>
                  <a:pt x="84243" y="69271"/>
                </a:cubicBezTo>
                <a:cubicBezTo>
                  <a:pt x="83961" y="68284"/>
                  <a:pt x="83680" y="67369"/>
                  <a:pt x="83187" y="65608"/>
                </a:cubicBezTo>
                <a:lnTo>
                  <a:pt x="83187" y="65608"/>
                </a:lnTo>
                <a:cubicBezTo>
                  <a:pt x="84243" y="66101"/>
                  <a:pt x="84666" y="66101"/>
                  <a:pt x="84877" y="66242"/>
                </a:cubicBezTo>
                <a:cubicBezTo>
                  <a:pt x="91569" y="72863"/>
                  <a:pt x="98190" y="79554"/>
                  <a:pt x="99739" y="91036"/>
                </a:cubicBezTo>
                <a:cubicBezTo>
                  <a:pt x="100021" y="92303"/>
                  <a:pt x="100303" y="93501"/>
                  <a:pt x="100725" y="94698"/>
                </a:cubicBezTo>
                <a:cubicBezTo>
                  <a:pt x="101500" y="97445"/>
                  <a:pt x="102486" y="100122"/>
                  <a:pt x="101430" y="103151"/>
                </a:cubicBezTo>
                <a:cubicBezTo>
                  <a:pt x="101289" y="104207"/>
                  <a:pt x="101430" y="105264"/>
                  <a:pt x="101852" y="106250"/>
                </a:cubicBezTo>
                <a:cubicBezTo>
                  <a:pt x="102909" y="108786"/>
                  <a:pt x="104106" y="111321"/>
                  <a:pt x="105374" y="113787"/>
                </a:cubicBezTo>
                <a:cubicBezTo>
                  <a:pt x="106848" y="116384"/>
                  <a:pt x="109109" y="117670"/>
                  <a:pt x="111382" y="117670"/>
                </a:cubicBezTo>
                <a:cubicBezTo>
                  <a:pt x="113670" y="117670"/>
                  <a:pt x="115970" y="116366"/>
                  <a:pt x="117489" y="113787"/>
                </a:cubicBezTo>
                <a:cubicBezTo>
                  <a:pt x="119814" y="109913"/>
                  <a:pt x="119955" y="105053"/>
                  <a:pt x="117771" y="101108"/>
                </a:cubicBezTo>
                <a:cubicBezTo>
                  <a:pt x="114108" y="94769"/>
                  <a:pt x="111573" y="87866"/>
                  <a:pt x="109459" y="80611"/>
                </a:cubicBezTo>
                <a:cubicBezTo>
                  <a:pt x="108332" y="76878"/>
                  <a:pt x="107276" y="73145"/>
                  <a:pt x="105867" y="69552"/>
                </a:cubicBezTo>
                <a:cubicBezTo>
                  <a:pt x="104881" y="66805"/>
                  <a:pt x="103472" y="64129"/>
                  <a:pt x="101711" y="61804"/>
                </a:cubicBezTo>
                <a:cubicBezTo>
                  <a:pt x="97133" y="56028"/>
                  <a:pt x="92414" y="50393"/>
                  <a:pt x="87483" y="45040"/>
                </a:cubicBezTo>
                <a:cubicBezTo>
                  <a:pt x="86004" y="43491"/>
                  <a:pt x="84102" y="42434"/>
                  <a:pt x="81989" y="41941"/>
                </a:cubicBezTo>
                <a:cubicBezTo>
                  <a:pt x="77340" y="40955"/>
                  <a:pt x="72621" y="40532"/>
                  <a:pt x="67972" y="39757"/>
                </a:cubicBezTo>
                <a:cubicBezTo>
                  <a:pt x="64380" y="39124"/>
                  <a:pt x="62337" y="35109"/>
                  <a:pt x="64310" y="32221"/>
                </a:cubicBezTo>
                <a:cubicBezTo>
                  <a:pt x="66352" y="29192"/>
                  <a:pt x="66352" y="26093"/>
                  <a:pt x="65859" y="22571"/>
                </a:cubicBezTo>
                <a:cubicBezTo>
                  <a:pt x="65437" y="20035"/>
                  <a:pt x="65366" y="17429"/>
                  <a:pt x="65155" y="14823"/>
                </a:cubicBezTo>
                <a:cubicBezTo>
                  <a:pt x="64521" y="8061"/>
                  <a:pt x="61703" y="3482"/>
                  <a:pt x="56561" y="947"/>
                </a:cubicBezTo>
                <a:cubicBezTo>
                  <a:pt x="55119" y="256"/>
                  <a:pt x="53665" y="0"/>
                  <a:pt x="5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43"/>
          <p:cNvGrpSpPr/>
          <p:nvPr/>
        </p:nvGrpSpPr>
        <p:grpSpPr>
          <a:xfrm>
            <a:off x="7512837" y="2703899"/>
            <a:ext cx="708479" cy="1176678"/>
            <a:chOff x="7512837" y="2703899"/>
            <a:chExt cx="708479" cy="1176678"/>
          </a:xfrm>
        </p:grpSpPr>
        <p:sp>
          <p:nvSpPr>
            <p:cNvPr id="1176" name="Google Shape;1176;p43"/>
            <p:cNvSpPr/>
            <p:nvPr/>
          </p:nvSpPr>
          <p:spPr>
            <a:xfrm rot="-1754552">
              <a:off x="7684456" y="2701179"/>
              <a:ext cx="184732" cy="750816"/>
            </a:xfrm>
            <a:custGeom>
              <a:avLst/>
              <a:gdLst/>
              <a:ahLst/>
              <a:cxnLst/>
              <a:rect l="l" t="t" r="r" b="b"/>
              <a:pathLst>
                <a:path w="5533" h="22488" extrusionOk="0">
                  <a:moveTo>
                    <a:pt x="1406" y="0"/>
                  </a:moveTo>
                  <a:cubicBezTo>
                    <a:pt x="71" y="4234"/>
                    <a:pt x="0" y="11777"/>
                    <a:pt x="71" y="22345"/>
                  </a:cubicBezTo>
                  <a:lnTo>
                    <a:pt x="2793" y="22487"/>
                  </a:lnTo>
                  <a:cubicBezTo>
                    <a:pt x="2804" y="21972"/>
                    <a:pt x="3119" y="21845"/>
                    <a:pt x="3742" y="21845"/>
                  </a:cubicBezTo>
                  <a:cubicBezTo>
                    <a:pt x="4151" y="21845"/>
                    <a:pt x="4695" y="21900"/>
                    <a:pt x="5373" y="21936"/>
                  </a:cubicBezTo>
                  <a:cubicBezTo>
                    <a:pt x="5533" y="20868"/>
                    <a:pt x="5373" y="14428"/>
                    <a:pt x="4821" y="9820"/>
                  </a:cubicBezTo>
                  <a:cubicBezTo>
                    <a:pt x="4270" y="5213"/>
                    <a:pt x="3238" y="1744"/>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rot="-1754552">
              <a:off x="7684935" y="2703015"/>
              <a:ext cx="179391" cy="750248"/>
            </a:xfrm>
            <a:custGeom>
              <a:avLst/>
              <a:gdLst/>
              <a:ahLst/>
              <a:cxnLst/>
              <a:rect l="l" t="t" r="r" b="b"/>
              <a:pathLst>
                <a:path w="5373" h="22471" extrusionOk="0">
                  <a:moveTo>
                    <a:pt x="1388" y="1"/>
                  </a:moveTo>
                  <a:cubicBezTo>
                    <a:pt x="53" y="4235"/>
                    <a:pt x="0" y="11778"/>
                    <a:pt x="71" y="22346"/>
                  </a:cubicBezTo>
                  <a:lnTo>
                    <a:pt x="2775" y="22470"/>
                  </a:lnTo>
                  <a:cubicBezTo>
                    <a:pt x="2786" y="21955"/>
                    <a:pt x="3101" y="21828"/>
                    <a:pt x="3728" y="21828"/>
                  </a:cubicBezTo>
                  <a:cubicBezTo>
                    <a:pt x="4140" y="21828"/>
                    <a:pt x="4688" y="21883"/>
                    <a:pt x="5373" y="21919"/>
                  </a:cubicBezTo>
                  <a:lnTo>
                    <a:pt x="5373" y="21901"/>
                  </a:lnTo>
                  <a:cubicBezTo>
                    <a:pt x="4821" y="21171"/>
                    <a:pt x="5088" y="14020"/>
                    <a:pt x="4554" y="9554"/>
                  </a:cubicBezTo>
                  <a:cubicBezTo>
                    <a:pt x="4039" y="5160"/>
                    <a:pt x="3060" y="1798"/>
                    <a:pt x="1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3"/>
            <p:cNvSpPr/>
            <p:nvPr/>
          </p:nvSpPr>
          <p:spPr>
            <a:xfrm rot="-1754552">
              <a:off x="7979797" y="3384355"/>
              <a:ext cx="121230" cy="475804"/>
            </a:xfrm>
            <a:custGeom>
              <a:avLst/>
              <a:gdLst/>
              <a:ahLst/>
              <a:cxnLst/>
              <a:rect l="l" t="t" r="r" b="b"/>
              <a:pathLst>
                <a:path w="3631" h="14251" extrusionOk="0">
                  <a:moveTo>
                    <a:pt x="2972" y="0"/>
                  </a:moveTo>
                  <a:lnTo>
                    <a:pt x="196" y="107"/>
                  </a:lnTo>
                  <a:lnTo>
                    <a:pt x="1" y="14232"/>
                  </a:lnTo>
                  <a:lnTo>
                    <a:pt x="3630" y="14250"/>
                  </a:lnTo>
                  <a:lnTo>
                    <a:pt x="29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3"/>
            <p:cNvSpPr/>
            <p:nvPr/>
          </p:nvSpPr>
          <p:spPr>
            <a:xfrm rot="-1754552">
              <a:off x="8101736" y="3827678"/>
              <a:ext cx="121230" cy="24874"/>
            </a:xfrm>
            <a:custGeom>
              <a:avLst/>
              <a:gdLst/>
              <a:ahLst/>
              <a:cxnLst/>
              <a:rect l="l" t="t" r="r" b="b"/>
              <a:pathLst>
                <a:path w="3631" h="745" extrusionOk="0">
                  <a:moveTo>
                    <a:pt x="1" y="0"/>
                  </a:moveTo>
                  <a:lnTo>
                    <a:pt x="1" y="0"/>
                  </a:lnTo>
                  <a:cubicBezTo>
                    <a:pt x="255" y="636"/>
                    <a:pt x="801" y="744"/>
                    <a:pt x="1451" y="744"/>
                  </a:cubicBezTo>
                  <a:cubicBezTo>
                    <a:pt x="1620" y="744"/>
                    <a:pt x="1796" y="737"/>
                    <a:pt x="1976" y="730"/>
                  </a:cubicBezTo>
                  <a:cubicBezTo>
                    <a:pt x="2794" y="712"/>
                    <a:pt x="3328" y="694"/>
                    <a:pt x="3630" y="18"/>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3"/>
            <p:cNvSpPr/>
            <p:nvPr/>
          </p:nvSpPr>
          <p:spPr>
            <a:xfrm rot="-1754552">
              <a:off x="7896922" y="3410322"/>
              <a:ext cx="99227" cy="111681"/>
            </a:xfrm>
            <a:custGeom>
              <a:avLst/>
              <a:gdLst/>
              <a:ahLst/>
              <a:cxnLst/>
              <a:rect l="l" t="t" r="r" b="b"/>
              <a:pathLst>
                <a:path w="2972" h="3345" extrusionOk="0">
                  <a:moveTo>
                    <a:pt x="2812" y="0"/>
                  </a:moveTo>
                  <a:lnTo>
                    <a:pt x="36" y="107"/>
                  </a:lnTo>
                  <a:lnTo>
                    <a:pt x="1" y="3345"/>
                  </a:lnTo>
                  <a:lnTo>
                    <a:pt x="2972" y="3345"/>
                  </a:lnTo>
                  <a:lnTo>
                    <a:pt x="2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43"/>
          <p:cNvGrpSpPr/>
          <p:nvPr/>
        </p:nvGrpSpPr>
        <p:grpSpPr>
          <a:xfrm>
            <a:off x="6028640" y="1837258"/>
            <a:ext cx="423325" cy="508374"/>
            <a:chOff x="6028640" y="1837258"/>
            <a:chExt cx="423325" cy="508374"/>
          </a:xfrm>
        </p:grpSpPr>
        <p:sp>
          <p:nvSpPr>
            <p:cNvPr id="1182" name="Google Shape;1182;p43"/>
            <p:cNvSpPr/>
            <p:nvPr/>
          </p:nvSpPr>
          <p:spPr>
            <a:xfrm rot="-1867919">
              <a:off x="6315422" y="2241672"/>
              <a:ext cx="87619" cy="87619"/>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3"/>
            <p:cNvSpPr/>
            <p:nvPr/>
          </p:nvSpPr>
          <p:spPr>
            <a:xfrm rot="-1851654">
              <a:off x="6363987" y="2142640"/>
              <a:ext cx="57315" cy="5731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3"/>
            <p:cNvSpPr/>
            <p:nvPr/>
          </p:nvSpPr>
          <p:spPr>
            <a:xfrm rot="-1871098">
              <a:off x="6184363" y="2274804"/>
              <a:ext cx="26651" cy="26651"/>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3"/>
            <p:cNvSpPr/>
            <p:nvPr/>
          </p:nvSpPr>
          <p:spPr>
            <a:xfrm>
              <a:off x="6028640" y="1837258"/>
              <a:ext cx="423325" cy="368450"/>
            </a:xfrm>
            <a:custGeom>
              <a:avLst/>
              <a:gdLst/>
              <a:ahLst/>
              <a:cxnLst/>
              <a:rect l="l" t="t" r="r" b="b"/>
              <a:pathLst>
                <a:path w="16933" h="14738" extrusionOk="0">
                  <a:moveTo>
                    <a:pt x="15682" y="4812"/>
                  </a:moveTo>
                  <a:cubicBezTo>
                    <a:pt x="14530" y="3213"/>
                    <a:pt x="11191" y="133"/>
                    <a:pt x="9615" y="15"/>
                  </a:cubicBezTo>
                  <a:cubicBezTo>
                    <a:pt x="8040" y="-102"/>
                    <a:pt x="7734" y="3425"/>
                    <a:pt x="6229" y="4107"/>
                  </a:cubicBezTo>
                  <a:cubicBezTo>
                    <a:pt x="4724" y="4789"/>
                    <a:pt x="1480" y="3402"/>
                    <a:pt x="586" y="4107"/>
                  </a:cubicBezTo>
                  <a:cubicBezTo>
                    <a:pt x="-307" y="4812"/>
                    <a:pt x="-96" y="7516"/>
                    <a:pt x="868" y="8339"/>
                  </a:cubicBezTo>
                  <a:cubicBezTo>
                    <a:pt x="1832" y="9162"/>
                    <a:pt x="5594" y="8128"/>
                    <a:pt x="6370" y="9045"/>
                  </a:cubicBezTo>
                  <a:cubicBezTo>
                    <a:pt x="7146" y="9962"/>
                    <a:pt x="4819" y="12971"/>
                    <a:pt x="5524" y="13841"/>
                  </a:cubicBezTo>
                  <a:cubicBezTo>
                    <a:pt x="6230" y="14711"/>
                    <a:pt x="9686" y="15088"/>
                    <a:pt x="10603" y="14265"/>
                  </a:cubicBezTo>
                  <a:cubicBezTo>
                    <a:pt x="11520" y="13442"/>
                    <a:pt x="10039" y="9679"/>
                    <a:pt x="11026" y="8903"/>
                  </a:cubicBezTo>
                  <a:cubicBezTo>
                    <a:pt x="12014" y="8127"/>
                    <a:pt x="15752" y="10291"/>
                    <a:pt x="16528" y="9609"/>
                  </a:cubicBezTo>
                  <a:cubicBezTo>
                    <a:pt x="17304" y="8927"/>
                    <a:pt x="16834" y="6411"/>
                    <a:pt x="15682" y="4812"/>
                  </a:cubicBezTo>
                  <a:close/>
                </a:path>
              </a:pathLst>
            </a:custGeom>
            <a:solidFill>
              <a:schemeClr val="dk2"/>
            </a:solidFill>
            <a:ln>
              <a:noFill/>
            </a:ln>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1"/>
          <p:cNvSpPr txBox="1">
            <a:spLocks noGrp="1"/>
          </p:cNvSpPr>
          <p:nvPr>
            <p:ph type="title"/>
          </p:nvPr>
        </p:nvSpPr>
        <p:spPr>
          <a:xfrm>
            <a:off x="713224" y="445025"/>
            <a:ext cx="44798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SKILLS AND PROFICIENCY</a:t>
            </a:r>
            <a:endParaRPr dirty="0"/>
          </a:p>
        </p:txBody>
      </p:sp>
      <p:sp>
        <p:nvSpPr>
          <p:cNvPr id="572" name="Google Shape;572;p31"/>
          <p:cNvSpPr txBox="1">
            <a:spLocks noGrp="1"/>
          </p:cNvSpPr>
          <p:nvPr>
            <p:ph type="subTitle" idx="1"/>
          </p:nvPr>
        </p:nvSpPr>
        <p:spPr>
          <a:xfrm>
            <a:off x="3591713" y="2167482"/>
            <a:ext cx="19605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Python Programming Language</a:t>
            </a:r>
          </a:p>
        </p:txBody>
      </p:sp>
      <p:sp>
        <p:nvSpPr>
          <p:cNvPr id="574" name="Google Shape;574;p31"/>
          <p:cNvSpPr txBox="1">
            <a:spLocks noGrp="1"/>
          </p:cNvSpPr>
          <p:nvPr>
            <p:ph type="subTitle" idx="3"/>
          </p:nvPr>
        </p:nvSpPr>
        <p:spPr>
          <a:xfrm>
            <a:off x="955371" y="2012336"/>
            <a:ext cx="19605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Math and Statistics</a:t>
            </a:r>
          </a:p>
        </p:txBody>
      </p:sp>
      <p:sp>
        <p:nvSpPr>
          <p:cNvPr id="576" name="Google Shape;576;p31"/>
          <p:cNvSpPr txBox="1">
            <a:spLocks noGrp="1"/>
          </p:cNvSpPr>
          <p:nvPr>
            <p:ph type="subTitle" idx="5"/>
          </p:nvPr>
        </p:nvSpPr>
        <p:spPr>
          <a:xfrm>
            <a:off x="6250574" y="1882809"/>
            <a:ext cx="19605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SQL Database</a:t>
            </a:r>
            <a:endParaRPr dirty="0"/>
          </a:p>
        </p:txBody>
      </p:sp>
      <p:sp>
        <p:nvSpPr>
          <p:cNvPr id="578" name="Google Shape;578;p31"/>
          <p:cNvSpPr txBox="1">
            <a:spLocks noGrp="1"/>
          </p:cNvSpPr>
          <p:nvPr>
            <p:ph type="subTitle" idx="7"/>
          </p:nvPr>
        </p:nvSpPr>
        <p:spPr>
          <a:xfrm>
            <a:off x="2340891" y="3705506"/>
            <a:ext cx="19605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Visualization</a:t>
            </a:r>
            <a:endParaRPr dirty="0"/>
          </a:p>
        </p:txBody>
      </p:sp>
      <p:sp>
        <p:nvSpPr>
          <p:cNvPr id="581" name="Google Shape;581;p31"/>
          <p:cNvSpPr txBox="1">
            <a:spLocks noGrp="1"/>
          </p:cNvSpPr>
          <p:nvPr>
            <p:ph type="subTitle" idx="14"/>
          </p:nvPr>
        </p:nvSpPr>
        <p:spPr>
          <a:xfrm>
            <a:off x="5048891" y="3721673"/>
            <a:ext cx="19605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Machine Learning</a:t>
            </a:r>
            <a:endParaRPr dirty="0"/>
          </a:p>
        </p:txBody>
      </p:sp>
      <p:grpSp>
        <p:nvGrpSpPr>
          <p:cNvPr id="583" name="Google Shape;583;p31"/>
          <p:cNvGrpSpPr/>
          <p:nvPr/>
        </p:nvGrpSpPr>
        <p:grpSpPr>
          <a:xfrm>
            <a:off x="1540950" y="1267713"/>
            <a:ext cx="789600" cy="508765"/>
            <a:chOff x="1540950" y="1267713"/>
            <a:chExt cx="789600" cy="508765"/>
          </a:xfrm>
        </p:grpSpPr>
        <p:sp>
          <p:nvSpPr>
            <p:cNvPr id="584" name="Google Shape;584;p31"/>
            <p:cNvSpPr/>
            <p:nvPr/>
          </p:nvSpPr>
          <p:spPr>
            <a:xfrm>
              <a:off x="1698113" y="1267713"/>
              <a:ext cx="475500" cy="47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1540950" y="1743177"/>
              <a:ext cx="789600" cy="3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31"/>
          <p:cNvGrpSpPr/>
          <p:nvPr/>
        </p:nvGrpSpPr>
        <p:grpSpPr>
          <a:xfrm>
            <a:off x="4177175" y="1267713"/>
            <a:ext cx="789600" cy="508765"/>
            <a:chOff x="1540950" y="1267713"/>
            <a:chExt cx="789600" cy="508765"/>
          </a:xfrm>
        </p:grpSpPr>
        <p:sp>
          <p:nvSpPr>
            <p:cNvPr id="587" name="Google Shape;587;p31"/>
            <p:cNvSpPr/>
            <p:nvPr/>
          </p:nvSpPr>
          <p:spPr>
            <a:xfrm>
              <a:off x="1698113" y="1267713"/>
              <a:ext cx="475500" cy="47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540950" y="1743177"/>
              <a:ext cx="789600" cy="3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1"/>
          <p:cNvGrpSpPr/>
          <p:nvPr/>
        </p:nvGrpSpPr>
        <p:grpSpPr>
          <a:xfrm>
            <a:off x="6813400" y="1267713"/>
            <a:ext cx="789600" cy="508765"/>
            <a:chOff x="1540950" y="1267713"/>
            <a:chExt cx="789600" cy="508765"/>
          </a:xfrm>
        </p:grpSpPr>
        <p:sp>
          <p:nvSpPr>
            <p:cNvPr id="590" name="Google Shape;590;p31"/>
            <p:cNvSpPr/>
            <p:nvPr/>
          </p:nvSpPr>
          <p:spPr>
            <a:xfrm>
              <a:off x="1698113" y="1267713"/>
              <a:ext cx="475500" cy="47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1540950" y="1743177"/>
              <a:ext cx="789600" cy="3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31"/>
          <p:cNvGrpSpPr/>
          <p:nvPr/>
        </p:nvGrpSpPr>
        <p:grpSpPr>
          <a:xfrm>
            <a:off x="2926353" y="3005638"/>
            <a:ext cx="789600" cy="508765"/>
            <a:chOff x="1540950" y="1267713"/>
            <a:chExt cx="789600" cy="508765"/>
          </a:xfrm>
        </p:grpSpPr>
        <p:sp>
          <p:nvSpPr>
            <p:cNvPr id="596" name="Google Shape;596;p31"/>
            <p:cNvSpPr/>
            <p:nvPr/>
          </p:nvSpPr>
          <p:spPr>
            <a:xfrm>
              <a:off x="1698113" y="1267713"/>
              <a:ext cx="475500" cy="47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1540950" y="1743177"/>
              <a:ext cx="789600" cy="3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1"/>
          <p:cNvGrpSpPr/>
          <p:nvPr/>
        </p:nvGrpSpPr>
        <p:grpSpPr>
          <a:xfrm>
            <a:off x="5562578" y="3005638"/>
            <a:ext cx="789600" cy="508765"/>
            <a:chOff x="1540950" y="1267713"/>
            <a:chExt cx="789600" cy="508765"/>
          </a:xfrm>
        </p:grpSpPr>
        <p:sp>
          <p:nvSpPr>
            <p:cNvPr id="599" name="Google Shape;599;p31"/>
            <p:cNvSpPr/>
            <p:nvPr/>
          </p:nvSpPr>
          <p:spPr>
            <a:xfrm>
              <a:off x="1698113" y="1267713"/>
              <a:ext cx="475500" cy="47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1540950" y="1743177"/>
              <a:ext cx="789600" cy="3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31"/>
          <p:cNvSpPr/>
          <p:nvPr/>
        </p:nvSpPr>
        <p:spPr>
          <a:xfrm>
            <a:off x="4405901" y="1371625"/>
            <a:ext cx="332138" cy="300935"/>
          </a:xfrm>
          <a:custGeom>
            <a:avLst/>
            <a:gdLst/>
            <a:ahLst/>
            <a:cxnLst/>
            <a:rect l="l" t="t" r="r" b="b"/>
            <a:pathLst>
              <a:path w="19171" h="17370" extrusionOk="0">
                <a:moveTo>
                  <a:pt x="9377" y="1113"/>
                </a:moveTo>
                <a:cubicBezTo>
                  <a:pt x="10289" y="1113"/>
                  <a:pt x="11176" y="1473"/>
                  <a:pt x="11834" y="2131"/>
                </a:cubicBezTo>
                <a:lnTo>
                  <a:pt x="11848" y="2131"/>
                </a:lnTo>
                <a:lnTo>
                  <a:pt x="11931" y="2228"/>
                </a:lnTo>
                <a:lnTo>
                  <a:pt x="8499" y="2228"/>
                </a:lnTo>
                <a:cubicBezTo>
                  <a:pt x="8457" y="1937"/>
                  <a:pt x="8443" y="1646"/>
                  <a:pt x="8443" y="1356"/>
                </a:cubicBezTo>
                <a:cubicBezTo>
                  <a:pt x="8443" y="1314"/>
                  <a:pt x="8443" y="1287"/>
                  <a:pt x="8429" y="1245"/>
                </a:cubicBezTo>
                <a:cubicBezTo>
                  <a:pt x="8743" y="1156"/>
                  <a:pt x="9062" y="1113"/>
                  <a:pt x="9377" y="1113"/>
                </a:cubicBezTo>
                <a:close/>
                <a:moveTo>
                  <a:pt x="12623" y="3349"/>
                </a:moveTo>
                <a:cubicBezTo>
                  <a:pt x="12859" y="3930"/>
                  <a:pt x="12914" y="4553"/>
                  <a:pt x="12817" y="5176"/>
                </a:cubicBezTo>
                <a:lnTo>
                  <a:pt x="9620" y="5176"/>
                </a:lnTo>
                <a:cubicBezTo>
                  <a:pt x="9246" y="4608"/>
                  <a:pt x="8955" y="3986"/>
                  <a:pt x="8748" y="3349"/>
                </a:cubicBezTo>
                <a:close/>
                <a:moveTo>
                  <a:pt x="17744" y="3349"/>
                </a:moveTo>
                <a:cubicBezTo>
                  <a:pt x="17537" y="3986"/>
                  <a:pt x="17246" y="4608"/>
                  <a:pt x="16886" y="5176"/>
                </a:cubicBezTo>
                <a:lnTo>
                  <a:pt x="13938" y="5176"/>
                </a:lnTo>
                <a:cubicBezTo>
                  <a:pt x="14021" y="4567"/>
                  <a:pt x="13966" y="3944"/>
                  <a:pt x="13800" y="3349"/>
                </a:cubicBezTo>
                <a:close/>
                <a:moveTo>
                  <a:pt x="12416" y="6297"/>
                </a:moveTo>
                <a:cubicBezTo>
                  <a:pt x="12263" y="6560"/>
                  <a:pt x="12070" y="6809"/>
                  <a:pt x="11862" y="7031"/>
                </a:cubicBezTo>
                <a:cubicBezTo>
                  <a:pt x="11751" y="7128"/>
                  <a:pt x="11641" y="7224"/>
                  <a:pt x="11530" y="7307"/>
                </a:cubicBezTo>
                <a:cubicBezTo>
                  <a:pt x="11156" y="7003"/>
                  <a:pt x="10796" y="6657"/>
                  <a:pt x="10464" y="6297"/>
                </a:cubicBezTo>
                <a:close/>
                <a:moveTo>
                  <a:pt x="7336" y="1785"/>
                </a:moveTo>
                <a:cubicBezTo>
                  <a:pt x="7460" y="4055"/>
                  <a:pt x="8582" y="6186"/>
                  <a:pt x="10464" y="7875"/>
                </a:cubicBezTo>
                <a:cubicBezTo>
                  <a:pt x="10132" y="7972"/>
                  <a:pt x="9786" y="8027"/>
                  <a:pt x="9426" y="8027"/>
                </a:cubicBezTo>
                <a:cubicBezTo>
                  <a:pt x="9415" y="8027"/>
                  <a:pt x="9404" y="8027"/>
                  <a:pt x="9393" y="8027"/>
                </a:cubicBezTo>
                <a:cubicBezTo>
                  <a:pt x="6369" y="8027"/>
                  <a:pt x="4783" y="4282"/>
                  <a:pt x="6948" y="2117"/>
                </a:cubicBezTo>
                <a:cubicBezTo>
                  <a:pt x="7073" y="1992"/>
                  <a:pt x="7198" y="1882"/>
                  <a:pt x="7336" y="1785"/>
                </a:cubicBezTo>
                <a:close/>
                <a:moveTo>
                  <a:pt x="16028" y="6297"/>
                </a:moveTo>
                <a:cubicBezTo>
                  <a:pt x="15225" y="7169"/>
                  <a:pt x="14284" y="7903"/>
                  <a:pt x="13246" y="8456"/>
                </a:cubicBezTo>
                <a:cubicBezTo>
                  <a:pt x="12983" y="8318"/>
                  <a:pt x="12720" y="8152"/>
                  <a:pt x="12471" y="7986"/>
                </a:cubicBezTo>
                <a:cubicBezTo>
                  <a:pt x="12526" y="7930"/>
                  <a:pt x="12582" y="7875"/>
                  <a:pt x="12637" y="7820"/>
                </a:cubicBezTo>
                <a:lnTo>
                  <a:pt x="12651" y="7820"/>
                </a:lnTo>
                <a:cubicBezTo>
                  <a:pt x="13080" y="7391"/>
                  <a:pt x="13426" y="6865"/>
                  <a:pt x="13661" y="6297"/>
                </a:cubicBezTo>
                <a:close/>
                <a:moveTo>
                  <a:pt x="13246" y="9730"/>
                </a:moveTo>
                <a:cubicBezTo>
                  <a:pt x="14312" y="10311"/>
                  <a:pt x="15267" y="11058"/>
                  <a:pt x="16070" y="11944"/>
                </a:cubicBezTo>
                <a:lnTo>
                  <a:pt x="10422" y="11944"/>
                </a:lnTo>
                <a:cubicBezTo>
                  <a:pt x="11225" y="11058"/>
                  <a:pt x="12180" y="10311"/>
                  <a:pt x="13246" y="9730"/>
                </a:cubicBezTo>
                <a:close/>
                <a:moveTo>
                  <a:pt x="16914" y="13065"/>
                </a:moveTo>
                <a:cubicBezTo>
                  <a:pt x="17246" y="13591"/>
                  <a:pt x="17509" y="14145"/>
                  <a:pt x="17703" y="14740"/>
                </a:cubicBezTo>
                <a:lnTo>
                  <a:pt x="8789" y="14740"/>
                </a:lnTo>
                <a:cubicBezTo>
                  <a:pt x="8983" y="14145"/>
                  <a:pt x="9246" y="13591"/>
                  <a:pt x="9578" y="13065"/>
                </a:cubicBezTo>
                <a:close/>
                <a:moveTo>
                  <a:pt x="9355" y="0"/>
                </a:moveTo>
                <a:cubicBezTo>
                  <a:pt x="8189" y="0"/>
                  <a:pt x="7021" y="429"/>
                  <a:pt x="6146" y="1328"/>
                </a:cubicBezTo>
                <a:cubicBezTo>
                  <a:pt x="4845" y="2629"/>
                  <a:pt x="4457" y="4608"/>
                  <a:pt x="5177" y="6311"/>
                </a:cubicBezTo>
                <a:lnTo>
                  <a:pt x="222" y="11266"/>
                </a:lnTo>
                <a:cubicBezTo>
                  <a:pt x="0" y="11474"/>
                  <a:pt x="0" y="11833"/>
                  <a:pt x="222" y="12055"/>
                </a:cubicBezTo>
                <a:lnTo>
                  <a:pt x="1924" y="13744"/>
                </a:lnTo>
                <a:cubicBezTo>
                  <a:pt x="2028" y="13854"/>
                  <a:pt x="2170" y="13910"/>
                  <a:pt x="2313" y="13910"/>
                </a:cubicBezTo>
                <a:cubicBezTo>
                  <a:pt x="2457" y="13910"/>
                  <a:pt x="2602" y="13854"/>
                  <a:pt x="2713" y="13744"/>
                </a:cubicBezTo>
                <a:lnTo>
                  <a:pt x="7654" y="8802"/>
                </a:lnTo>
                <a:cubicBezTo>
                  <a:pt x="8219" y="9031"/>
                  <a:pt x="8817" y="9146"/>
                  <a:pt x="9413" y="9146"/>
                </a:cubicBezTo>
                <a:cubicBezTo>
                  <a:pt x="10116" y="9146"/>
                  <a:pt x="10816" y="8986"/>
                  <a:pt x="11461" y="8664"/>
                </a:cubicBezTo>
                <a:cubicBezTo>
                  <a:pt x="11668" y="8816"/>
                  <a:pt x="11890" y="8955"/>
                  <a:pt x="12111" y="9093"/>
                </a:cubicBezTo>
                <a:cubicBezTo>
                  <a:pt x="9094" y="10962"/>
                  <a:pt x="7322" y="13799"/>
                  <a:pt x="7322" y="16830"/>
                </a:cubicBezTo>
                <a:cubicBezTo>
                  <a:pt x="7343" y="17190"/>
                  <a:pt x="7613" y="17370"/>
                  <a:pt x="7883" y="17370"/>
                </a:cubicBezTo>
                <a:cubicBezTo>
                  <a:pt x="8153" y="17370"/>
                  <a:pt x="8422" y="17190"/>
                  <a:pt x="8443" y="16830"/>
                </a:cubicBezTo>
                <a:cubicBezTo>
                  <a:pt x="8443" y="16512"/>
                  <a:pt x="8457" y="16180"/>
                  <a:pt x="8512" y="15847"/>
                </a:cubicBezTo>
                <a:lnTo>
                  <a:pt x="17966" y="15847"/>
                </a:lnTo>
                <a:cubicBezTo>
                  <a:pt x="18021" y="16180"/>
                  <a:pt x="18049" y="16512"/>
                  <a:pt x="18049" y="16830"/>
                </a:cubicBezTo>
                <a:cubicBezTo>
                  <a:pt x="18063" y="17183"/>
                  <a:pt x="18333" y="17360"/>
                  <a:pt x="18604" y="17360"/>
                </a:cubicBezTo>
                <a:cubicBezTo>
                  <a:pt x="18876" y="17360"/>
                  <a:pt x="19149" y="17183"/>
                  <a:pt x="19170" y="16830"/>
                </a:cubicBezTo>
                <a:cubicBezTo>
                  <a:pt x="19170" y="13799"/>
                  <a:pt x="17385" y="10962"/>
                  <a:pt x="14367" y="9093"/>
                </a:cubicBezTo>
                <a:lnTo>
                  <a:pt x="14381" y="9093"/>
                </a:lnTo>
                <a:cubicBezTo>
                  <a:pt x="17398" y="7224"/>
                  <a:pt x="19170" y="4387"/>
                  <a:pt x="19170" y="1356"/>
                </a:cubicBezTo>
                <a:cubicBezTo>
                  <a:pt x="19149" y="1003"/>
                  <a:pt x="18879" y="826"/>
                  <a:pt x="18610" y="826"/>
                </a:cubicBezTo>
                <a:cubicBezTo>
                  <a:pt x="18340" y="826"/>
                  <a:pt x="18070" y="1003"/>
                  <a:pt x="18049" y="1356"/>
                </a:cubicBezTo>
                <a:cubicBezTo>
                  <a:pt x="18049" y="1646"/>
                  <a:pt x="18035" y="1937"/>
                  <a:pt x="17994" y="2214"/>
                </a:cubicBezTo>
                <a:lnTo>
                  <a:pt x="13315" y="2214"/>
                </a:lnTo>
                <a:cubicBezTo>
                  <a:pt x="12475" y="771"/>
                  <a:pt x="10917" y="0"/>
                  <a:pt x="9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31"/>
          <p:cNvGrpSpPr/>
          <p:nvPr/>
        </p:nvGrpSpPr>
        <p:grpSpPr>
          <a:xfrm>
            <a:off x="7026425" y="1343588"/>
            <a:ext cx="363753" cy="356991"/>
            <a:chOff x="7026425" y="1343588"/>
            <a:chExt cx="363753" cy="356991"/>
          </a:xfrm>
        </p:grpSpPr>
        <p:sp>
          <p:nvSpPr>
            <p:cNvPr id="607" name="Google Shape;607;p31"/>
            <p:cNvSpPr/>
            <p:nvPr/>
          </p:nvSpPr>
          <p:spPr>
            <a:xfrm>
              <a:off x="7169748" y="1343588"/>
              <a:ext cx="220430" cy="215869"/>
            </a:xfrm>
            <a:custGeom>
              <a:avLst/>
              <a:gdLst/>
              <a:ahLst/>
              <a:cxnLst/>
              <a:rect l="l" t="t" r="r" b="b"/>
              <a:pathLst>
                <a:path w="11794" h="11550" extrusionOk="0">
                  <a:moveTo>
                    <a:pt x="10685" y="1"/>
                  </a:moveTo>
                  <a:cubicBezTo>
                    <a:pt x="10518" y="1"/>
                    <a:pt x="10360" y="69"/>
                    <a:pt x="10243" y="186"/>
                  </a:cubicBezTo>
                  <a:cubicBezTo>
                    <a:pt x="9616" y="813"/>
                    <a:pt x="9053" y="982"/>
                    <a:pt x="8478" y="982"/>
                  </a:cubicBezTo>
                  <a:cubicBezTo>
                    <a:pt x="8165" y="982"/>
                    <a:pt x="7848" y="932"/>
                    <a:pt x="7516" y="878"/>
                  </a:cubicBezTo>
                  <a:lnTo>
                    <a:pt x="7433" y="864"/>
                  </a:lnTo>
                  <a:lnTo>
                    <a:pt x="1" y="8283"/>
                  </a:lnTo>
                  <a:lnTo>
                    <a:pt x="1232" y="9529"/>
                  </a:lnTo>
                  <a:lnTo>
                    <a:pt x="4222" y="6539"/>
                  </a:lnTo>
                  <a:cubicBezTo>
                    <a:pt x="4346" y="6402"/>
                    <a:pt x="4489" y="6345"/>
                    <a:pt x="4627" y="6345"/>
                  </a:cubicBezTo>
                  <a:cubicBezTo>
                    <a:pt x="5072" y="6345"/>
                    <a:pt x="5466" y="6940"/>
                    <a:pt x="5011" y="7342"/>
                  </a:cubicBezTo>
                  <a:lnTo>
                    <a:pt x="2035" y="10318"/>
                  </a:lnTo>
                  <a:lnTo>
                    <a:pt x="3267" y="11550"/>
                  </a:lnTo>
                  <a:lnTo>
                    <a:pt x="10381" y="4477"/>
                  </a:lnTo>
                  <a:cubicBezTo>
                    <a:pt x="11433" y="3411"/>
                    <a:pt x="11793" y="1833"/>
                    <a:pt x="11295" y="407"/>
                  </a:cubicBezTo>
                  <a:cubicBezTo>
                    <a:pt x="11212" y="200"/>
                    <a:pt x="11046" y="61"/>
                    <a:pt x="10838" y="20"/>
                  </a:cubicBezTo>
                  <a:cubicBezTo>
                    <a:pt x="10787" y="7"/>
                    <a:pt x="10736" y="1"/>
                    <a:pt x="106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7026425" y="1549096"/>
              <a:ext cx="153165" cy="151482"/>
            </a:xfrm>
            <a:custGeom>
              <a:avLst/>
              <a:gdLst/>
              <a:ahLst/>
              <a:cxnLst/>
              <a:rect l="l" t="t" r="r" b="b"/>
              <a:pathLst>
                <a:path w="8195" h="8105" extrusionOk="0">
                  <a:moveTo>
                    <a:pt x="4900" y="1"/>
                  </a:moveTo>
                  <a:lnTo>
                    <a:pt x="3668" y="1233"/>
                  </a:lnTo>
                  <a:lnTo>
                    <a:pt x="5177" y="2755"/>
                  </a:lnTo>
                  <a:cubicBezTo>
                    <a:pt x="5561" y="3161"/>
                    <a:pt x="5197" y="3706"/>
                    <a:pt x="4768" y="3706"/>
                  </a:cubicBezTo>
                  <a:cubicBezTo>
                    <a:pt x="4641" y="3706"/>
                    <a:pt x="4509" y="3658"/>
                    <a:pt x="4388" y="3544"/>
                  </a:cubicBezTo>
                  <a:lnTo>
                    <a:pt x="2866" y="2022"/>
                  </a:lnTo>
                  <a:lnTo>
                    <a:pt x="1703" y="3184"/>
                  </a:lnTo>
                  <a:lnTo>
                    <a:pt x="3226" y="4707"/>
                  </a:lnTo>
                  <a:cubicBezTo>
                    <a:pt x="3447" y="4928"/>
                    <a:pt x="3447" y="5274"/>
                    <a:pt x="3226" y="5496"/>
                  </a:cubicBezTo>
                  <a:cubicBezTo>
                    <a:pt x="3115" y="5607"/>
                    <a:pt x="2973" y="5662"/>
                    <a:pt x="2831" y="5662"/>
                  </a:cubicBezTo>
                  <a:cubicBezTo>
                    <a:pt x="2689" y="5662"/>
                    <a:pt x="2547" y="5607"/>
                    <a:pt x="2437" y="5496"/>
                  </a:cubicBezTo>
                  <a:lnTo>
                    <a:pt x="914" y="3987"/>
                  </a:lnTo>
                  <a:lnTo>
                    <a:pt x="305" y="4596"/>
                  </a:lnTo>
                  <a:cubicBezTo>
                    <a:pt x="1" y="4901"/>
                    <a:pt x="1" y="5385"/>
                    <a:pt x="305" y="5690"/>
                  </a:cubicBezTo>
                  <a:lnTo>
                    <a:pt x="2492" y="7876"/>
                  </a:lnTo>
                  <a:cubicBezTo>
                    <a:pt x="2644" y="8029"/>
                    <a:pt x="2845" y="8105"/>
                    <a:pt x="3046" y="8105"/>
                  </a:cubicBezTo>
                  <a:cubicBezTo>
                    <a:pt x="3246" y="8105"/>
                    <a:pt x="3447" y="8029"/>
                    <a:pt x="3599" y="7876"/>
                  </a:cubicBezTo>
                  <a:lnTo>
                    <a:pt x="8194" y="3295"/>
                  </a:lnTo>
                  <a:lnTo>
                    <a:pt x="49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7113096" y="1494331"/>
              <a:ext cx="117728" cy="115971"/>
            </a:xfrm>
            <a:custGeom>
              <a:avLst/>
              <a:gdLst/>
              <a:ahLst/>
              <a:cxnLst/>
              <a:rect l="l" t="t" r="r" b="b"/>
              <a:pathLst>
                <a:path w="6299" h="6205" extrusionOk="0">
                  <a:moveTo>
                    <a:pt x="1066" y="0"/>
                  </a:moveTo>
                  <a:cubicBezTo>
                    <a:pt x="980" y="0"/>
                    <a:pt x="893" y="31"/>
                    <a:pt x="831" y="93"/>
                  </a:cubicBezTo>
                  <a:lnTo>
                    <a:pt x="139" y="786"/>
                  </a:lnTo>
                  <a:cubicBezTo>
                    <a:pt x="0" y="910"/>
                    <a:pt x="0" y="1118"/>
                    <a:pt x="139" y="1256"/>
                  </a:cubicBezTo>
                  <a:lnTo>
                    <a:pt x="5011" y="6101"/>
                  </a:lnTo>
                  <a:cubicBezTo>
                    <a:pt x="5073" y="6170"/>
                    <a:pt x="5156" y="6204"/>
                    <a:pt x="5241" y="6204"/>
                  </a:cubicBezTo>
                  <a:cubicBezTo>
                    <a:pt x="5326" y="6204"/>
                    <a:pt x="5412" y="6170"/>
                    <a:pt x="5481" y="6101"/>
                  </a:cubicBezTo>
                  <a:lnTo>
                    <a:pt x="6173" y="5408"/>
                  </a:lnTo>
                  <a:cubicBezTo>
                    <a:pt x="6298" y="5284"/>
                    <a:pt x="6298" y="5062"/>
                    <a:pt x="6173" y="4938"/>
                  </a:cubicBezTo>
                  <a:lnTo>
                    <a:pt x="1301" y="93"/>
                  </a:lnTo>
                  <a:cubicBezTo>
                    <a:pt x="1239" y="31"/>
                    <a:pt x="1153" y="0"/>
                    <a:pt x="10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1"/>
          <p:cNvGrpSpPr/>
          <p:nvPr/>
        </p:nvGrpSpPr>
        <p:grpSpPr>
          <a:xfrm>
            <a:off x="1828900" y="1343800"/>
            <a:ext cx="213702" cy="356570"/>
            <a:chOff x="1828900" y="1343800"/>
            <a:chExt cx="213702" cy="356570"/>
          </a:xfrm>
        </p:grpSpPr>
        <p:sp>
          <p:nvSpPr>
            <p:cNvPr id="611" name="Google Shape;611;p31"/>
            <p:cNvSpPr/>
            <p:nvPr/>
          </p:nvSpPr>
          <p:spPr>
            <a:xfrm>
              <a:off x="2004027" y="1404077"/>
              <a:ext cx="20989" cy="28801"/>
            </a:xfrm>
            <a:custGeom>
              <a:avLst/>
              <a:gdLst/>
              <a:ahLst/>
              <a:cxnLst/>
              <a:rect l="l" t="t" r="r" b="b"/>
              <a:pathLst>
                <a:path w="1123" h="1541" extrusionOk="0">
                  <a:moveTo>
                    <a:pt x="561" y="1"/>
                  </a:moveTo>
                  <a:cubicBezTo>
                    <a:pt x="292" y="1"/>
                    <a:pt x="22" y="177"/>
                    <a:pt x="1" y="530"/>
                  </a:cubicBezTo>
                  <a:lnTo>
                    <a:pt x="1" y="1540"/>
                  </a:lnTo>
                  <a:lnTo>
                    <a:pt x="1122" y="1540"/>
                  </a:lnTo>
                  <a:lnTo>
                    <a:pt x="1122" y="530"/>
                  </a:lnTo>
                  <a:cubicBezTo>
                    <a:pt x="1101" y="177"/>
                    <a:pt x="831" y="1"/>
                    <a:pt x="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1959021" y="1413142"/>
              <a:ext cx="20970" cy="19737"/>
            </a:xfrm>
            <a:custGeom>
              <a:avLst/>
              <a:gdLst/>
              <a:ahLst/>
              <a:cxnLst/>
              <a:rect l="l" t="t" r="r" b="b"/>
              <a:pathLst>
                <a:path w="1122" h="1056" extrusionOk="0">
                  <a:moveTo>
                    <a:pt x="561" y="0"/>
                  </a:moveTo>
                  <a:cubicBezTo>
                    <a:pt x="291" y="0"/>
                    <a:pt x="21" y="177"/>
                    <a:pt x="1" y="529"/>
                  </a:cubicBezTo>
                  <a:lnTo>
                    <a:pt x="1" y="1055"/>
                  </a:lnTo>
                  <a:lnTo>
                    <a:pt x="1122" y="1055"/>
                  </a:lnTo>
                  <a:lnTo>
                    <a:pt x="1122" y="529"/>
                  </a:lnTo>
                  <a:cubicBezTo>
                    <a:pt x="1101" y="177"/>
                    <a:pt x="831" y="0"/>
                    <a:pt x="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1828900" y="1486671"/>
              <a:ext cx="24073" cy="50201"/>
            </a:xfrm>
            <a:custGeom>
              <a:avLst/>
              <a:gdLst/>
              <a:ahLst/>
              <a:cxnLst/>
              <a:rect l="l" t="t" r="r" b="b"/>
              <a:pathLst>
                <a:path w="1288" h="2686" extrusionOk="0">
                  <a:moveTo>
                    <a:pt x="540" y="0"/>
                  </a:moveTo>
                  <a:cubicBezTo>
                    <a:pt x="236" y="0"/>
                    <a:pt x="0" y="236"/>
                    <a:pt x="0" y="526"/>
                  </a:cubicBezTo>
                  <a:lnTo>
                    <a:pt x="0" y="2146"/>
                  </a:lnTo>
                  <a:cubicBezTo>
                    <a:pt x="0" y="2436"/>
                    <a:pt x="236" y="2672"/>
                    <a:pt x="540" y="2686"/>
                  </a:cubicBezTo>
                  <a:lnTo>
                    <a:pt x="1288" y="2686"/>
                  </a:lnTo>
                  <a:lnTo>
                    <a:pt x="12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1880373" y="1343800"/>
              <a:ext cx="20970" cy="55192"/>
            </a:xfrm>
            <a:custGeom>
              <a:avLst/>
              <a:gdLst/>
              <a:ahLst/>
              <a:cxnLst/>
              <a:rect l="l" t="t" r="r" b="b"/>
              <a:pathLst>
                <a:path w="1122" h="2953" extrusionOk="0">
                  <a:moveTo>
                    <a:pt x="561" y="1"/>
                  </a:moveTo>
                  <a:cubicBezTo>
                    <a:pt x="292" y="1"/>
                    <a:pt x="22" y="177"/>
                    <a:pt x="1" y="530"/>
                  </a:cubicBezTo>
                  <a:lnTo>
                    <a:pt x="1" y="2952"/>
                  </a:lnTo>
                  <a:lnTo>
                    <a:pt x="1122" y="2952"/>
                  </a:lnTo>
                  <a:lnTo>
                    <a:pt x="1122" y="530"/>
                  </a:lnTo>
                  <a:cubicBezTo>
                    <a:pt x="1101" y="177"/>
                    <a:pt x="831" y="1"/>
                    <a:pt x="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1873906" y="1419665"/>
              <a:ext cx="168696" cy="280705"/>
            </a:xfrm>
            <a:custGeom>
              <a:avLst/>
              <a:gdLst/>
              <a:ahLst/>
              <a:cxnLst/>
              <a:rect l="l" t="t" r="r" b="b"/>
              <a:pathLst>
                <a:path w="9026" h="15019" extrusionOk="0">
                  <a:moveTo>
                    <a:pt x="7212" y="3087"/>
                  </a:moveTo>
                  <a:cubicBezTo>
                    <a:pt x="7517" y="3087"/>
                    <a:pt x="7780" y="3336"/>
                    <a:pt x="7780" y="3641"/>
                  </a:cubicBezTo>
                  <a:lnTo>
                    <a:pt x="7780" y="7239"/>
                  </a:lnTo>
                  <a:cubicBezTo>
                    <a:pt x="7780" y="7544"/>
                    <a:pt x="7517" y="7793"/>
                    <a:pt x="7212" y="7793"/>
                  </a:cubicBezTo>
                  <a:lnTo>
                    <a:pt x="1828" y="7793"/>
                  </a:lnTo>
                  <a:cubicBezTo>
                    <a:pt x="1523" y="7793"/>
                    <a:pt x="1260" y="7544"/>
                    <a:pt x="1274" y="7239"/>
                  </a:cubicBezTo>
                  <a:lnTo>
                    <a:pt x="1274" y="3641"/>
                  </a:lnTo>
                  <a:cubicBezTo>
                    <a:pt x="1260" y="3336"/>
                    <a:pt x="1523" y="3087"/>
                    <a:pt x="1828" y="3087"/>
                  </a:cubicBezTo>
                  <a:close/>
                  <a:moveTo>
                    <a:pt x="5966" y="10243"/>
                  </a:moveTo>
                  <a:cubicBezTo>
                    <a:pt x="6672" y="10271"/>
                    <a:pt x="6672" y="11323"/>
                    <a:pt x="5966" y="11350"/>
                  </a:cubicBezTo>
                  <a:lnTo>
                    <a:pt x="3074" y="11350"/>
                  </a:lnTo>
                  <a:cubicBezTo>
                    <a:pt x="2368" y="11323"/>
                    <a:pt x="2368" y="10271"/>
                    <a:pt x="3074" y="10243"/>
                  </a:cubicBezTo>
                  <a:close/>
                  <a:moveTo>
                    <a:pt x="5966" y="12637"/>
                  </a:moveTo>
                  <a:cubicBezTo>
                    <a:pt x="6672" y="12679"/>
                    <a:pt x="6672" y="13717"/>
                    <a:pt x="5966" y="13759"/>
                  </a:cubicBezTo>
                  <a:lnTo>
                    <a:pt x="3074" y="13759"/>
                  </a:lnTo>
                  <a:cubicBezTo>
                    <a:pt x="2368" y="13717"/>
                    <a:pt x="2368" y="12679"/>
                    <a:pt x="3074" y="12637"/>
                  </a:cubicBezTo>
                  <a:close/>
                  <a:moveTo>
                    <a:pt x="638" y="1"/>
                  </a:moveTo>
                  <a:cubicBezTo>
                    <a:pt x="278" y="1"/>
                    <a:pt x="1" y="277"/>
                    <a:pt x="1" y="637"/>
                  </a:cubicBezTo>
                  <a:lnTo>
                    <a:pt x="1" y="8084"/>
                  </a:lnTo>
                  <a:cubicBezTo>
                    <a:pt x="1" y="8250"/>
                    <a:pt x="70" y="8402"/>
                    <a:pt x="195" y="8527"/>
                  </a:cubicBezTo>
                  <a:lnTo>
                    <a:pt x="1053" y="9399"/>
                  </a:lnTo>
                  <a:cubicBezTo>
                    <a:pt x="1163" y="9496"/>
                    <a:pt x="1219" y="9634"/>
                    <a:pt x="1233" y="9786"/>
                  </a:cubicBezTo>
                  <a:lnTo>
                    <a:pt x="1260" y="14395"/>
                  </a:lnTo>
                  <a:cubicBezTo>
                    <a:pt x="1260" y="14741"/>
                    <a:pt x="1537" y="15018"/>
                    <a:pt x="1883" y="15018"/>
                  </a:cubicBezTo>
                  <a:lnTo>
                    <a:pt x="7212" y="15018"/>
                  </a:lnTo>
                  <a:cubicBezTo>
                    <a:pt x="7558" y="15018"/>
                    <a:pt x="7849" y="14741"/>
                    <a:pt x="7849" y="14381"/>
                  </a:cubicBezTo>
                  <a:lnTo>
                    <a:pt x="7807" y="9786"/>
                  </a:lnTo>
                  <a:cubicBezTo>
                    <a:pt x="7807" y="9648"/>
                    <a:pt x="7863" y="9496"/>
                    <a:pt x="7973" y="9399"/>
                  </a:cubicBezTo>
                  <a:lnTo>
                    <a:pt x="8845" y="8527"/>
                  </a:lnTo>
                  <a:cubicBezTo>
                    <a:pt x="8970" y="8402"/>
                    <a:pt x="9025" y="8250"/>
                    <a:pt x="9025" y="8084"/>
                  </a:cubicBezTo>
                  <a:lnTo>
                    <a:pt x="9025" y="2450"/>
                  </a:lnTo>
                  <a:cubicBezTo>
                    <a:pt x="9025" y="2104"/>
                    <a:pt x="8748" y="1828"/>
                    <a:pt x="8402" y="1828"/>
                  </a:cubicBezTo>
                  <a:lnTo>
                    <a:pt x="2354" y="1828"/>
                  </a:lnTo>
                  <a:cubicBezTo>
                    <a:pt x="2049" y="1828"/>
                    <a:pt x="1800" y="1565"/>
                    <a:pt x="1800" y="1260"/>
                  </a:cubicBezTo>
                  <a:lnTo>
                    <a:pt x="1800" y="623"/>
                  </a:lnTo>
                  <a:cubicBezTo>
                    <a:pt x="1800" y="277"/>
                    <a:pt x="1510" y="1"/>
                    <a:pt x="11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1918407" y="1498315"/>
              <a:ext cx="79694" cy="46052"/>
            </a:xfrm>
            <a:custGeom>
              <a:avLst/>
              <a:gdLst/>
              <a:ahLst/>
              <a:cxnLst/>
              <a:rect l="l" t="t" r="r" b="b"/>
              <a:pathLst>
                <a:path w="4264" h="2464" extrusionOk="0">
                  <a:moveTo>
                    <a:pt x="0" y="0"/>
                  </a:moveTo>
                  <a:lnTo>
                    <a:pt x="0" y="2464"/>
                  </a:lnTo>
                  <a:lnTo>
                    <a:pt x="4264" y="2464"/>
                  </a:lnTo>
                  <a:lnTo>
                    <a:pt x="42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1"/>
          <p:cNvGrpSpPr/>
          <p:nvPr/>
        </p:nvGrpSpPr>
        <p:grpSpPr>
          <a:xfrm>
            <a:off x="3165029" y="3107775"/>
            <a:ext cx="312244" cy="281749"/>
            <a:chOff x="4415851" y="3107775"/>
            <a:chExt cx="312244" cy="281749"/>
          </a:xfrm>
        </p:grpSpPr>
        <p:sp>
          <p:nvSpPr>
            <p:cNvPr id="618" name="Google Shape;618;p31"/>
            <p:cNvSpPr/>
            <p:nvPr/>
          </p:nvSpPr>
          <p:spPr>
            <a:xfrm>
              <a:off x="4415851" y="3181496"/>
              <a:ext cx="42063" cy="22853"/>
            </a:xfrm>
            <a:custGeom>
              <a:avLst/>
              <a:gdLst/>
              <a:ahLst/>
              <a:cxnLst/>
              <a:rect l="l" t="t" r="r" b="b"/>
              <a:pathLst>
                <a:path w="2575" h="1399" extrusionOk="0">
                  <a:moveTo>
                    <a:pt x="1052" y="0"/>
                  </a:moveTo>
                  <a:cubicBezTo>
                    <a:pt x="471" y="0"/>
                    <a:pt x="0" y="471"/>
                    <a:pt x="0" y="1052"/>
                  </a:cubicBezTo>
                  <a:cubicBezTo>
                    <a:pt x="0" y="1246"/>
                    <a:pt x="152" y="1398"/>
                    <a:pt x="346" y="1398"/>
                  </a:cubicBezTo>
                  <a:lnTo>
                    <a:pt x="1993" y="1398"/>
                  </a:lnTo>
                  <a:lnTo>
                    <a:pt x="25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686031" y="3181496"/>
              <a:ext cx="42063" cy="22853"/>
            </a:xfrm>
            <a:custGeom>
              <a:avLst/>
              <a:gdLst/>
              <a:ahLst/>
              <a:cxnLst/>
              <a:rect l="l" t="t" r="r" b="b"/>
              <a:pathLst>
                <a:path w="2575" h="1399" extrusionOk="0">
                  <a:moveTo>
                    <a:pt x="0" y="0"/>
                  </a:moveTo>
                  <a:lnTo>
                    <a:pt x="595" y="1398"/>
                  </a:lnTo>
                  <a:lnTo>
                    <a:pt x="2229" y="1398"/>
                  </a:lnTo>
                  <a:cubicBezTo>
                    <a:pt x="2422" y="1398"/>
                    <a:pt x="2575" y="1246"/>
                    <a:pt x="2575" y="1052"/>
                  </a:cubicBezTo>
                  <a:cubicBezTo>
                    <a:pt x="2575" y="471"/>
                    <a:pt x="2104" y="0"/>
                    <a:pt x="15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4468073" y="3148711"/>
              <a:ext cx="207798" cy="55637"/>
            </a:xfrm>
            <a:custGeom>
              <a:avLst/>
              <a:gdLst/>
              <a:ahLst/>
              <a:cxnLst/>
              <a:rect l="l" t="t" r="r" b="b"/>
              <a:pathLst>
                <a:path w="12721" h="3406" extrusionOk="0">
                  <a:moveTo>
                    <a:pt x="1454" y="0"/>
                  </a:moveTo>
                  <a:lnTo>
                    <a:pt x="0" y="3405"/>
                  </a:lnTo>
                  <a:lnTo>
                    <a:pt x="12720" y="3405"/>
                  </a:lnTo>
                  <a:lnTo>
                    <a:pt x="112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4603049" y="3107775"/>
              <a:ext cx="25564" cy="22640"/>
            </a:xfrm>
            <a:custGeom>
              <a:avLst/>
              <a:gdLst/>
              <a:ahLst/>
              <a:cxnLst/>
              <a:rect l="l" t="t" r="r" b="b"/>
              <a:pathLst>
                <a:path w="1565" h="1386" extrusionOk="0">
                  <a:moveTo>
                    <a:pt x="1323" y="0"/>
                  </a:moveTo>
                  <a:cubicBezTo>
                    <a:pt x="1316" y="0"/>
                    <a:pt x="1309" y="1"/>
                    <a:pt x="1302" y="1"/>
                  </a:cubicBezTo>
                  <a:lnTo>
                    <a:pt x="1" y="1"/>
                  </a:lnTo>
                  <a:lnTo>
                    <a:pt x="1" y="1385"/>
                  </a:lnTo>
                  <a:lnTo>
                    <a:pt x="1565" y="1385"/>
                  </a:lnTo>
                  <a:lnTo>
                    <a:pt x="1565" y="250"/>
                  </a:lnTo>
                  <a:cubicBezTo>
                    <a:pt x="1565" y="119"/>
                    <a:pt x="1452" y="0"/>
                    <a:pt x="13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515331" y="3107775"/>
              <a:ext cx="25564" cy="22640"/>
            </a:xfrm>
            <a:custGeom>
              <a:avLst/>
              <a:gdLst/>
              <a:ahLst/>
              <a:cxnLst/>
              <a:rect l="l" t="t" r="r" b="b"/>
              <a:pathLst>
                <a:path w="1565" h="1386" extrusionOk="0">
                  <a:moveTo>
                    <a:pt x="240" y="0"/>
                  </a:moveTo>
                  <a:cubicBezTo>
                    <a:pt x="111" y="0"/>
                    <a:pt x="0" y="107"/>
                    <a:pt x="0" y="250"/>
                  </a:cubicBezTo>
                  <a:lnTo>
                    <a:pt x="0" y="1385"/>
                  </a:lnTo>
                  <a:lnTo>
                    <a:pt x="1564" y="1385"/>
                  </a:lnTo>
                  <a:lnTo>
                    <a:pt x="1564" y="1"/>
                  </a:lnTo>
                  <a:lnTo>
                    <a:pt x="263" y="1"/>
                  </a:lnTo>
                  <a:cubicBezTo>
                    <a:pt x="255" y="0"/>
                    <a:pt x="248" y="0"/>
                    <a:pt x="2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4443195" y="3352198"/>
              <a:ext cx="36868" cy="37325"/>
            </a:xfrm>
            <a:custGeom>
              <a:avLst/>
              <a:gdLst/>
              <a:ahLst/>
              <a:cxnLst/>
              <a:rect l="l" t="t" r="r" b="b"/>
              <a:pathLst>
                <a:path w="2257" h="2285" extrusionOk="0">
                  <a:moveTo>
                    <a:pt x="1" y="0"/>
                  </a:moveTo>
                  <a:lnTo>
                    <a:pt x="1" y="1592"/>
                  </a:lnTo>
                  <a:cubicBezTo>
                    <a:pt x="1" y="1980"/>
                    <a:pt x="319" y="2284"/>
                    <a:pt x="693" y="2284"/>
                  </a:cubicBezTo>
                  <a:lnTo>
                    <a:pt x="1565" y="2284"/>
                  </a:lnTo>
                  <a:cubicBezTo>
                    <a:pt x="1939" y="2284"/>
                    <a:pt x="2257" y="1980"/>
                    <a:pt x="2257" y="1592"/>
                  </a:cubicBezTo>
                  <a:lnTo>
                    <a:pt x="225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4664093" y="3352198"/>
              <a:ext cx="36868" cy="37325"/>
            </a:xfrm>
            <a:custGeom>
              <a:avLst/>
              <a:gdLst/>
              <a:ahLst/>
              <a:cxnLst/>
              <a:rect l="l" t="t" r="r" b="b"/>
              <a:pathLst>
                <a:path w="2257" h="2285" extrusionOk="0">
                  <a:moveTo>
                    <a:pt x="1" y="0"/>
                  </a:moveTo>
                  <a:lnTo>
                    <a:pt x="1" y="1592"/>
                  </a:lnTo>
                  <a:cubicBezTo>
                    <a:pt x="1" y="1980"/>
                    <a:pt x="305" y="2284"/>
                    <a:pt x="693" y="2284"/>
                  </a:cubicBezTo>
                  <a:lnTo>
                    <a:pt x="1565" y="2284"/>
                  </a:lnTo>
                  <a:cubicBezTo>
                    <a:pt x="1938" y="2284"/>
                    <a:pt x="2257" y="1980"/>
                    <a:pt x="2257" y="1592"/>
                  </a:cubicBezTo>
                  <a:lnTo>
                    <a:pt x="225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4428951" y="3222644"/>
              <a:ext cx="286026" cy="28962"/>
            </a:xfrm>
            <a:custGeom>
              <a:avLst/>
              <a:gdLst/>
              <a:ahLst/>
              <a:cxnLst/>
              <a:rect l="l" t="t" r="r" b="b"/>
              <a:pathLst>
                <a:path w="17510" h="1773" extrusionOk="0">
                  <a:moveTo>
                    <a:pt x="1786" y="0"/>
                  </a:moveTo>
                  <a:lnTo>
                    <a:pt x="1" y="1772"/>
                  </a:lnTo>
                  <a:lnTo>
                    <a:pt x="17510" y="1772"/>
                  </a:lnTo>
                  <a:lnTo>
                    <a:pt x="157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4416063" y="3269901"/>
              <a:ext cx="312031" cy="64001"/>
            </a:xfrm>
            <a:custGeom>
              <a:avLst/>
              <a:gdLst/>
              <a:ahLst/>
              <a:cxnLst/>
              <a:rect l="l" t="t" r="r" b="b"/>
              <a:pathLst>
                <a:path w="19102" h="3918" extrusionOk="0">
                  <a:moveTo>
                    <a:pt x="1" y="0"/>
                  </a:moveTo>
                  <a:lnTo>
                    <a:pt x="1" y="1384"/>
                  </a:lnTo>
                  <a:lnTo>
                    <a:pt x="2160" y="1384"/>
                  </a:lnTo>
                  <a:cubicBezTo>
                    <a:pt x="2866" y="1426"/>
                    <a:pt x="2866" y="2464"/>
                    <a:pt x="2160" y="2506"/>
                  </a:cubicBezTo>
                  <a:lnTo>
                    <a:pt x="1" y="2506"/>
                  </a:lnTo>
                  <a:lnTo>
                    <a:pt x="1" y="3281"/>
                  </a:lnTo>
                  <a:cubicBezTo>
                    <a:pt x="1" y="3627"/>
                    <a:pt x="292" y="3917"/>
                    <a:pt x="638" y="3917"/>
                  </a:cubicBezTo>
                  <a:lnTo>
                    <a:pt x="5648" y="3917"/>
                  </a:lnTo>
                  <a:lnTo>
                    <a:pt x="5648" y="1966"/>
                  </a:lnTo>
                  <a:cubicBezTo>
                    <a:pt x="5648" y="1647"/>
                    <a:pt x="5897" y="1398"/>
                    <a:pt x="6202" y="1398"/>
                  </a:cubicBezTo>
                  <a:lnTo>
                    <a:pt x="12721" y="1398"/>
                  </a:lnTo>
                  <a:cubicBezTo>
                    <a:pt x="13025" y="1398"/>
                    <a:pt x="13275" y="1647"/>
                    <a:pt x="13275" y="1966"/>
                  </a:cubicBezTo>
                  <a:lnTo>
                    <a:pt x="13275" y="3917"/>
                  </a:lnTo>
                  <a:lnTo>
                    <a:pt x="18465" y="3917"/>
                  </a:lnTo>
                  <a:cubicBezTo>
                    <a:pt x="18825" y="3917"/>
                    <a:pt x="19102" y="3627"/>
                    <a:pt x="19102" y="3281"/>
                  </a:cubicBezTo>
                  <a:lnTo>
                    <a:pt x="19102" y="2519"/>
                  </a:lnTo>
                  <a:lnTo>
                    <a:pt x="16929" y="2519"/>
                  </a:lnTo>
                  <a:cubicBezTo>
                    <a:pt x="16223" y="2478"/>
                    <a:pt x="16223" y="1440"/>
                    <a:pt x="16929" y="1398"/>
                  </a:cubicBezTo>
                  <a:lnTo>
                    <a:pt x="19102" y="1398"/>
                  </a:lnTo>
                  <a:lnTo>
                    <a:pt x="191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559190" y="3107791"/>
              <a:ext cx="25564" cy="22624"/>
            </a:xfrm>
            <a:custGeom>
              <a:avLst/>
              <a:gdLst/>
              <a:ahLst/>
              <a:cxnLst/>
              <a:rect l="l" t="t" r="r" b="b"/>
              <a:pathLst>
                <a:path w="1565" h="1385" extrusionOk="0">
                  <a:moveTo>
                    <a:pt x="0" y="0"/>
                  </a:moveTo>
                  <a:lnTo>
                    <a:pt x="0" y="1384"/>
                  </a:lnTo>
                  <a:lnTo>
                    <a:pt x="1564" y="1384"/>
                  </a:lnTo>
                  <a:lnTo>
                    <a:pt x="15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526634" y="3311050"/>
              <a:ext cx="87964" cy="22853"/>
            </a:xfrm>
            <a:custGeom>
              <a:avLst/>
              <a:gdLst/>
              <a:ahLst/>
              <a:cxnLst/>
              <a:rect l="l" t="t" r="r" b="b"/>
              <a:pathLst>
                <a:path w="5385" h="1399" extrusionOk="0">
                  <a:moveTo>
                    <a:pt x="0" y="0"/>
                  </a:moveTo>
                  <a:lnTo>
                    <a:pt x="0" y="1398"/>
                  </a:lnTo>
                  <a:lnTo>
                    <a:pt x="5384" y="1398"/>
                  </a:lnTo>
                  <a:lnTo>
                    <a:pt x="538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31"/>
          <p:cNvGrpSpPr/>
          <p:nvPr/>
        </p:nvGrpSpPr>
        <p:grpSpPr>
          <a:xfrm>
            <a:off x="5775491" y="3069500"/>
            <a:ext cx="363765" cy="358299"/>
            <a:chOff x="7026313" y="3069500"/>
            <a:chExt cx="363765" cy="358299"/>
          </a:xfrm>
        </p:grpSpPr>
        <p:sp>
          <p:nvSpPr>
            <p:cNvPr id="630" name="Google Shape;630;p31"/>
            <p:cNvSpPr/>
            <p:nvPr/>
          </p:nvSpPr>
          <p:spPr>
            <a:xfrm>
              <a:off x="7293005" y="3069500"/>
              <a:ext cx="94475" cy="91138"/>
            </a:xfrm>
            <a:custGeom>
              <a:avLst/>
              <a:gdLst/>
              <a:ahLst/>
              <a:cxnLst/>
              <a:rect l="l" t="t" r="r" b="b"/>
              <a:pathLst>
                <a:path w="5040" h="4862" extrusionOk="0">
                  <a:moveTo>
                    <a:pt x="707" y="0"/>
                  </a:moveTo>
                  <a:cubicBezTo>
                    <a:pt x="1" y="42"/>
                    <a:pt x="1" y="1080"/>
                    <a:pt x="707" y="1121"/>
                  </a:cubicBezTo>
                  <a:lnTo>
                    <a:pt x="3918" y="1121"/>
                  </a:lnTo>
                  <a:lnTo>
                    <a:pt x="3918" y="4332"/>
                  </a:lnTo>
                  <a:cubicBezTo>
                    <a:pt x="3932" y="4685"/>
                    <a:pt x="4202" y="4862"/>
                    <a:pt x="4472" y="4862"/>
                  </a:cubicBezTo>
                  <a:cubicBezTo>
                    <a:pt x="4741" y="4862"/>
                    <a:pt x="5011" y="4685"/>
                    <a:pt x="5025" y="4332"/>
                  </a:cubicBezTo>
                  <a:lnTo>
                    <a:pt x="5025" y="554"/>
                  </a:lnTo>
                  <a:cubicBezTo>
                    <a:pt x="5039" y="249"/>
                    <a:pt x="4776" y="0"/>
                    <a:pt x="44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7293005" y="3335930"/>
              <a:ext cx="94475" cy="91869"/>
            </a:xfrm>
            <a:custGeom>
              <a:avLst/>
              <a:gdLst/>
              <a:ahLst/>
              <a:cxnLst/>
              <a:rect l="l" t="t" r="r" b="b"/>
              <a:pathLst>
                <a:path w="5040" h="4901" extrusionOk="0">
                  <a:moveTo>
                    <a:pt x="4472" y="1"/>
                  </a:moveTo>
                  <a:lnTo>
                    <a:pt x="4472" y="15"/>
                  </a:lnTo>
                  <a:cubicBezTo>
                    <a:pt x="4167" y="15"/>
                    <a:pt x="3918" y="264"/>
                    <a:pt x="3918" y="568"/>
                  </a:cubicBezTo>
                  <a:lnTo>
                    <a:pt x="3918" y="3779"/>
                  </a:lnTo>
                  <a:lnTo>
                    <a:pt x="707" y="3779"/>
                  </a:lnTo>
                  <a:cubicBezTo>
                    <a:pt x="1" y="3821"/>
                    <a:pt x="1" y="4859"/>
                    <a:pt x="707" y="4901"/>
                  </a:cubicBezTo>
                  <a:lnTo>
                    <a:pt x="4472" y="4901"/>
                  </a:lnTo>
                  <a:cubicBezTo>
                    <a:pt x="4776" y="4901"/>
                    <a:pt x="5039" y="4651"/>
                    <a:pt x="5025" y="4333"/>
                  </a:cubicBezTo>
                  <a:lnTo>
                    <a:pt x="5025" y="568"/>
                  </a:lnTo>
                  <a:cubicBezTo>
                    <a:pt x="5039" y="250"/>
                    <a:pt x="4776" y="1"/>
                    <a:pt x="44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7029162" y="3336061"/>
              <a:ext cx="94456" cy="91476"/>
            </a:xfrm>
            <a:custGeom>
              <a:avLst/>
              <a:gdLst/>
              <a:ahLst/>
              <a:cxnLst/>
              <a:rect l="l" t="t" r="r" b="b"/>
              <a:pathLst>
                <a:path w="5039" h="4880" extrusionOk="0">
                  <a:moveTo>
                    <a:pt x="561" y="1"/>
                  </a:moveTo>
                  <a:cubicBezTo>
                    <a:pt x="281" y="1"/>
                    <a:pt x="0" y="188"/>
                    <a:pt x="0" y="561"/>
                  </a:cubicBezTo>
                  <a:lnTo>
                    <a:pt x="0" y="4326"/>
                  </a:lnTo>
                  <a:cubicBezTo>
                    <a:pt x="0" y="4631"/>
                    <a:pt x="250" y="4880"/>
                    <a:pt x="554" y="4880"/>
                  </a:cubicBezTo>
                  <a:lnTo>
                    <a:pt x="4333" y="4880"/>
                  </a:lnTo>
                  <a:cubicBezTo>
                    <a:pt x="5039" y="4838"/>
                    <a:pt x="5039" y="3800"/>
                    <a:pt x="4333" y="3759"/>
                  </a:cubicBezTo>
                  <a:lnTo>
                    <a:pt x="4333" y="3772"/>
                  </a:lnTo>
                  <a:lnTo>
                    <a:pt x="1122" y="3772"/>
                  </a:lnTo>
                  <a:lnTo>
                    <a:pt x="1122" y="561"/>
                  </a:lnTo>
                  <a:cubicBezTo>
                    <a:pt x="1122" y="188"/>
                    <a:pt x="841" y="1"/>
                    <a:pt x="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7029162" y="3069500"/>
              <a:ext cx="94456" cy="91588"/>
            </a:xfrm>
            <a:custGeom>
              <a:avLst/>
              <a:gdLst/>
              <a:ahLst/>
              <a:cxnLst/>
              <a:rect l="l" t="t" r="r" b="b"/>
              <a:pathLst>
                <a:path w="5039" h="4886" extrusionOk="0">
                  <a:moveTo>
                    <a:pt x="554" y="0"/>
                  </a:moveTo>
                  <a:cubicBezTo>
                    <a:pt x="250" y="0"/>
                    <a:pt x="0" y="249"/>
                    <a:pt x="0" y="554"/>
                  </a:cubicBezTo>
                  <a:lnTo>
                    <a:pt x="0" y="4332"/>
                  </a:lnTo>
                  <a:cubicBezTo>
                    <a:pt x="0" y="4637"/>
                    <a:pt x="250" y="4886"/>
                    <a:pt x="554" y="4886"/>
                  </a:cubicBezTo>
                  <a:cubicBezTo>
                    <a:pt x="872" y="4886"/>
                    <a:pt x="1122" y="4637"/>
                    <a:pt x="1122" y="4332"/>
                  </a:cubicBezTo>
                  <a:lnTo>
                    <a:pt x="1122" y="1121"/>
                  </a:lnTo>
                  <a:lnTo>
                    <a:pt x="4333" y="1121"/>
                  </a:lnTo>
                  <a:cubicBezTo>
                    <a:pt x="5039" y="1080"/>
                    <a:pt x="5039" y="42"/>
                    <a:pt x="4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7260578" y="3337486"/>
              <a:ext cx="21032" cy="48156"/>
            </a:xfrm>
            <a:custGeom>
              <a:avLst/>
              <a:gdLst/>
              <a:ahLst/>
              <a:cxnLst/>
              <a:rect l="l" t="t" r="r" b="b"/>
              <a:pathLst>
                <a:path w="1122" h="2569" extrusionOk="0">
                  <a:moveTo>
                    <a:pt x="568" y="1"/>
                  </a:moveTo>
                  <a:cubicBezTo>
                    <a:pt x="250" y="1"/>
                    <a:pt x="1" y="250"/>
                    <a:pt x="1" y="568"/>
                  </a:cubicBezTo>
                  <a:lnTo>
                    <a:pt x="1" y="2008"/>
                  </a:lnTo>
                  <a:cubicBezTo>
                    <a:pt x="1" y="2381"/>
                    <a:pt x="281" y="2568"/>
                    <a:pt x="561" y="2568"/>
                  </a:cubicBezTo>
                  <a:cubicBezTo>
                    <a:pt x="842" y="2568"/>
                    <a:pt x="1122" y="2381"/>
                    <a:pt x="1122" y="2008"/>
                  </a:cubicBezTo>
                  <a:lnTo>
                    <a:pt x="1122" y="568"/>
                  </a:lnTo>
                  <a:cubicBezTo>
                    <a:pt x="1122" y="250"/>
                    <a:pt x="873" y="1"/>
                    <a:pt x="5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7175741" y="3316998"/>
              <a:ext cx="21032" cy="68644"/>
            </a:xfrm>
            <a:custGeom>
              <a:avLst/>
              <a:gdLst/>
              <a:ahLst/>
              <a:cxnLst/>
              <a:rect l="l" t="t" r="r" b="b"/>
              <a:pathLst>
                <a:path w="1122" h="3662" extrusionOk="0">
                  <a:moveTo>
                    <a:pt x="568" y="0"/>
                  </a:moveTo>
                  <a:cubicBezTo>
                    <a:pt x="250" y="0"/>
                    <a:pt x="1" y="250"/>
                    <a:pt x="1" y="554"/>
                  </a:cubicBezTo>
                  <a:lnTo>
                    <a:pt x="1" y="3101"/>
                  </a:lnTo>
                  <a:cubicBezTo>
                    <a:pt x="1" y="3474"/>
                    <a:pt x="281" y="3661"/>
                    <a:pt x="561" y="3661"/>
                  </a:cubicBezTo>
                  <a:cubicBezTo>
                    <a:pt x="842" y="3661"/>
                    <a:pt x="1122" y="3474"/>
                    <a:pt x="1122" y="3101"/>
                  </a:cubicBezTo>
                  <a:lnTo>
                    <a:pt x="1122" y="554"/>
                  </a:lnTo>
                  <a:cubicBezTo>
                    <a:pt x="1122" y="250"/>
                    <a:pt x="873" y="0"/>
                    <a:pt x="5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7096622" y="3338011"/>
              <a:ext cx="21032" cy="47050"/>
            </a:xfrm>
            <a:custGeom>
              <a:avLst/>
              <a:gdLst/>
              <a:ahLst/>
              <a:cxnLst/>
              <a:rect l="l" t="t" r="r" b="b"/>
              <a:pathLst>
                <a:path w="1122" h="2510" extrusionOk="0">
                  <a:moveTo>
                    <a:pt x="561" y="1"/>
                  </a:moveTo>
                  <a:cubicBezTo>
                    <a:pt x="291" y="1"/>
                    <a:pt x="21" y="180"/>
                    <a:pt x="0" y="540"/>
                  </a:cubicBezTo>
                  <a:lnTo>
                    <a:pt x="0" y="1980"/>
                  </a:lnTo>
                  <a:cubicBezTo>
                    <a:pt x="21" y="2333"/>
                    <a:pt x="291" y="2509"/>
                    <a:pt x="561" y="2509"/>
                  </a:cubicBezTo>
                  <a:cubicBezTo>
                    <a:pt x="831" y="2509"/>
                    <a:pt x="1101" y="2333"/>
                    <a:pt x="1121" y="1980"/>
                  </a:cubicBezTo>
                  <a:lnTo>
                    <a:pt x="1121" y="540"/>
                  </a:lnTo>
                  <a:cubicBezTo>
                    <a:pt x="1101" y="180"/>
                    <a:pt x="831" y="1"/>
                    <a:pt x="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7026313" y="3088113"/>
              <a:ext cx="363765" cy="297539"/>
            </a:xfrm>
            <a:custGeom>
              <a:avLst/>
              <a:gdLst/>
              <a:ahLst/>
              <a:cxnLst/>
              <a:rect l="l" t="t" r="r" b="b"/>
              <a:pathLst>
                <a:path w="19406" h="15873" extrusionOk="0">
                  <a:moveTo>
                    <a:pt x="9724" y="5530"/>
                  </a:moveTo>
                  <a:cubicBezTo>
                    <a:pt x="10028" y="5530"/>
                    <a:pt x="10333" y="5727"/>
                    <a:pt x="10353" y="6121"/>
                  </a:cubicBezTo>
                  <a:lnTo>
                    <a:pt x="10353" y="8004"/>
                  </a:lnTo>
                  <a:lnTo>
                    <a:pt x="9094" y="8004"/>
                  </a:lnTo>
                  <a:lnTo>
                    <a:pt x="9094" y="6121"/>
                  </a:lnTo>
                  <a:cubicBezTo>
                    <a:pt x="9115" y="5727"/>
                    <a:pt x="9419" y="5530"/>
                    <a:pt x="9724" y="5530"/>
                  </a:cubicBezTo>
                  <a:close/>
                  <a:moveTo>
                    <a:pt x="9724" y="3319"/>
                  </a:moveTo>
                  <a:cubicBezTo>
                    <a:pt x="11073" y="3319"/>
                    <a:pt x="12423" y="4239"/>
                    <a:pt x="12499" y="6080"/>
                  </a:cubicBezTo>
                  <a:lnTo>
                    <a:pt x="12499" y="8004"/>
                  </a:lnTo>
                  <a:lnTo>
                    <a:pt x="11474" y="8004"/>
                  </a:lnTo>
                  <a:lnTo>
                    <a:pt x="11474" y="6121"/>
                  </a:lnTo>
                  <a:cubicBezTo>
                    <a:pt x="11426" y="4960"/>
                    <a:pt x="10577" y="4383"/>
                    <a:pt x="9727" y="4383"/>
                  </a:cubicBezTo>
                  <a:cubicBezTo>
                    <a:pt x="8875" y="4383"/>
                    <a:pt x="8021" y="4964"/>
                    <a:pt x="7973" y="6121"/>
                  </a:cubicBezTo>
                  <a:lnTo>
                    <a:pt x="7973" y="8004"/>
                  </a:lnTo>
                  <a:lnTo>
                    <a:pt x="6948" y="8004"/>
                  </a:lnTo>
                  <a:lnTo>
                    <a:pt x="6948" y="6080"/>
                  </a:lnTo>
                  <a:cubicBezTo>
                    <a:pt x="7025" y="4239"/>
                    <a:pt x="8374" y="3319"/>
                    <a:pt x="9724" y="3319"/>
                  </a:cubicBezTo>
                  <a:close/>
                  <a:moveTo>
                    <a:pt x="9715" y="1116"/>
                  </a:moveTo>
                  <a:cubicBezTo>
                    <a:pt x="12067" y="1116"/>
                    <a:pt x="14423" y="2722"/>
                    <a:pt x="14561" y="5928"/>
                  </a:cubicBezTo>
                  <a:lnTo>
                    <a:pt x="14561" y="8004"/>
                  </a:lnTo>
                  <a:lnTo>
                    <a:pt x="13620" y="8004"/>
                  </a:lnTo>
                  <a:lnTo>
                    <a:pt x="13620" y="6080"/>
                  </a:lnTo>
                  <a:cubicBezTo>
                    <a:pt x="13509" y="3498"/>
                    <a:pt x="11616" y="2208"/>
                    <a:pt x="9725" y="2208"/>
                  </a:cubicBezTo>
                  <a:cubicBezTo>
                    <a:pt x="7834" y="2208"/>
                    <a:pt x="5945" y="3498"/>
                    <a:pt x="5841" y="6080"/>
                  </a:cubicBezTo>
                  <a:lnTo>
                    <a:pt x="5841" y="8004"/>
                  </a:lnTo>
                  <a:lnTo>
                    <a:pt x="4886" y="8004"/>
                  </a:lnTo>
                  <a:lnTo>
                    <a:pt x="4886" y="5928"/>
                  </a:lnTo>
                  <a:cubicBezTo>
                    <a:pt x="5018" y="2718"/>
                    <a:pt x="7365" y="1116"/>
                    <a:pt x="9715" y="1116"/>
                  </a:cubicBezTo>
                  <a:close/>
                  <a:moveTo>
                    <a:pt x="9710" y="0"/>
                  </a:moveTo>
                  <a:cubicBezTo>
                    <a:pt x="6813" y="0"/>
                    <a:pt x="3917" y="1976"/>
                    <a:pt x="3751" y="5928"/>
                  </a:cubicBezTo>
                  <a:lnTo>
                    <a:pt x="3751" y="8004"/>
                  </a:lnTo>
                  <a:lnTo>
                    <a:pt x="706" y="8004"/>
                  </a:lnTo>
                  <a:cubicBezTo>
                    <a:pt x="0" y="8045"/>
                    <a:pt x="0" y="9083"/>
                    <a:pt x="706" y="9125"/>
                  </a:cubicBezTo>
                  <a:lnTo>
                    <a:pt x="3765" y="9125"/>
                  </a:lnTo>
                  <a:lnTo>
                    <a:pt x="3765" y="11630"/>
                  </a:lnTo>
                  <a:cubicBezTo>
                    <a:pt x="3779" y="11983"/>
                    <a:pt x="4049" y="12159"/>
                    <a:pt x="4319" y="12159"/>
                  </a:cubicBezTo>
                  <a:cubicBezTo>
                    <a:pt x="4589" y="12159"/>
                    <a:pt x="4858" y="11983"/>
                    <a:pt x="4872" y="11630"/>
                  </a:cubicBezTo>
                  <a:lnTo>
                    <a:pt x="4872" y="9125"/>
                  </a:lnTo>
                  <a:lnTo>
                    <a:pt x="5841" y="9125"/>
                  </a:lnTo>
                  <a:lnTo>
                    <a:pt x="5841" y="15312"/>
                  </a:lnTo>
                  <a:cubicBezTo>
                    <a:pt x="5855" y="15665"/>
                    <a:pt x="6125" y="15841"/>
                    <a:pt x="6395" y="15841"/>
                  </a:cubicBezTo>
                  <a:cubicBezTo>
                    <a:pt x="6665" y="15841"/>
                    <a:pt x="6935" y="15665"/>
                    <a:pt x="6948" y="15312"/>
                  </a:cubicBezTo>
                  <a:lnTo>
                    <a:pt x="6948" y="9125"/>
                  </a:lnTo>
                  <a:lnTo>
                    <a:pt x="7987" y="9125"/>
                  </a:lnTo>
                  <a:lnTo>
                    <a:pt x="7987" y="10620"/>
                  </a:lnTo>
                  <a:cubicBezTo>
                    <a:pt x="8000" y="10973"/>
                    <a:pt x="8270" y="11149"/>
                    <a:pt x="8542" y="11149"/>
                  </a:cubicBezTo>
                  <a:cubicBezTo>
                    <a:pt x="8814" y="11149"/>
                    <a:pt x="9087" y="10973"/>
                    <a:pt x="9108" y="10620"/>
                  </a:cubicBezTo>
                  <a:lnTo>
                    <a:pt x="9108" y="9125"/>
                  </a:lnTo>
                  <a:lnTo>
                    <a:pt x="10353" y="9125"/>
                  </a:lnTo>
                  <a:lnTo>
                    <a:pt x="10353" y="15312"/>
                  </a:lnTo>
                  <a:cubicBezTo>
                    <a:pt x="10353" y="15685"/>
                    <a:pt x="10634" y="15872"/>
                    <a:pt x="10914" y="15872"/>
                  </a:cubicBezTo>
                  <a:cubicBezTo>
                    <a:pt x="11194" y="15872"/>
                    <a:pt x="11474" y="15685"/>
                    <a:pt x="11474" y="15312"/>
                  </a:cubicBezTo>
                  <a:lnTo>
                    <a:pt x="11474" y="9125"/>
                  </a:lnTo>
                  <a:lnTo>
                    <a:pt x="12499" y="9125"/>
                  </a:lnTo>
                  <a:lnTo>
                    <a:pt x="12499" y="11713"/>
                  </a:lnTo>
                  <a:cubicBezTo>
                    <a:pt x="12499" y="12087"/>
                    <a:pt x="12779" y="12274"/>
                    <a:pt x="13059" y="12274"/>
                  </a:cubicBezTo>
                  <a:cubicBezTo>
                    <a:pt x="13340" y="12274"/>
                    <a:pt x="13620" y="12087"/>
                    <a:pt x="13620" y="11713"/>
                  </a:cubicBezTo>
                  <a:lnTo>
                    <a:pt x="13620" y="9125"/>
                  </a:lnTo>
                  <a:lnTo>
                    <a:pt x="14561" y="9125"/>
                  </a:lnTo>
                  <a:lnTo>
                    <a:pt x="14561" y="15312"/>
                  </a:lnTo>
                  <a:cubicBezTo>
                    <a:pt x="14575" y="15665"/>
                    <a:pt x="14845" y="15841"/>
                    <a:pt x="15115" y="15841"/>
                  </a:cubicBezTo>
                  <a:cubicBezTo>
                    <a:pt x="15385" y="15841"/>
                    <a:pt x="15655" y="15665"/>
                    <a:pt x="15668" y="15312"/>
                  </a:cubicBezTo>
                  <a:lnTo>
                    <a:pt x="15668" y="9125"/>
                  </a:lnTo>
                  <a:lnTo>
                    <a:pt x="18700" y="9125"/>
                  </a:lnTo>
                  <a:cubicBezTo>
                    <a:pt x="19405" y="9083"/>
                    <a:pt x="19405" y="8045"/>
                    <a:pt x="18700" y="8004"/>
                  </a:cubicBezTo>
                  <a:lnTo>
                    <a:pt x="15668" y="8004"/>
                  </a:lnTo>
                  <a:lnTo>
                    <a:pt x="15668" y="5928"/>
                  </a:lnTo>
                  <a:cubicBezTo>
                    <a:pt x="15502" y="1976"/>
                    <a:pt x="12606" y="0"/>
                    <a:pt x="97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6"/>
          <p:cNvSpPr txBox="1">
            <a:spLocks noGrp="1"/>
          </p:cNvSpPr>
          <p:nvPr>
            <p:ph type="title"/>
          </p:nvPr>
        </p:nvSpPr>
        <p:spPr>
          <a:xfrm>
            <a:off x="713225" y="445025"/>
            <a:ext cx="41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SCIENCE </a:t>
            </a:r>
            <a:r>
              <a:rPr lang="en" dirty="0">
                <a:solidFill>
                  <a:srgbClr val="FFC000"/>
                </a:solidFill>
              </a:rPr>
              <a:t>PROJECT</a:t>
            </a:r>
            <a:endParaRPr dirty="0">
              <a:solidFill>
                <a:srgbClr val="FFC000"/>
              </a:solidFill>
            </a:endParaRPr>
          </a:p>
        </p:txBody>
      </p:sp>
      <p:sp>
        <p:nvSpPr>
          <p:cNvPr id="348" name="Google Shape;348;p26"/>
          <p:cNvSpPr txBox="1">
            <a:spLocks noGrp="1"/>
          </p:cNvSpPr>
          <p:nvPr>
            <p:ph type="title" idx="3"/>
          </p:nvPr>
        </p:nvSpPr>
        <p:spPr>
          <a:xfrm>
            <a:off x="1464138" y="3880051"/>
            <a:ext cx="2855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Analyzing Bank Customers on Credit Approval Predictions</a:t>
            </a:r>
          </a:p>
        </p:txBody>
      </p:sp>
      <p:sp>
        <p:nvSpPr>
          <p:cNvPr id="350" name="Google Shape;350;p26"/>
          <p:cNvSpPr txBox="1">
            <a:spLocks noGrp="1"/>
          </p:cNvSpPr>
          <p:nvPr>
            <p:ph type="title" idx="7"/>
          </p:nvPr>
        </p:nvSpPr>
        <p:spPr>
          <a:xfrm>
            <a:off x="3109975" y="1958800"/>
            <a:ext cx="2855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Telco Customer Churn Prediction</a:t>
            </a:r>
            <a:endParaRPr dirty="0"/>
          </a:p>
        </p:txBody>
      </p:sp>
      <p:sp>
        <p:nvSpPr>
          <p:cNvPr id="352" name="Google Shape;352;p26"/>
          <p:cNvSpPr txBox="1">
            <a:spLocks noGrp="1"/>
          </p:cNvSpPr>
          <p:nvPr>
            <p:ph type="title" idx="9"/>
          </p:nvPr>
        </p:nvSpPr>
        <p:spPr>
          <a:xfrm>
            <a:off x="4824163" y="3862799"/>
            <a:ext cx="2855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Toronto Major Crime Analysis During </a:t>
            </a:r>
            <a:br>
              <a:rPr lang="en-US" dirty="0"/>
            </a:br>
            <a:r>
              <a:rPr lang="en-US" dirty="0"/>
              <a:t>2014 - 2022</a:t>
            </a:r>
            <a:endParaRPr dirty="0"/>
          </a:p>
        </p:txBody>
      </p:sp>
      <p:grpSp>
        <p:nvGrpSpPr>
          <p:cNvPr id="357" name="Google Shape;357;p26"/>
          <p:cNvGrpSpPr/>
          <p:nvPr/>
        </p:nvGrpSpPr>
        <p:grpSpPr>
          <a:xfrm>
            <a:off x="4062187" y="1219349"/>
            <a:ext cx="951300" cy="612900"/>
            <a:chOff x="2416325" y="1249450"/>
            <a:chExt cx="951300" cy="612900"/>
          </a:xfrm>
        </p:grpSpPr>
        <p:sp>
          <p:nvSpPr>
            <p:cNvPr id="358" name="Google Shape;358;p26"/>
            <p:cNvSpPr/>
            <p:nvPr/>
          </p:nvSpPr>
          <p:spPr>
            <a:xfrm>
              <a:off x="2605625" y="1249450"/>
              <a:ext cx="5727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2416325" y="1822150"/>
              <a:ext cx="951300" cy="4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26"/>
          <p:cNvGrpSpPr/>
          <p:nvPr/>
        </p:nvGrpSpPr>
        <p:grpSpPr>
          <a:xfrm>
            <a:off x="2416325" y="2981175"/>
            <a:ext cx="951300" cy="612900"/>
            <a:chOff x="2416325" y="1249450"/>
            <a:chExt cx="951300" cy="612900"/>
          </a:xfrm>
        </p:grpSpPr>
        <p:sp>
          <p:nvSpPr>
            <p:cNvPr id="361" name="Google Shape;361;p26"/>
            <p:cNvSpPr/>
            <p:nvPr/>
          </p:nvSpPr>
          <p:spPr>
            <a:xfrm>
              <a:off x="2605625" y="1249450"/>
              <a:ext cx="5727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2416325" y="1822150"/>
              <a:ext cx="951300" cy="4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26"/>
          <p:cNvGrpSpPr/>
          <p:nvPr/>
        </p:nvGrpSpPr>
        <p:grpSpPr>
          <a:xfrm>
            <a:off x="5776375" y="2981175"/>
            <a:ext cx="951300" cy="612900"/>
            <a:chOff x="2416325" y="1249450"/>
            <a:chExt cx="951300" cy="612900"/>
          </a:xfrm>
        </p:grpSpPr>
        <p:sp>
          <p:nvSpPr>
            <p:cNvPr id="364" name="Google Shape;364;p26"/>
            <p:cNvSpPr/>
            <p:nvPr/>
          </p:nvSpPr>
          <p:spPr>
            <a:xfrm>
              <a:off x="2605625" y="1249450"/>
              <a:ext cx="5727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2416325" y="1822150"/>
              <a:ext cx="951300" cy="4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26"/>
          <p:cNvSpPr txBox="1">
            <a:spLocks noGrp="1"/>
          </p:cNvSpPr>
          <p:nvPr>
            <p:ph type="title" idx="6"/>
          </p:nvPr>
        </p:nvSpPr>
        <p:spPr>
          <a:xfrm>
            <a:off x="2452613" y="2985650"/>
            <a:ext cx="8787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368" name="Google Shape;368;p26"/>
          <p:cNvSpPr txBox="1">
            <a:spLocks noGrp="1"/>
          </p:cNvSpPr>
          <p:nvPr>
            <p:ph type="title" idx="14"/>
          </p:nvPr>
        </p:nvSpPr>
        <p:spPr>
          <a:xfrm>
            <a:off x="4098462" y="1228299"/>
            <a:ext cx="8787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369" name="Google Shape;369;p26"/>
          <p:cNvSpPr txBox="1">
            <a:spLocks noGrp="1"/>
          </p:cNvSpPr>
          <p:nvPr>
            <p:ph type="title" idx="15"/>
          </p:nvPr>
        </p:nvSpPr>
        <p:spPr>
          <a:xfrm>
            <a:off x="5812650" y="2985650"/>
            <a:ext cx="8787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6B41-9B45-4A60-D9E8-48ADDF46BC2D}"/>
              </a:ext>
            </a:extLst>
          </p:cNvPr>
          <p:cNvSpPr>
            <a:spLocks noGrp="1"/>
          </p:cNvSpPr>
          <p:nvPr>
            <p:ph type="title"/>
          </p:nvPr>
        </p:nvSpPr>
        <p:spPr>
          <a:xfrm>
            <a:off x="816400" y="1106550"/>
            <a:ext cx="5020500" cy="1465200"/>
          </a:xfrm>
        </p:spPr>
        <p:txBody>
          <a:bodyPr/>
          <a:lstStyle/>
          <a:p>
            <a:r>
              <a:rPr lang="en-US" sz="3000" dirty="0">
                <a:solidFill>
                  <a:schemeClr val="accent3"/>
                </a:solidFill>
              </a:rPr>
              <a:t>Telco Customer Churn Prediction</a:t>
            </a:r>
          </a:p>
        </p:txBody>
      </p:sp>
      <p:sp>
        <p:nvSpPr>
          <p:cNvPr id="3" name="Subtitle 2">
            <a:extLst>
              <a:ext uri="{FF2B5EF4-FFF2-40B4-BE49-F238E27FC236}">
                <a16:creationId xmlns:a16="http://schemas.microsoft.com/office/drawing/2014/main" id="{02FBE72F-38D3-55EE-9D91-D45E85DC89DA}"/>
              </a:ext>
            </a:extLst>
          </p:cNvPr>
          <p:cNvSpPr>
            <a:spLocks noGrp="1"/>
          </p:cNvSpPr>
          <p:nvPr>
            <p:ph type="subTitle" idx="1"/>
          </p:nvPr>
        </p:nvSpPr>
        <p:spPr>
          <a:xfrm>
            <a:off x="816400" y="2388900"/>
            <a:ext cx="5020500" cy="365700"/>
          </a:xfrm>
        </p:spPr>
        <p:txBody>
          <a:bodyPr/>
          <a:lstStyle/>
          <a:p>
            <a:pPr marL="0" lvl="0" indent="0" algn="l" rtl="0">
              <a:spcBef>
                <a:spcPts val="0"/>
              </a:spcBef>
              <a:spcAft>
                <a:spcPts val="0"/>
              </a:spcAft>
              <a:buNone/>
            </a:pPr>
            <a:r>
              <a:rPr lang="en-US" dirty="0"/>
              <a:t>Predict behavior to retain customers. Analyze all relevant customer data and develop focused customer retention programs.</a:t>
            </a:r>
          </a:p>
        </p:txBody>
      </p:sp>
    </p:spTree>
    <p:extLst>
      <p:ext uri="{BB962C8B-B14F-4D97-AF65-F5344CB8AC3E}">
        <p14:creationId xmlns:p14="http://schemas.microsoft.com/office/powerpoint/2010/main" val="370854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724E75-757B-80ED-DF3E-5590A041FC81}"/>
              </a:ext>
            </a:extLst>
          </p:cNvPr>
          <p:cNvSpPr/>
          <p:nvPr/>
        </p:nvSpPr>
        <p:spPr>
          <a:xfrm>
            <a:off x="603848" y="431324"/>
            <a:ext cx="8065697" cy="41061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a:extLst>
              <a:ext uri="{FF2B5EF4-FFF2-40B4-BE49-F238E27FC236}">
                <a16:creationId xmlns:a16="http://schemas.microsoft.com/office/drawing/2014/main" id="{083B22F8-CB38-E372-491B-5347E1CE6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483" y="612477"/>
            <a:ext cx="4218046" cy="38935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5EF7740E-7DB8-FE2B-3163-AAD8E74E1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703" y="510357"/>
            <a:ext cx="37719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9329A12F-0CC4-A7F4-1114-82DEA0390E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7437" y="2979369"/>
            <a:ext cx="3085679" cy="1484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34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6B41-9B45-4A60-D9E8-48ADDF46BC2D}"/>
              </a:ext>
            </a:extLst>
          </p:cNvPr>
          <p:cNvSpPr>
            <a:spLocks noGrp="1"/>
          </p:cNvSpPr>
          <p:nvPr>
            <p:ph type="title"/>
          </p:nvPr>
        </p:nvSpPr>
        <p:spPr>
          <a:xfrm>
            <a:off x="816400" y="1106550"/>
            <a:ext cx="5020500" cy="1465200"/>
          </a:xfrm>
        </p:spPr>
        <p:txBody>
          <a:bodyPr/>
          <a:lstStyle/>
          <a:p>
            <a:r>
              <a:rPr lang="en-US" sz="3000" dirty="0">
                <a:solidFill>
                  <a:schemeClr val="accent3"/>
                </a:solidFill>
              </a:rPr>
              <a:t>Airline Customer Value Analysis</a:t>
            </a:r>
          </a:p>
        </p:txBody>
      </p:sp>
      <p:sp>
        <p:nvSpPr>
          <p:cNvPr id="3" name="Subtitle 2">
            <a:extLst>
              <a:ext uri="{FF2B5EF4-FFF2-40B4-BE49-F238E27FC236}">
                <a16:creationId xmlns:a16="http://schemas.microsoft.com/office/drawing/2014/main" id="{02FBE72F-38D3-55EE-9D91-D45E85DC89DA}"/>
              </a:ext>
            </a:extLst>
          </p:cNvPr>
          <p:cNvSpPr>
            <a:spLocks noGrp="1"/>
          </p:cNvSpPr>
          <p:nvPr>
            <p:ph type="subTitle" idx="1"/>
          </p:nvPr>
        </p:nvSpPr>
        <p:spPr>
          <a:xfrm>
            <a:off x="816400" y="2388900"/>
            <a:ext cx="5020500" cy="365700"/>
          </a:xfrm>
        </p:spPr>
        <p:txBody>
          <a:bodyPr/>
          <a:lstStyle/>
          <a:p>
            <a:pPr marL="0" lvl="0" indent="0" algn="l" rtl="0">
              <a:spcBef>
                <a:spcPts val="0"/>
              </a:spcBef>
              <a:spcAft>
                <a:spcPts val="0"/>
              </a:spcAft>
              <a:buNone/>
            </a:pPr>
            <a:r>
              <a:rPr lang="en-US" dirty="0"/>
              <a:t>Segmenting customers at an airline company. Based on the flight activity records of all customers and transactions, customers can be classified to determine the best treatment.</a:t>
            </a:r>
          </a:p>
        </p:txBody>
      </p:sp>
    </p:spTree>
    <p:extLst>
      <p:ext uri="{BB962C8B-B14F-4D97-AF65-F5344CB8AC3E}">
        <p14:creationId xmlns:p14="http://schemas.microsoft.com/office/powerpoint/2010/main" val="234681804"/>
      </p:ext>
    </p:extLst>
  </p:cSld>
  <p:clrMapOvr>
    <a:masterClrMapping/>
  </p:clrMapOvr>
</p:sld>
</file>

<file path=ppt/theme/theme1.xml><?xml version="1.0" encoding="utf-8"?>
<a:theme xmlns:a="http://schemas.openxmlformats.org/drawingml/2006/main" name="Crime Minitheme by Slidesgo">
  <a:themeElements>
    <a:clrScheme name="Simple Light">
      <a:dk1>
        <a:srgbClr val="FFFFFF"/>
      </a:dk1>
      <a:lt1>
        <a:srgbClr val="5C6674"/>
      </a:lt1>
      <a:dk2>
        <a:srgbClr val="FFFFFF"/>
      </a:dk2>
      <a:lt2>
        <a:srgbClr val="A9C3D4"/>
      </a:lt2>
      <a:accent1>
        <a:srgbClr val="151E1D"/>
      </a:accent1>
      <a:accent2>
        <a:srgbClr val="9AB4C5"/>
      </a:accent2>
      <a:accent3>
        <a:srgbClr val="F7D05A"/>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3122</TotalTime>
  <Words>884</Words>
  <Application>Microsoft Office PowerPoint</Application>
  <PresentationFormat>On-screen Show (16:9)</PresentationFormat>
  <Paragraphs>192</Paragraphs>
  <Slides>48</Slides>
  <Notes>25</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Advent Pro SemiBold</vt:lpstr>
      <vt:lpstr>Arial</vt:lpstr>
      <vt:lpstr>Arial</vt:lpstr>
      <vt:lpstr>Changa One</vt:lpstr>
      <vt:lpstr>Josefin Sans</vt:lpstr>
      <vt:lpstr>Maven Pro</vt:lpstr>
      <vt:lpstr>Open Sans</vt:lpstr>
      <vt:lpstr>Share Tech</vt:lpstr>
      <vt:lpstr>Crime Minitheme by Slidesgo</vt:lpstr>
      <vt:lpstr>DATA SCIENCE PORTFOLIO</vt:lpstr>
      <vt:lpstr>Muthia Aisyah Putri</vt:lpstr>
      <vt:lpstr>EDUCATION</vt:lpstr>
      <vt:lpstr>WORKING EXPERIENCES</vt:lpstr>
      <vt:lpstr>SKILLS AND PROFICIENCY</vt:lpstr>
      <vt:lpstr>DATA SCIENCE PROJECT</vt:lpstr>
      <vt:lpstr>Telco Customer Churn Prediction</vt:lpstr>
      <vt:lpstr>PowerPoint Presentation</vt:lpstr>
      <vt:lpstr>Airline Customer Value Analysis</vt:lpstr>
      <vt:lpstr>PowerPoint Presentation</vt:lpstr>
      <vt:lpstr>Analyzing Bank Customers on Credit Approval Predictions</vt:lpstr>
      <vt:lpstr>PowerPoint Presentation</vt:lpstr>
      <vt:lpstr>Toronto Major Crime Analysis During  2014 - 2022</vt:lpstr>
      <vt:lpstr>PowerPoint Presentation</vt:lpstr>
      <vt:lpstr>PowerPoint Presentation</vt:lpstr>
      <vt:lpstr>Toronto Major Crime Analysis During 2014 - 2022</vt:lpstr>
      <vt:lpstr>OUTLINE</vt:lpstr>
      <vt:lpstr>INTRODUCTION</vt:lpstr>
      <vt:lpstr>INTRODUCTION</vt:lpstr>
      <vt:lpstr>DATA FEATURE AND ANALYSIS</vt:lpstr>
      <vt:lpstr>About The Data</vt:lpstr>
      <vt:lpstr>Crime per Neighbourhood</vt:lpstr>
      <vt:lpstr>Type of The Crimes per Year </vt:lpstr>
      <vt:lpstr>Location Type of The Crimes </vt:lpstr>
      <vt:lpstr>Location Type of The Crimes </vt:lpstr>
      <vt:lpstr>MACHINE LEARNING MODEL</vt:lpstr>
      <vt:lpstr>K-Means Clustering</vt:lpstr>
      <vt:lpstr>FEATURE SELECTION</vt:lpstr>
      <vt:lpstr>FEATURE ANALYSIS</vt:lpstr>
      <vt:lpstr>LOG TRANSFORMATION</vt:lpstr>
      <vt:lpstr>FIND THE BEST K</vt:lpstr>
      <vt:lpstr>CLUSTER DISTRIBUTION</vt:lpstr>
      <vt:lpstr>CLUSTER VISUALIZATION</vt:lpstr>
      <vt:lpstr>CLUSTER VISUALIZATION</vt:lpstr>
      <vt:lpstr>NEIGHBOURHOOD GROUP 1 </vt:lpstr>
      <vt:lpstr>PowerPoint Presentation</vt:lpstr>
      <vt:lpstr>NEIGHBOURHOOD GROUP 2</vt:lpstr>
      <vt:lpstr>PowerPoint Presentation</vt:lpstr>
      <vt:lpstr>NEIGHBOURHOOD GROUP 3</vt:lpstr>
      <vt:lpstr>PowerPoint Presentation</vt:lpstr>
      <vt:lpstr>NEIGHBOURHOOD GROUP 4</vt:lpstr>
      <vt:lpstr>PowerPoint Presentation</vt:lpstr>
      <vt:lpstr>NEIGHBOURHOOD GROUP 5</vt:lpstr>
      <vt:lpstr>PowerPoint Presentation</vt:lpstr>
      <vt:lpstr>CONCLUSION</vt:lpstr>
      <vt:lpstr>PowerPoint Presentation</vt:lpstr>
      <vt:lpstr>NEIGHBOURHOOD ATTENTION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PORTFOLIO</dc:title>
  <cp:lastModifiedBy>Muthia Aisyah Putri</cp:lastModifiedBy>
  <cp:revision>6</cp:revision>
  <dcterms:modified xsi:type="dcterms:W3CDTF">2023-01-04T02:09:32Z</dcterms:modified>
</cp:coreProperties>
</file>