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notesMasters/notesMaster1.xml" ContentType="application/vnd.openxmlformats-officedocument.presentationml.notesMaster+xml"/>
  <Override PartName="/ppt/theme/theme9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</p:sldMasterIdLst>
  <p:notesMasterIdLst>
    <p:notesMasterId r:id="rId9"/>
  </p:notesMasterIdLst>
  <p:sldIdLst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22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22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22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22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2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Master" Target="../slideMasters/slideMaster6.xml"/></Relationships>
</file>

<file path=ppt/slideLayouts/_rels/slideLayout5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Master" Target="../slideMasters/slideMaster6.xml"/></Relationships>
</file>

<file path=ppt/slideLayouts/_rels/slideLayout5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ight Triangle 6"/>
          <p:cNvSpPr/>
          <p:nvPr/>
        </p:nvSpPr>
        <p:spPr>
          <a:xfrm>
            <a:off x="0" y="2647950"/>
            <a:ext cx="3571875" cy="4210050"/>
          </a:xfrm>
          <a:prstGeom prst="rtTriangle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6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7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anchor="b" bIns="9144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8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algn="l" indent="0" marL="0">
              <a:buNone/>
              <a:defRPr baseline="0" b="0" cap="all" dirty="0" sz="1400" i="0" kern="1200" kumimoji="0" lang="en-US" noProof="0" normalizeH="0" spc="40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</a:pPr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1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2"/>
      </p:bgRef>
    </p:bg>
    <p:spTree>
      <p:nvGrpSpPr>
        <p:cNvPr id="2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9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90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91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92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93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94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algn="ctr" indent="0" marL="0">
              <a:buNone/>
              <a:defRPr baseline="0" b="1" cap="all" sz="1600" spc="25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909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09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9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98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9099" name="Oval 12"/>
          <p:cNvSpPr/>
          <p:nvPr/>
        </p:nvSpPr>
        <p:spPr>
          <a:xfrm>
            <a:off x="4267200" y="2115312"/>
            <a:ext cx="6096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00" name="Oval 13"/>
          <p:cNvSpPr/>
          <p:nvPr/>
        </p:nvSpPr>
        <p:spPr>
          <a:xfrm>
            <a:off x="4361688" y="2209800"/>
            <a:ext cx="420624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0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9102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bg>
      <p:bgRef idx="1001">
        <a:schemeClr val="bg2"/>
      </p:bgRef>
    </p:bg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5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91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1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1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9129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1"/>
      </p:bgRef>
    </p:bg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9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40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41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42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43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44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/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45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algn="ctr" indent="0" marL="0">
              <a:buNone/>
              <a:defRPr baseline="0" b="1" cap="all" sz="1600" spc="25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9146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47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91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1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150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51" name="Oval 9"/>
          <p:cNvSpPr/>
          <p:nvPr/>
        </p:nvSpPr>
        <p:spPr>
          <a:xfrm>
            <a:off x="4267200" y="2115312"/>
            <a:ext cx="6096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52" name="Oval 10"/>
          <p:cNvSpPr/>
          <p:nvPr/>
        </p:nvSpPr>
        <p:spPr>
          <a:xfrm>
            <a:off x="4361688" y="2209800"/>
            <a:ext cx="420624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5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9154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baseline="0" b="0" cap="none" sz="42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bg>
      <p:bgRef idx="1001">
        <a:schemeClr val="bg2"/>
      </p:bgRef>
    </p:bg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6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9047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0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9050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/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51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905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bg>
      <p:bgRef idx="1001">
        <a:schemeClr val="bg2"/>
      </p:bgRef>
    </p:bg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/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71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72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73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74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75" name="Rectangle 10"/>
          <p:cNvSpPr/>
          <p:nvPr/>
        </p:nvSpPr>
        <p:spPr>
          <a:xfrm>
            <a:off x="152400" y="1371600"/>
            <a:ext cx="8833104" cy="914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076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77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indent="0" marL="0">
              <a:buNone/>
              <a:defRPr b="1" dirty="0" sz="2200" lang="en-US" smtClean="0">
                <a:solidFill>
                  <a:srgbClr val="FFFFFF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9078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indent="0" marL="0">
              <a:buNone/>
              <a:defRPr b="1" sz="2200"/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907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08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p>
            <a:endParaRPr lang="en-US"/>
          </a:p>
        </p:txBody>
      </p:sp>
      <p:sp>
        <p:nvSpPr>
          <p:cNvPr id="1049081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82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9083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9084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9085" name="Oval 24"/>
          <p:cNvSpPr/>
          <p:nvPr/>
        </p:nvSpPr>
        <p:spPr>
          <a:xfrm>
            <a:off x="4267200" y="956036"/>
            <a:ext cx="6096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086" name="Oval 26"/>
          <p:cNvSpPr/>
          <p:nvPr/>
        </p:nvSpPr>
        <p:spPr>
          <a:xfrm>
            <a:off x="4361688" y="1050524"/>
            <a:ext cx="420624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08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/>
          </a:lstStyle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9088" name="Title 22"/>
          <p:cNvSpPr>
            <a:spLocks noGrp="1"/>
          </p:cNvSpPr>
          <p:nvPr>
            <p:ph type="title"/>
          </p:nvPr>
        </p:nvSpPr>
        <p:spPr/>
        <p:txBody>
          <a:bodyPr anchor="b" anchorCtr="0"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64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0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31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32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33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34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35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91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1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1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2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3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54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55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5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5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58" name="Rectangle 12"/>
          <p:cNvSpPr/>
          <p:nvPr/>
        </p:nvSpPr>
        <p:spPr>
          <a:xfrm>
            <a:off x="152400" y="609600"/>
            <a:ext cx="2743200" cy="5867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059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b="1" sz="22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9060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indent="0" marL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9061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9062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63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9064" name="Oval 9"/>
          <p:cNvSpPr/>
          <p:nvPr/>
        </p:nvSpPr>
        <p:spPr>
          <a:xfrm>
            <a:off x="1295400" y="228600"/>
            <a:ext cx="6096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065" name="Oval 10"/>
          <p:cNvSpPr/>
          <p:nvPr/>
        </p:nvSpPr>
        <p:spPr>
          <a:xfrm>
            <a:off x="1389888" y="323088"/>
            <a:ext cx="420624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06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9067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0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06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8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0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10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11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12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9113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14" name="Rectangle 7"/>
          <p:cNvSpPr/>
          <p:nvPr/>
        </p:nvSpPr>
        <p:spPr>
          <a:xfrm>
            <a:off x="152400" y="609600"/>
            <a:ext cx="2743200" cy="5867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9116" name="Oval 11"/>
          <p:cNvSpPr/>
          <p:nvPr/>
        </p:nvSpPr>
        <p:spPr>
          <a:xfrm>
            <a:off x="1295400" y="228600"/>
            <a:ext cx="6096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17" name="Oval 12"/>
          <p:cNvSpPr/>
          <p:nvPr/>
        </p:nvSpPr>
        <p:spPr>
          <a:xfrm>
            <a:off x="1389888" y="323088"/>
            <a:ext cx="420624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9119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b="1" sz="24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9120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9121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indent="0" marL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91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23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12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bg>
      <p:bgRef idx="1001">
        <a:schemeClr val="bg2"/>
      </p:bgRef>
    </p:bg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910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91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1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1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bg>
      <p:bgRef idx="1001">
        <a:schemeClr val="bg2"/>
      </p:bgRef>
    </p:bg>
    <p:spTree>
      <p:nvGrpSpPr>
        <p:cNvPr id="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5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56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57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58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59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60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9161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/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9162" name="Oval 13"/>
          <p:cNvSpPr/>
          <p:nvPr/>
        </p:nvSpPr>
        <p:spPr>
          <a:xfrm>
            <a:off x="6839712" y="2925763"/>
            <a:ext cx="6096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63" name="Oval 14"/>
          <p:cNvSpPr/>
          <p:nvPr/>
        </p:nvSpPr>
        <p:spPr>
          <a:xfrm>
            <a:off x="6934200" y="3020251"/>
            <a:ext cx="420624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916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91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1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168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35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algn="l" indent="0" marL="27432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83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83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839" name="Oval 7"/>
          <p:cNvSpPr/>
          <p:nvPr/>
        </p:nvSpPr>
        <p:spPr>
          <a:xfrm>
            <a:off x="921433" y="1413802"/>
            <a:ext cx="210312" cy="210312"/>
          </a:xfrm>
          <a:prstGeom prst="ellipse"/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840" name="Oval 8"/>
          <p:cNvSpPr/>
          <p:nvPr/>
        </p:nvSpPr>
        <p:spPr>
          <a:xfrm>
            <a:off x="1157176" y="1345016"/>
            <a:ext cx="64008" cy="64008"/>
          </a:xfrm>
          <a:prstGeom prst="ellipse"/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Rectangle 6"/>
          <p:cNvSpPr/>
          <p:nvPr/>
        </p:nvSpPr>
        <p:spPr>
          <a:xfrm>
            <a:off x="2282890" y="-54"/>
            <a:ext cx="6858000" cy="6858054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814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b="1" cap="all"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15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indent="0" marL="18288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8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8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819" name="Rectangle 9"/>
          <p:cNvSpPr/>
          <p:nvPr/>
        </p:nvSpPr>
        <p:spPr bwMode="invGray">
          <a:xfrm>
            <a:off x="2286000" y="0"/>
            <a:ext cx="76200" cy="6858054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820" name="Oval 7"/>
          <p:cNvSpPr/>
          <p:nvPr/>
        </p:nvSpPr>
        <p:spPr>
          <a:xfrm>
            <a:off x="2172321" y="2814656"/>
            <a:ext cx="210312" cy="210312"/>
          </a:xfrm>
          <a:prstGeom prst="ellipse"/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821" name="Oval 8"/>
          <p:cNvSpPr/>
          <p:nvPr/>
        </p:nvSpPr>
        <p:spPr>
          <a:xfrm>
            <a:off x="2408064" y="2745870"/>
            <a:ext cx="64008" cy="64008"/>
          </a:xfrm>
          <a:prstGeom prst="ellipse"/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08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09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8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baseline="0" b="1" cap="none" sz="45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algn="l" indent="0" marL="64008">
              <a:lnSpc>
                <a:spcPct val="100000"/>
              </a:lnSpc>
              <a:spcBef>
                <a:spcPts val="100"/>
              </a:spcBef>
              <a:buNone/>
              <a:defRPr b="0" sz="19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828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algn="l" indent="0" marL="64008">
              <a:lnSpc>
                <a:spcPct val="100000"/>
              </a:lnSpc>
              <a:spcBef>
                <a:spcPts val="100"/>
              </a:spcBef>
              <a:buNone/>
              <a:defRPr b="0" sz="19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829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indent="-274320" marL="393192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30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indent="-274320" marL="393192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8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2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8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Rectangle 4"/>
          <p:cNvSpPr/>
          <p:nvPr/>
        </p:nvSpPr>
        <p:spPr>
          <a:xfrm>
            <a:off x="1014984" y="0"/>
            <a:ext cx="8129016" cy="6858000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9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79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795" name="Rectangle 5"/>
          <p:cNvSpPr/>
          <p:nvPr/>
        </p:nvSpPr>
        <p:spPr bwMode="invGray">
          <a:xfrm>
            <a:off x="1014984" y="-54"/>
            <a:ext cx="73152" cy="6858054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25" name="Right Triangle 6"/>
          <p:cNvSpPr/>
          <p:nvPr/>
        </p:nvSpPr>
        <p:spPr>
          <a:xfrm>
            <a:off x="0" y="2647950"/>
            <a:ext cx="3571875" cy="4210050"/>
          </a:xfrm>
          <a:prstGeom prst="rtTriangle"/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anchor="b" bIns="9144"/>
          <a:lstStyle>
            <a:lvl1pPr algn="l">
              <a:defRPr baseline="0" b="0" cap="all" dirty="0" sz="32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27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indent="0" marL="0">
              <a:buNone/>
              <a:defRPr baseline="0" b="0" cap="all" dirty="0" sz="1400" i="0" kern="1200" kumimoji="0" lang="en-US" noProof="0" normalizeH="0" spc="40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baseline="0" b="1" cap="all" sz="22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97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indent="0" marL="4572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98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8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b="1" sz="2100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718" name="Rectangle 7"/>
          <p:cNvSpPr/>
          <p:nvPr/>
        </p:nvSpPr>
        <p:spPr>
          <a:xfrm>
            <a:off x="762000" y="1066800"/>
            <a:ext cx="4572000" cy="4572000"/>
          </a:xfrm>
          <a:prstGeom prst="rect"/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algn="tl" blurRad="55500" dir="5400000" dist="185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anchor="t" lIns="91440" rtlCol="0" tIns="274320">
            <a:normAutofit/>
          </a:bodyPr>
          <a:p>
            <a:pPr algn="l" eaLnBrk="1" hangingPunct="1" indent="-283464" latinLnBrk="0" marL="0" rtl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sz="3200" kern="1200"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719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anchor="t" lIns="91440" tIns="274320"/>
          <a:lstStyle>
            <a:lvl1pPr indent="0">
              <a:buNone/>
              <a:defRPr sz="3200"/>
            </a:lvl1pPr>
          </a:lstStyle>
          <a:p>
            <a:pPr algn="l" eaLnBrk="1" hangingPunct="1" latinLnBrk="0" marL="0"/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720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/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algn="tl" blurRad="25400" dir="3300000" dist="25400" rotWithShape="0" sx="96000" sy="9600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21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/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algn="tl" blurRad="25400" dir="3300000" dist="25400" rotWithShape="0" sx="96000" sy="9600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2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algn="l" indent="0" marL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0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8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8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7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1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862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63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algn="l" indent="0" marL="0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864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86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66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2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5" name="Content Placeholder 26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6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687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p>
            <a:endParaRPr lang="en-US"/>
          </a:p>
        </p:txBody>
      </p:sp>
      <p:sp>
        <p:nvSpPr>
          <p:cNvPr id="1048688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3">
        <a:schemeClr val="bg2"/>
      </p:bgRef>
    </p:bg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882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algn="r" indent="0" marL="0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883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884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8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886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anchor="t" rtlCol="0"/>
          <a:lstStyle>
            <a:lvl1pPr algn="r"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88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89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90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891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92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5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indent="0" marL="0">
              <a:buNone/>
              <a:defRPr baseline="0" b="0" cap="all" sz="180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854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indent="0" marL="0">
              <a:buNone/>
              <a:defRPr baseline="0" b="0" cap="all" sz="180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855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56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5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8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860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78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879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8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99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9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903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868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871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72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873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7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875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algn="bl" blurRad="1000" dir="5400000" dist="900" endA="500" endPos="10000" rotWithShape="0" stA="49000" sy="-90000"/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8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8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4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845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4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indent="0" marL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9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8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7" name="Rectangle 9"/>
          <p:cNvSpPr/>
          <p:nvPr/>
        </p:nvSpPr>
        <p:spPr>
          <a:xfrm>
            <a:off x="0" y="0"/>
            <a:ext cx="9144000" cy="2933700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cxnSp>
        <p:nvCxnSpPr>
          <p:cNvPr id="3145752" name="Straight Connector 17"/>
          <p:cNvCxnSpPr>
            <a:cxnSpLocks/>
          </p:cNvCxnSpPr>
          <p:nvPr/>
        </p:nvCxnSpPr>
        <p:spPr>
          <a:xfrm>
            <a:off x="0" y="2925286"/>
            <a:ext cx="9144000" cy="1588"/>
          </a:xfrm>
          <a:prstGeom prst="line"/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218" name="Rectangle 12"/>
          <p:cNvSpPr/>
          <p:nvPr/>
        </p:nvSpPr>
        <p:spPr>
          <a:xfrm>
            <a:off x="2514600" y="2362200"/>
            <a:ext cx="4114800" cy="1127760"/>
          </a:xfrm>
          <a:prstGeom prst="rect"/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anchor="ctr" anchorCtr="0" bIns="45720" lIns="91440" rIns="91440" rtlCol="0" tIns="45720" vert="horz">
            <a:normAutofit/>
          </a:bodyPr>
          <a:p>
            <a:pPr algn="ctr" defTabSz="914400" eaLnBrk="1" hangingPunct="1" latinLnBrk="0" rtl="0">
              <a:spcBef>
                <a:spcPts val="400"/>
              </a:spcBef>
              <a:buNone/>
            </a:pPr>
            <a:endParaRPr baseline="0" b="1" cap="all" sz="1800" kern="1200" lang="en-US" spc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1049219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anchor="t" tIns="0">
            <a:noAutofit/>
          </a:bodyPr>
          <a:lstStyle>
            <a:lvl1pPr algn="ctr" indent="0" marL="0">
              <a:buNone/>
              <a:defRPr baseline="0" b="0" cap="none" sz="1600" i="0" spc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9220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anchor="b" bIns="0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922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222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9223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3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4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585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586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2">
        <a:schemeClr val="bg1"/>
      </p:bgRef>
    </p:bg>
    <p:spTree>
      <p:nvGrpSpPr>
        <p:cNvPr id="2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4" name="Rectangle 7"/>
          <p:cNvSpPr/>
          <p:nvPr/>
        </p:nvSpPr>
        <p:spPr>
          <a:xfrm>
            <a:off x="0" y="3922776"/>
            <a:ext cx="9144000" cy="2935224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cxnSp>
        <p:nvCxnSpPr>
          <p:cNvPr id="3145751" name="Straight Connector 10"/>
          <p:cNvCxnSpPr>
            <a:cxnSpLocks/>
          </p:cNvCxnSpPr>
          <p:nvPr/>
        </p:nvCxnSpPr>
        <p:spPr>
          <a:xfrm>
            <a:off x="0" y="3921760"/>
            <a:ext cx="9144000" cy="1588"/>
          </a:xfrm>
          <a:prstGeom prst="line"/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205" name="Rectangle 11"/>
          <p:cNvSpPr/>
          <p:nvPr/>
        </p:nvSpPr>
        <p:spPr>
          <a:xfrm>
            <a:off x="2514600" y="3368040"/>
            <a:ext cx="4114800" cy="1127760"/>
          </a:xfrm>
          <a:prstGeom prst="rect"/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anchor="ctr" anchorCtr="0" bIns="45720" lIns="91440" rIns="91440" rtlCol="0" tIns="45720" vert="horz">
            <a:normAutofit/>
          </a:bodyPr>
          <a:p>
            <a:pPr algn="ctr" defTabSz="914400" eaLnBrk="1" hangingPunct="1" latinLnBrk="0" rtl="0">
              <a:spcBef>
                <a:spcPts val="400"/>
              </a:spcBef>
              <a:buNone/>
            </a:pPr>
            <a:endParaRPr baseline="0" b="1" cap="all" sz="1800" kern="1200" lang="en-US" spc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1049206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/>
          <a:noFill/>
          <a:ln w="98425" cmpd="thinThick">
            <a:noFill/>
            <a:miter lim="800000"/>
          </a:ln>
        </p:spPr>
        <p:txBody>
          <a:bodyPr anchor="b" anchorCtr="0" bIns="0" lIns="91440" rIns="91440" rtlCol="0" tIns="45720" vert="horz">
            <a:normAutofit/>
          </a:bodyPr>
          <a:lstStyle>
            <a:lvl1pPr>
              <a:defRPr baseline="0" b="1" cap="all" dirty="0" sz="1800" i="0" kern="1200" kumimoji="0" lang="en-US" noProof="0" normalizeH="0" spc="0" strike="noStrike" u="none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9207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anchor="t" anchorCtr="0" tIns="0">
            <a:normAutofit/>
          </a:bodyPr>
          <a:lstStyle>
            <a:lvl1pPr algn="ctr" indent="0" marL="0">
              <a:buNone/>
              <a:defRPr baseline="0" b="0" cap="none" dirty="0" sz="1600" i="0" kern="1200" kumimoji="0" lang="en-US" noProof="0" normalizeH="0" spc="0" strike="noStrike" u="none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9208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209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9210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5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9176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9177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178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9179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p>
            <a:endParaRPr lang="en-US"/>
          </a:p>
        </p:txBody>
      </p:sp>
      <p:sp>
        <p:nvSpPr>
          <p:cNvPr id="1049180" name="Title 1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1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9182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918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anchor="ctr" anchorCtr="0" bIns="45720" lIns="91440" rIns="91440" rtlCol="0" tIns="45720" vert="horz">
            <a:normAutofit/>
          </a:bodyPr>
          <a:lstStyle>
            <a:lvl1pPr algn="ctr" defTabSz="914400" eaLnBrk="1" hangingPunct="1" indent="0" latinLnBrk="0" marL="0" rtl="0">
              <a:spcBef>
                <a:spcPts val="400"/>
              </a:spcBef>
              <a:buNone/>
              <a:defRPr baseline="0" b="1" cap="none" sz="1800" kern="1200" lang="en-US" spc="20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184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anchor="ctr" anchorCtr="0" bIns="45720" lIns="91440" rIns="91440" rtlCol="0" tIns="45720" vert="horz">
            <a:normAutofit/>
          </a:bodyPr>
          <a:lstStyle>
            <a:lvl1pPr algn="ctr" defTabSz="914400" eaLnBrk="1" hangingPunct="1" indent="0" latinLnBrk="0" marL="0" rtl="0">
              <a:spcBef>
                <a:spcPts val="400"/>
              </a:spcBef>
              <a:buNone/>
              <a:defRPr baseline="0" b="1" cap="none" dirty="0" sz="1800" i="0" kern="1200" lang="en-US" spc="20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algn="ctr" defTabSz="914400" eaLnBrk="1" hangingPunct="1" indent="0" latinLnBrk="0" lvl="0" marL="0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9185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186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9187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p>
            <a:endParaRPr lang="en-US"/>
          </a:p>
        </p:txBody>
      </p:sp>
      <p:sp>
        <p:nvSpPr>
          <p:cNvPr id="1049188" name="Title 1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05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indent="0" marL="0">
              <a:buNone/>
              <a:defRPr baseline="0" b="0" cap="all" dirty="0" sz="1400" kern="1200" lang="en-US" spc="40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906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90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indent="0" marL="0">
              <a:buNone/>
              <a:defRPr baseline="0" b="0" cap="all" dirty="0" sz="1400" kern="1200" lang="en-US" spc="40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908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90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4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9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19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919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621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622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1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92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anchor="ctr" bIns="45720" lIns="91440" rIns="91440" rtlCol="0" tIns="0" vert="horz">
            <a:normAutofit/>
          </a:bodyPr>
          <a:lstStyle>
            <a:lvl1pPr algn="ctr" defTabSz="914400" eaLnBrk="1" hangingPunct="1" indent="0" latinLnBrk="0" marL="0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baseline="0" b="0" cap="none" sz="1400" i="0" kern="1200" lang="en-US" spc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2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14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215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9216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anchor="ctr" anchorCtr="0" bIns="45720" lIns="91440" rIns="91440" rtlCol="0" tIns="45720" vert="horz">
            <a:normAutofit/>
          </a:bodyPr>
          <a:lstStyle>
            <a:lvl1pPr algn="ctr" defTabSz="914400" eaLnBrk="1" hangingPunct="1" indent="0" latinLnBrk="0" marL="0" rtl="0">
              <a:spcBef>
                <a:spcPts val="400"/>
              </a:spcBef>
              <a:buNone/>
              <a:defRPr baseline="0" b="0" cap="none" dirty="0" sz="1800" kern="1200" lang="en-US" spc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9170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anchor="ctr" anchorCtr="0" bIns="0" lIns="91440" rIns="91440" rtlCol="0" tIns="0" vert="horz">
            <a:normAutofit/>
          </a:bodyPr>
          <a:lstStyle>
            <a:lvl1pPr indent="0" marL="0">
              <a:spcBef>
                <a:spcPts val="0"/>
              </a:spcBef>
              <a:buNone/>
              <a:defRPr baseline="0" b="0" cap="none" sz="1400" i="0" kern="1200" lang="en-US" spc="3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indent="1588" marL="171450">
              <a:buNone/>
              <a:defRPr>
                <a:solidFill>
                  <a:schemeClr val="bg2"/>
                </a:solidFill>
              </a:defRPr>
            </a:lvl2pPr>
            <a:lvl3pPr indent="6350" marL="344488">
              <a:buNone/>
              <a:defRPr>
                <a:solidFill>
                  <a:schemeClr val="bg2"/>
                </a:solidFill>
              </a:defRPr>
            </a:lvl3pPr>
            <a:lvl4pPr indent="3175" marL="515938">
              <a:buNone/>
              <a:defRPr>
                <a:solidFill>
                  <a:schemeClr val="bg2"/>
                </a:solidFill>
              </a:defRPr>
            </a:lvl4pPr>
            <a:lvl5pPr indent="-1588" marL="688975">
              <a:buNone/>
              <a:defRPr>
                <a:solidFill>
                  <a:schemeClr val="bg2"/>
                </a:solidFill>
              </a:defRPr>
            </a:lvl5pPr>
          </a:lstStyle>
          <a:p>
            <a:pPr algn="ctr" defTabSz="914400" eaLnBrk="1" hangingPunct="1" indent="0" latinLnBrk="0" lvl="0" marL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9171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72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173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9174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9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1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1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2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50" name="Straight Connector 8"/>
          <p:cNvCxnSpPr>
            <a:cxnSpLocks/>
          </p:cNvCxnSpPr>
          <p:nvPr/>
        </p:nvCxnSpPr>
        <p:spPr>
          <a:xfrm rot="5400000">
            <a:off x="4267200" y="3429000"/>
            <a:ext cx="6858000" cy="1588"/>
          </a:xfrm>
          <a:prstGeom prst="line"/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198" name="Rectangle 6"/>
          <p:cNvSpPr/>
          <p:nvPr/>
        </p:nvSpPr>
        <p:spPr bwMode="hidden">
          <a:xfrm>
            <a:off x="0" y="1"/>
            <a:ext cx="7696200" cy="6858000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919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2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2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9203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3">
        <a:schemeClr val="bg2"/>
      </p:bgRef>
    </p:bg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6" descr="CoverOverlay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3DE77C-E404-488A-94B6-CCDA2F3ED5FE}" type="slidenum">
              <a:rPr lang="en-US" smtClean="0"/>
            </a:fld>
            <a:endParaRPr lang="en-US"/>
          </a:p>
        </p:txBody>
      </p:sp>
      <p:grpSp>
        <p:nvGrpSpPr>
          <p:cNvPr id="149" name="Group 7"/>
          <p:cNvGrpSpPr/>
          <p:nvPr/>
        </p:nvGrpSpPr>
        <p:grpSpPr>
          <a:xfrm>
            <a:off x="1194101" y="2887530"/>
            <a:ext cx="6779110" cy="891540"/>
            <a:chOff x="1172584" y="1381459"/>
            <a:chExt cx="6779110" cy="891540"/>
          </a:xfrm>
          <a:effectLst>
            <a:outerShdw blurRad="38100" dir="16200000" dist="12700" rotWithShape="0">
              <a:prstClr val="black">
                <a:alpha val="30000"/>
              </a:prstClr>
            </a:outerShdw>
          </a:effectLst>
        </p:grpSpPr>
        <p:sp>
          <p:nvSpPr>
            <p:cNvPr id="1048709" name="TextBox 8"/>
            <p:cNvSpPr txBox="1"/>
            <p:nvPr/>
          </p:nvSpPr>
          <p:spPr>
            <a:xfrm>
              <a:off x="4147073" y="1381459"/>
              <a:ext cx="487680" cy="8915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algn="ctr" blurRad="34925" dir="14400000" dist="12700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dirty="0" sz="5400" lang="en-US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algn="ctr" blurRad="34925" dir="14400000" dist="12700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3145731" name="Straight Connector 9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0"/>
            <p:cNvCxnSpPr>
              <a:cxnSpLocks/>
            </p:cNvCxnSpPr>
            <p:nvPr/>
          </p:nvCxnSpPr>
          <p:spPr>
            <a:xfrm rot="10800000">
              <a:off x="4831976" y="1922930"/>
              <a:ext cx="3119718" cy="1588"/>
            </a:xfrm>
            <a:prstGeom prst="line"/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10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r="14220000" dist="127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1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  <a:effectLst>
                  <a:outerShdw blurRad="34925" dir="14400000" dist="127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bg>
      <p:bgRef idx="1002">
        <a:schemeClr val="bg1"/>
      </p:bgRef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610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67" name="Group 11"/>
          <p:cNvGrpSpPr/>
          <p:nvPr/>
        </p:nvGrpSpPr>
        <p:grpSpPr>
          <a:xfrm>
            <a:off x="1172584" y="1392217"/>
            <a:ext cx="6779110" cy="891540"/>
            <a:chOff x="1172584" y="1381459"/>
            <a:chExt cx="6779110" cy="891540"/>
          </a:xfrm>
        </p:grpSpPr>
        <p:sp>
          <p:nvSpPr>
            <p:cNvPr id="1048611" name="TextBox 12"/>
            <p:cNvSpPr txBox="1"/>
            <p:nvPr/>
          </p:nvSpPr>
          <p:spPr>
            <a:xfrm>
              <a:off x="4147073" y="1381459"/>
              <a:ext cx="487680" cy="8915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29" name="Straight Connector 13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14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11" descr="CoverOverlay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grpSp>
        <p:nvGrpSpPr>
          <p:cNvPr id="215" name="Group 7"/>
          <p:cNvGrpSpPr/>
          <p:nvPr/>
        </p:nvGrpSpPr>
        <p:grpSpPr>
          <a:xfrm>
            <a:off x="1172584" y="2887579"/>
            <a:ext cx="6779110" cy="891540"/>
            <a:chOff x="1172584" y="1381459"/>
            <a:chExt cx="6779110" cy="891540"/>
          </a:xfrm>
        </p:grpSpPr>
        <p:sp>
          <p:nvSpPr>
            <p:cNvPr id="1049040" name="TextBox 8"/>
            <p:cNvSpPr txBox="1"/>
            <p:nvPr/>
          </p:nvSpPr>
          <p:spPr>
            <a:xfrm>
              <a:off x="4147073" y="1381459"/>
              <a:ext cx="487680" cy="8915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48" name="Straight Connector 9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9" name="Straight Connector 10"/>
            <p:cNvCxnSpPr>
              <a:cxnSpLocks/>
            </p:cNvCxnSpPr>
            <p:nvPr/>
          </p:nvCxnSpPr>
          <p:spPr>
            <a:xfrm rot="10800000">
              <a:off x="4831976" y="1927412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041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baseline="0" b="0" cap="none" sz="5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9042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algn="ctr" indent="0" marL="0">
              <a:buNone/>
              <a:defRPr sz="20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0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0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9001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grpSp>
        <p:nvGrpSpPr>
          <p:cNvPr id="203" name="Group 12"/>
          <p:cNvGrpSpPr/>
          <p:nvPr/>
        </p:nvGrpSpPr>
        <p:grpSpPr>
          <a:xfrm>
            <a:off x="1172584" y="1392217"/>
            <a:ext cx="6779110" cy="891540"/>
            <a:chOff x="1172584" y="1381459"/>
            <a:chExt cx="6779110" cy="891540"/>
          </a:xfrm>
        </p:grpSpPr>
        <p:sp>
          <p:nvSpPr>
            <p:cNvPr id="1049002" name="TextBox 13"/>
            <p:cNvSpPr txBox="1"/>
            <p:nvPr/>
          </p:nvSpPr>
          <p:spPr>
            <a:xfrm>
              <a:off x="4147073" y="1381459"/>
              <a:ext cx="487680" cy="8915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8" name="Straight Connector 14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Straight Connector 15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003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04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32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>
            <a:normAutofit fontScale="95833" lnSpcReduction="20000"/>
          </a:bodyPr>
          <a:lstStyle>
            <a:lvl1pPr algn="ctr" indent="0" marL="0">
              <a:buNone/>
              <a:defRPr b="0" sz="24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033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903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>
            <a:normAutofit fontScale="95833" lnSpcReduction="20000"/>
          </a:bodyPr>
          <a:lstStyle>
            <a:lvl1pPr algn="ctr" indent="0" marL="0">
              <a:buNone/>
              <a:defRPr b="0" sz="24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035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903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03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3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grpSp>
        <p:nvGrpSpPr>
          <p:cNvPr id="213" name="Group 13"/>
          <p:cNvGrpSpPr/>
          <p:nvPr/>
        </p:nvGrpSpPr>
        <p:grpSpPr>
          <a:xfrm>
            <a:off x="1172584" y="1392217"/>
            <a:ext cx="6779110" cy="891540"/>
            <a:chOff x="1172584" y="1381459"/>
            <a:chExt cx="6779110" cy="891540"/>
          </a:xfrm>
        </p:grpSpPr>
        <p:sp>
          <p:nvSpPr>
            <p:cNvPr id="1049039" name="TextBox 15"/>
            <p:cNvSpPr txBox="1"/>
            <p:nvPr/>
          </p:nvSpPr>
          <p:spPr>
            <a:xfrm>
              <a:off x="4147073" y="1381459"/>
              <a:ext cx="487680" cy="8915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46" name="Straight Connector 16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7" name="Straight Connector 17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90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0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grpSp>
        <p:nvGrpSpPr>
          <p:cNvPr id="211" name="Group 9"/>
          <p:cNvGrpSpPr/>
          <p:nvPr/>
        </p:nvGrpSpPr>
        <p:grpSpPr>
          <a:xfrm>
            <a:off x="1172584" y="1392217"/>
            <a:ext cx="6779110" cy="891540"/>
            <a:chOff x="1172584" y="1381459"/>
            <a:chExt cx="6779110" cy="891540"/>
          </a:xfrm>
        </p:grpSpPr>
        <p:sp>
          <p:nvSpPr>
            <p:cNvPr id="1049030" name="TextBox 13"/>
            <p:cNvSpPr txBox="1"/>
            <p:nvPr/>
          </p:nvSpPr>
          <p:spPr>
            <a:xfrm>
              <a:off x="4147073" y="1381459"/>
              <a:ext cx="487680" cy="8915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44" name="Straight Connector 14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5" name="Straight Connector 15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0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0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21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9022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0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0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4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algn="tl" blurRad="65000" dir="12900000" dist="50800" kx="195000" ky="145000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dir="t" rig="twoP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0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ctr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0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grpSp>
        <p:nvGrpSpPr>
          <p:cNvPr id="205" name="Group 10"/>
          <p:cNvGrpSpPr/>
          <p:nvPr/>
        </p:nvGrpSpPr>
        <p:grpSpPr>
          <a:xfrm>
            <a:off x="1172584" y="1392217"/>
            <a:ext cx="6779110" cy="891540"/>
            <a:chOff x="1172584" y="1381459"/>
            <a:chExt cx="6779110" cy="891540"/>
          </a:xfrm>
        </p:grpSpPr>
        <p:sp>
          <p:nvSpPr>
            <p:cNvPr id="1049010" name="TextBox 14"/>
            <p:cNvSpPr txBox="1"/>
            <p:nvPr/>
          </p:nvSpPr>
          <p:spPr>
            <a:xfrm>
              <a:off x="4147073" y="1381459"/>
              <a:ext cx="487680" cy="8915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40" name="Straight Connector 15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1" name="Straight Connector 16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90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90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grpSp>
        <p:nvGrpSpPr>
          <p:cNvPr id="208" name="Group 10"/>
          <p:cNvGrpSpPr/>
          <p:nvPr/>
        </p:nvGrpSpPr>
        <p:grpSpPr>
          <a:xfrm rot="5400000">
            <a:off x="3909050" y="2880823"/>
            <a:ext cx="5480154" cy="891540"/>
            <a:chOff x="1815339" y="1381459"/>
            <a:chExt cx="5480154" cy="891540"/>
          </a:xfrm>
        </p:grpSpPr>
        <p:sp>
          <p:nvSpPr>
            <p:cNvPr id="1049019" name="TextBox 11"/>
            <p:cNvSpPr txBox="1"/>
            <p:nvPr/>
          </p:nvSpPr>
          <p:spPr>
            <a:xfrm>
              <a:off x="4147073" y="1381459"/>
              <a:ext cx="487681" cy="8915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42" name="Straight Connector 12"/>
            <p:cNvCxnSpPr>
              <a:cxnSpLocks/>
            </p:cNvCxnSpPr>
            <p:nvPr/>
          </p:nvCxnSpPr>
          <p:spPr>
            <a:xfrm flipH="1" flipV="1">
              <a:off x="1815339" y="1924709"/>
              <a:ext cx="2468880" cy="2505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3" name="Straight Connector 13"/>
            <p:cNvCxnSpPr>
              <a:cxnSpLocks/>
            </p:cNvCxnSpPr>
            <p:nvPr/>
          </p:nvCxnSpPr>
          <p:spPr>
            <a:xfrm rot="10800000">
              <a:off x="4826613" y="1927417"/>
              <a:ext cx="2468880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51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9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0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b="0" cap="all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71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5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957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9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7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algn="ctr" indent="0" marL="0">
              <a:buNone/>
              <a:defRPr b="1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7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97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algn="ctr" indent="0" marL="0">
              <a:buNone/>
              <a:defRPr b="1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79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8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8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8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6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b="1" sz="2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8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988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b="1" sz="22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6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963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6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6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96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9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4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algn="ctr" indent="0" marL="0">
              <a:buNone/>
              <a:defRPr baseline="0" sz="2200" spc="1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776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b="0" dirty="0" sz="4800" lang="en-US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r="13500000" dist="254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3145735" name="Straight Connector 7"/>
          <p:cNvCxnSpPr>
            <a:cxnSpLocks/>
          </p:cNvCxnSpPr>
          <p:nvPr/>
        </p:nvCxnSpPr>
        <p:spPr>
          <a:xfrm>
            <a:off x="1463626" y="3550126"/>
            <a:ext cx="2971800" cy="1588"/>
          </a:xfrm>
          <a:prstGeom prst="line"/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algn="tl" blurRad="31750" dir="27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12"/>
          <p:cNvCxnSpPr>
            <a:cxnSpLocks/>
          </p:cNvCxnSpPr>
          <p:nvPr/>
        </p:nvCxnSpPr>
        <p:spPr>
          <a:xfrm>
            <a:off x="4708574" y="3550126"/>
            <a:ext cx="2971800" cy="1588"/>
          </a:xfrm>
          <a:prstGeom prst="line"/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algn="tl" blurRad="31750" dir="27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77" name="Oval 13"/>
          <p:cNvSpPr/>
          <p:nvPr/>
        </p:nvSpPr>
        <p:spPr>
          <a:xfrm>
            <a:off x="4540348" y="3526302"/>
            <a:ext cx="45720" cy="45720"/>
          </a:xfrm>
          <a:prstGeom prst="ellipse"/>
          <a:effectLst>
            <a:outerShdw algn="tl" blurRad="31750" dir="2700000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778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779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780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671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/>
          </a:lstStyle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672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p>
            <a:endParaRPr lang="en-US"/>
          </a:p>
        </p:txBody>
      </p:sp>
      <p:sp>
        <p:nvSpPr>
          <p:cNvPr id="1048673" name="Title 16"/>
          <p:cNvSpPr>
            <a:spLocks noGrp="1"/>
          </p:cNvSpPr>
          <p:nvPr>
            <p:ph type="title"/>
          </p:nvPr>
        </p:nvSpPr>
        <p:spPr/>
        <p:txBody>
          <a:bodyPr anchor="b" anchorCtr="0"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Right Triangle 16"/>
          <p:cNvSpPr/>
          <p:nvPr/>
        </p:nvSpPr>
        <p:spPr>
          <a:xfrm>
            <a:off x="0" y="2647950"/>
            <a:ext cx="3571875" cy="4210050"/>
          </a:xfrm>
          <a:prstGeom prst="rtTriangle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93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/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hangingPunct="1" latinLnBrk="0" marL="0" rtl="0"/>
            <a:endParaRPr sz="1800" kern="120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939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anchor="b" bIns="0"/>
          <a:lstStyle>
            <a:lvl1pPr algn="l">
              <a:defRPr baseline="0" b="0" cap="all" dirty="0" sz="2800" i="0" kern="1200" kumimoji="0" lang="en-US" noProof="0" normalizeH="0" spc="0" strike="noStrike" u="none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40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941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indent="0" marL="0">
              <a:buNone/>
              <a:defRPr b="1" dirty="0" sz="1400" kern="1200" lang="en-US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9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944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7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784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b="0" dirty="0" sz="4800" lang="en-US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r="13500000" dist="254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85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indent="0" marL="0">
              <a:buNone/>
              <a:defRPr baseline="0" sz="2000" spc="1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cxnSp>
        <p:nvCxnSpPr>
          <p:cNvPr id="3145737" name="Straight Connector 6"/>
          <p:cNvCxnSpPr>
            <a:cxnSpLocks/>
          </p:cNvCxnSpPr>
          <p:nvPr/>
        </p:nvCxnSpPr>
        <p:spPr>
          <a:xfrm>
            <a:off x="685800" y="4916992"/>
            <a:ext cx="7924800" cy="4301"/>
          </a:xfrm>
          <a:prstGeom prst="line"/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algn="tl" blurRad="31750" dir="27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7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7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40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41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7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76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 bIns="45720" lIns="91440" rIns="91440" tIns="45720">
            <a:noAutofit/>
          </a:bodyPr>
          <a:lstStyle>
            <a:lvl1pPr algn="l" indent="0" marL="0">
              <a:spcBef>
                <a:spcPts val="0"/>
              </a:spcBef>
              <a:buNone/>
              <a:defRPr b="1" sz="2600">
                <a:solidFill>
                  <a:schemeClr val="tx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65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66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67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68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 bIns="45720" lIns="91440" rIns="91440" tIns="45720">
            <a:noAutofit/>
          </a:bodyPr>
          <a:lstStyle>
            <a:lvl1pPr algn="l" indent="0" marL="0">
              <a:spcBef>
                <a:spcPts val="0"/>
              </a:spcBef>
              <a:buNone/>
              <a:defRPr baseline="0" b="1" sz="2600">
                <a:solidFill>
                  <a:schemeClr val="tx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cxnSp>
        <p:nvCxnSpPr>
          <p:cNvPr id="3145733" name="Straight Connector 9"/>
          <p:cNvCxnSpPr>
            <a:cxnSpLocks/>
          </p:cNvCxnSpPr>
          <p:nvPr/>
        </p:nvCxnSpPr>
        <p:spPr>
          <a:xfrm>
            <a:off x="562945" y="2180219"/>
            <a:ext cx="3749040" cy="1588"/>
          </a:xfrm>
          <a:prstGeom prst="line"/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algn="tl" blurRad="34925" dir="27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>
            <a:off x="4754880" y="2180219"/>
            <a:ext cx="3749040" cy="1588"/>
          </a:xfrm>
          <a:prstGeom prst="line"/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algn="tl" blurRad="34925" dir="27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7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7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74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46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anchor="t" anchorCtr="0" bIns="45720" tIns="45720"/>
          <a:lstStyle>
            <a:lvl1pPr indent="0" marL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47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anchor="b" anchorCtr="0" lIns="91440" tIns="91440"/>
          <a:lstStyle>
            <a:lvl1pPr algn="l">
              <a:buNone/>
              <a:defRPr baseline="0" b="1" sz="1800" spc="-5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4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74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75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anchor="b" anchorCtr="0" lIns="91440" tIns="91440"/>
          <a:lstStyle>
            <a:lvl1pPr algn="l">
              <a:buNone/>
              <a:defRPr baseline="0" b="1" sz="1800" spc="-5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70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algn="ctr" blurRad="88900" rotWithShape="0" sx="103000" sy="10300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indent="0" marL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48771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indent="0" marL="0">
              <a:lnSpc>
                <a:spcPct val="125000"/>
              </a:lnSpc>
              <a:spcAft>
                <a:spcPts val="1000"/>
              </a:spcAft>
              <a:buFontTx/>
              <a:buNone/>
              <a:defRPr b="0" sz="160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72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77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77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5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7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5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7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4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anchor="ctr" rIns="182880"/>
          <a:lstStyle>
            <a:lvl1pPr algn="r"/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925" name="Right Triangle 8"/>
          <p:cNvSpPr/>
          <p:nvPr/>
        </p:nvSpPr>
        <p:spPr>
          <a:xfrm>
            <a:off x="0" y="2647950"/>
            <a:ext cx="3571875" cy="4210050"/>
          </a:xfrm>
          <a:prstGeom prst="rtTriangle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926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927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b="0"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28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indent="0" marL="0">
              <a:buNone/>
              <a:defRPr sz="1400">
                <a:solidFill>
                  <a:schemeClr val="tx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9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_rels/slideMaster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/Relationships>
</file>

<file path=ppt/slideMasters/_rels/slideMaster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/Relationships>
</file>

<file path=ppt/slideMasters/_rels/slideMaster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/Relationships>
</file>

<file path=ppt/slideMasters/_rels/slideMaster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/Relationships>
</file>

<file path=ppt/slideMasters/_rels/slideMaster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9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0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1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aseline="0" cap="all" sz="1000" spc="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/>
          <a:ln w="19050">
            <a:solidFill>
              <a:srgbClr val="FFFFFF"/>
            </a:solidFill>
          </a:ln>
        </p:spPr>
        <p:txBody>
          <a:bodyPr anchor="ctr" bIns="9144" lIns="9144" rIns="9144" rtlCol="0" tIns="9144" vert="horz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eaLnBrk="1" hangingPunct="1" latinLnBrk="0" rtl="0">
        <a:spcBef>
          <a:spcPct val="0"/>
        </a:spcBef>
        <a:buNone/>
        <a:defRPr baseline="0" cap="all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ts val="800"/>
        </a:spcBef>
        <a:buFont typeface="Arial" pitchFamily="34" charset="0"/>
        <a:buNone/>
        <a:defRPr b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73736" latinLnBrk="0" marL="173736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64592" latinLnBrk="0" marL="402336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64592" latinLnBrk="0" marL="630936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73736" latinLnBrk="0" marL="859536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173736" latinLnBrk="0" marL="1097280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64592" latinLnBrk="0" marL="1353312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64592" latinLnBrk="0" marL="1581912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64592" latinLnBrk="0" marL="1792224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3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4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5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6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7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/>
        </p:spPr>
        <p:txBody>
          <a:bodyPr vert="horz"/>
          <a:lstStyle>
            <a:lvl1pPr algn="r" eaLnBrk="1" hangingPunct="1" latinLnBrk="0">
              <a:defRPr sz="1400" kumimoji="0">
                <a:solidFill>
                  <a:srgbClr val="FFFFFF"/>
                </a:solidFill>
              </a:defRPr>
            </a:lvl1pPr>
          </a:lstStyle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63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/>
        </p:spPr>
        <p:txBody>
          <a:bodyPr vert="horz"/>
          <a:lstStyle>
            <a:lvl1pPr algn="l" eaLnBrk="1" hangingPunct="1" latinLnBrk="0">
              <a:defRPr sz="1200" kumimoji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48639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4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/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41" name="Oval 11"/>
          <p:cNvSpPr/>
          <p:nvPr/>
        </p:nvSpPr>
        <p:spPr>
          <a:xfrm>
            <a:off x="4267200" y="956036"/>
            <a:ext cx="6096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42" name="Oval 14"/>
          <p:cNvSpPr/>
          <p:nvPr/>
        </p:nvSpPr>
        <p:spPr>
          <a:xfrm>
            <a:off x="4361688" y="1050524"/>
            <a:ext cx="420624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4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/>
        </p:spPr>
        <p:txBody>
          <a:bodyPr anchor="ctr" lIns="45720" rIns="45720" vert="horz">
            <a:normAutofit/>
          </a:bodyPr>
          <a:lstStyle>
            <a:lvl1pPr algn="ctr" eaLnBrk="1" hangingPunct="1" latinLnBrk="0">
              <a:defRPr sz="1600" kumimoji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644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eaLnBrk="1" hangingPunct="1" latinLnBrk="0" rtl="0">
        <a:spcBef>
          <a:spcPct val="0"/>
        </a:spcBef>
        <a:buNone/>
        <a:defRPr sz="3300" kern="1200" kumimoji="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548640" rtl="0">
        <a:spcBef>
          <a:spcPct val="20000"/>
        </a:spcBef>
        <a:buClr>
          <a:schemeClr val="accent2"/>
        </a:buClr>
        <a:buSzPct val="70000"/>
        <a:buFont typeface="Wingdings"/>
        <a:buChar char=""/>
        <a:defRPr sz="2200" kern="1200" kumimoji="0">
          <a:solidFill>
            <a:schemeClr val="tx2"/>
          </a:solidFill>
          <a:latin typeface="+mn-lt"/>
          <a:ea typeface="+mn-ea"/>
          <a:cs typeface="+mn-cs"/>
        </a:defRPr>
      </a:lvl2pPr>
      <a:lvl3pPr algn="l" eaLnBrk="1" hangingPunct="1" indent="-228600" latinLnBrk="0" marL="822960" rtl="0">
        <a:spcBef>
          <a:spcPct val="20000"/>
        </a:spcBef>
        <a:buClr>
          <a:schemeClr val="accent3"/>
        </a:buClr>
        <a:buSzPct val="75000"/>
        <a:buFont typeface="Wingdings 2"/>
        <a:buChar char="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097280" rtl="0">
        <a:spcBef>
          <a:spcPct val="20000"/>
        </a:spcBef>
        <a:buClr>
          <a:schemeClr val="accent4"/>
        </a:buClr>
        <a:buSzPct val="70000"/>
        <a:buFont typeface="Wingdings"/>
        <a:buChar char=""/>
        <a:defRPr sz="2000" kern="1200" kumimoji="0">
          <a:solidFill>
            <a:schemeClr val="tx2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ct val="20000"/>
        </a:spcBef>
        <a:buClr>
          <a:schemeClr val="accent5"/>
        </a:buClr>
        <a:buFontTx/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64592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03120" rtl="0">
        <a:spcBef>
          <a:spcPct val="20000"/>
        </a:spcBef>
        <a:buClr>
          <a:schemeClr val="accent4">
            <a:shade val="75000"/>
          </a:schemeClr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377440" rtl="0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baseline="0" cap="all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91" name="Oval 7"/>
          <p:cNvSpPr/>
          <p:nvPr/>
        </p:nvSpPr>
        <p:spPr>
          <a:xfrm>
            <a:off x="168816" y="21102"/>
            <a:ext cx="1702191" cy="1702191"/>
          </a:xfrm>
          <a:prstGeom prst="ellipse"/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92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93" name="Rectangle 11"/>
          <p:cNvSpPr/>
          <p:nvPr/>
        </p:nvSpPr>
        <p:spPr>
          <a:xfrm>
            <a:off x="1012873" y="-54"/>
            <a:ext cx="8131127" cy="6858054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94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/>
        </p:spPr>
        <p:txBody>
          <a:bodyPr anchor="ctr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/>
        </p:spPr>
        <p:txBody>
          <a:bodyPr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696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/>
        </p:spPr>
        <p:txBody>
          <a:bodyPr anchor="b"/>
          <a:lstStyle>
            <a:lvl1pPr algn="r" eaLnBrk="1" hangingPunct="1" latinLnBrk="0">
              <a:defRPr sz="1200" kumimoji="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69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/>
        </p:spPr>
        <p:txBody>
          <a:bodyPr anchor="b"/>
          <a:lstStyle>
            <a:lvl1pPr eaLnBrk="1" hangingPunct="1" latinLnBrk="0">
              <a:defRPr sz="1200" kumimoji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104869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/>
        </p:spPr>
        <p:txBody>
          <a:bodyPr anchor="b"/>
          <a:lstStyle>
            <a:lvl1pPr algn="ctr" eaLnBrk="1" hangingPunct="1" latinLnBrk="0">
              <a:defRPr sz="1200" kumimoji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699" name="Rectangle 14"/>
          <p:cNvSpPr/>
          <p:nvPr/>
        </p:nvSpPr>
        <p:spPr bwMode="invGray">
          <a:xfrm>
            <a:off x="1014984" y="-54"/>
            <a:ext cx="73152" cy="6858054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eaLnBrk="1" hangingPunct="1" latinLnBrk="0" rtl="0">
        <a:spcBef>
          <a:spcPct val="0"/>
        </a:spcBef>
        <a:buNone/>
        <a:defRPr sz="4300" kern="1200" kumimoji="0">
          <a:solidFill>
            <a:schemeClr val="tx2">
              <a:satMod val="130000"/>
            </a:schemeClr>
          </a:solidFill>
          <a:effectLst>
            <a:outerShdw algn="tl" blurRad="50000" dir="5400000" dist="30000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83464" latinLnBrk="0" marL="365760" rtl="0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37744" latinLnBrk="0" marL="640080" rtl="0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86968" rtl="0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73736" latinLnBrk="0" marL="1097280" rtl="0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298448" rtl="0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508760" rtl="0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719072" rtl="0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1920240" rtl="0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130552" rtl="0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678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/>
        </p:spPr>
        <p:txBody>
          <a:bodyPr vert="horz"/>
          <a:lstStyle>
            <a:lvl1pPr algn="l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67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/>
        </p:spPr>
        <p:txBody>
          <a:bodyPr vert="horz"/>
          <a:lstStyle>
            <a:lvl1pPr algn="r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8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/>
        </p:spPr>
        <p:txBody>
          <a:bodyPr vert="horz"/>
          <a:lstStyle>
            <a:lvl1pPr algn="r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681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/>
        </p:spPr>
        <p:txBody>
          <a:bodyPr anchor="ctr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2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3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eaLnBrk="1" hangingPunct="1" latinLnBrk="0" rtl="0">
        <a:spcBef>
          <a:spcPct val="0"/>
        </a:spcBef>
        <a:buNone/>
        <a:defRPr baseline="0" cap="all" sz="3600" kern="1200" kumimoji="0">
          <a:solidFill>
            <a:schemeClr val="tx2"/>
          </a:solidFill>
          <a:effectLst>
            <a:reflection algn="bl" blurRad="12700" dir="5400000" endA="300" endPos="55000" rotWithShape="0" stA="48000" sy="-90000"/>
          </a:effectLst>
          <a:latin typeface="+mj-lt"/>
          <a:ea typeface="+mj-ea"/>
          <a:cs typeface="+mj-cs"/>
        </a:defRPr>
      </a:lvl1pPr>
    </p:titleStyle>
    <p:bodyStyle>
      <a:lvl1pPr algn="l" eaLnBrk="1" hangingPunct="1" indent="-342900" latinLnBrk="0" marL="342900" rtl="0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 kumimoji="0">
          <a:solidFill>
            <a:schemeClr val="tx2"/>
          </a:solidFill>
          <a:latin typeface="+mn-lt"/>
          <a:ea typeface="+mn-ea"/>
          <a:cs typeface="+mn-cs"/>
        </a:defRPr>
      </a:lvl1pPr>
      <a:lvl2pPr algn="l" eaLnBrk="1" hangingPunct="1" indent="-285750" latinLnBrk="0" marL="742950" rtl="0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 kumimoji="0">
          <a:solidFill>
            <a:schemeClr val="tx2"/>
          </a:solidFill>
          <a:latin typeface="+mn-lt"/>
          <a:ea typeface="+mn-ea"/>
          <a:cs typeface="+mn-cs"/>
        </a:defRPr>
      </a:lvl2pPr>
      <a:lvl3pPr algn="l" eaLnBrk="1" hangingPunct="1" indent="-228600" latinLnBrk="0" marL="1143000" rtl="0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 kumimoji="0">
          <a:solidFill>
            <a:schemeClr val="tx2"/>
          </a:solidFill>
          <a:latin typeface="+mn-lt"/>
          <a:ea typeface="+mn-ea"/>
          <a:cs typeface="+mn-cs"/>
        </a:defRPr>
      </a:lvl3pPr>
      <a:lvl4pPr algn="l" eaLnBrk="1" hangingPunct="1" indent="-228600" latinLnBrk="0" marL="1600200" rtl="0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 kumimoji="0">
          <a:solidFill>
            <a:schemeClr val="tx2"/>
          </a:solidFill>
          <a:latin typeface="+mn-lt"/>
          <a:ea typeface="+mn-ea"/>
          <a:cs typeface="+mn-cs"/>
        </a:defRPr>
      </a:lvl4pPr>
      <a:lvl5pPr algn="l" eaLnBrk="1" hangingPunct="1" indent="-228600" latinLnBrk="0" marL="2057400" rtl="0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 kumimoji="0">
          <a:solidFill>
            <a:schemeClr val="tx2"/>
          </a:solidFill>
          <a:latin typeface="+mn-lt"/>
          <a:ea typeface="+mn-ea"/>
          <a:cs typeface="+mn-cs"/>
        </a:defRPr>
      </a:lvl5pPr>
      <a:lvl6pPr algn="l" eaLnBrk="1" hangingPunct="1" indent="-228600" latinLnBrk="0" marL="2514600" rtl="0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228600" latinLnBrk="0" marL="2971800" rtl="0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228600" latinLnBrk="0" marL="3429000" rtl="0">
        <a:spcBef>
          <a:spcPct val="20000"/>
        </a:spcBef>
        <a:buClr>
          <a:schemeClr val="accent1"/>
        </a:buClr>
        <a:buSzPct val="60000"/>
        <a:buFont typeface="Wingdings 2"/>
        <a:buChar char=""/>
        <a:defRPr baseline="0" sz="16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228600" latinLnBrk="0" marL="3886200" rtl="0">
        <a:spcBef>
          <a:spcPct val="20000"/>
        </a:spcBef>
        <a:buClr>
          <a:schemeClr val="accent1"/>
        </a:buClr>
        <a:buSzPct val="60000"/>
        <a:buFont typeface="Wingdings 2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 bwMode="hidden">
          <a:xfrm>
            <a:off x="0" y="1335973"/>
            <a:ext cx="9144000" cy="5522027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ctr">
              <a:defRPr baseline="0" b="0" cap="all" sz="1200" spc="300">
                <a:solidFill>
                  <a:schemeClr val="tx1"/>
                </a:solidFill>
              </a:defRPr>
            </a:lvl1pPr>
          </a:lstStyle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baseline="0" b="0" cap="all" sz="1100" spc="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/>
          <a:ln>
            <a:noFill/>
          </a:ln>
        </p:spPr>
        <p:txBody>
          <a:bodyPr anchor="ctr" bIns="0" lIns="0" rIns="0" rtlCol="0" tIns="0" vert="horz">
            <a:normAutofit/>
          </a:bodyPr>
          <a:lstStyle>
            <a:lvl1pPr algn="ctr">
              <a:defRPr b="1" sz="1200">
                <a:solidFill>
                  <a:schemeClr val="tx1"/>
                </a:solidFill>
              </a:defRPr>
            </a:lvl1pPr>
          </a:lstStyle>
          <a:p>
            <a:fld id="{653DE77C-E404-488A-94B6-CCDA2F3ED5FE}" type="slidenum">
              <a:rPr lang="en-US" smtClean="0"/>
            </a:fld>
            <a:endParaRPr lang="en-US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1331436"/>
            <a:ext cx="9144000" cy="1588"/>
          </a:xfrm>
          <a:prstGeom prst="line"/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1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/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anchor="ctr" anchorCtr="0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eaLnBrk="1" hangingPunct="1" latinLnBrk="0" rtl="0">
        <a:spcBef>
          <a:spcPts val="400"/>
        </a:spcBef>
        <a:buNone/>
        <a:defRPr baseline="0" b="1" cap="all" sz="1800" kern="1200" spc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algn="ctr" defTabSz="914400" eaLnBrk="1" hangingPunct="1" indent="0" latinLnBrk="0" marL="0" rtl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baseline="0" b="0" cap="none" sz="2000" i="0" kern="1200" spc="3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algn="ctr" defTabSz="914400" eaLnBrk="1" hangingPunct="1" indent="0" latinLnBrk="0" marL="0" rtl="0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algn="ctr" defTabSz="914400" eaLnBrk="1" hangingPunct="1" indent="0" latinLnBrk="0" marL="0" rtl="0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algn="ctr" defTabSz="914400" eaLnBrk="1" hangingPunct="1" indent="0" latinLnBrk="0" marL="0" rtl="0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algn="ctr" defTabSz="914400" eaLnBrk="1" hangingPunct="1" indent="0" latinLnBrk="0" marL="0" rtl="0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baseline="0" sz="14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algn="ctr" defTabSz="914400" eaLnBrk="1" hangingPunct="1" indent="0" latinLnBrk="0" marL="0" rtl="0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ctr" defTabSz="914400" eaLnBrk="1" hangingPunct="1" indent="0" latinLnBrk="0" marL="0" rtl="0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ctr" defTabSz="914400" eaLnBrk="1" hangingPunct="1" indent="0" latinLnBrk="0" marL="0" rtl="0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ctr" defTabSz="914400" eaLnBrk="1" hangingPunct="1" indent="0" latinLnBrk="0" marL="0" rtl="0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6"/>
          <p:cNvSpPr/>
          <p:nvPr/>
        </p:nvSpPr>
        <p:spPr>
          <a:xfrm>
            <a:off x="0" y="0"/>
            <a:ext cx="9144000" cy="6858000"/>
          </a:xfrm>
          <a:prstGeom prst="rect"/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53DE77C-E404-488A-94B6-CCDA2F3ED5FE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365760" latinLnBrk="0" marL="36576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365760" latinLnBrk="0" marL="777240" rtl="0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365760" latinLnBrk="0" marL="114300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320040" latinLnBrk="0" marL="150876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320040" latinLnBrk="0" marL="182880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74320" latinLnBrk="0" marL="214884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74320" latinLnBrk="0" marL="246888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74320" latinLnBrk="0" marL="278892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74320" latinLnBrk="0" marL="310896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3" name="Rectangle 6"/>
          <p:cNvSpPr/>
          <p:nvPr/>
        </p:nvSpPr>
        <p:spPr>
          <a:xfrm>
            <a:off x="8458200" y="0"/>
            <a:ext cx="685800" cy="68580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Rectangle 7"/>
          <p:cNvSpPr/>
          <p:nvPr/>
        </p:nvSpPr>
        <p:spPr>
          <a:xfrm>
            <a:off x="8458200" y="5486400"/>
            <a:ext cx="685800" cy="6858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anchor="ctr" bIns="0" lIns="0" rIns="0" rtlCol="0" tIns="0" vert="horz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E858583-7EAA-46C5-B33A-3C1CA090AEE7}" type="datetimeFigureOut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eaLnBrk="1" hangingPunct="1" latinLnBrk="0" rtl="0">
        <a:spcBef>
          <a:spcPct val="0"/>
        </a:spcBef>
        <a:buNone/>
        <a:defRPr baseline="0" cap="none" sz="4600" kern="1200" spc="-1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342900" rtl="0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40080" rtl="0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00584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280160" rtl="0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554480" rtl="0">
        <a:spcBef>
          <a:spcPct val="20000"/>
        </a:spcBef>
        <a:buClr>
          <a:schemeClr val="accent5"/>
        </a:buClr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182880" latinLnBrk="0" marL="1737360" rtl="0">
        <a:spcBef>
          <a:spcPct val="20000"/>
        </a:spcBef>
        <a:buClr>
          <a:schemeClr val="accent1"/>
        </a:buClr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82880" latinLnBrk="0" marL="1920240" rtl="0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82880" latinLnBrk="0" marL="210312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82880" latinLnBrk="0" marL="2286000" rtl="0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665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FE858583-7EAA-46C5-B33A-3C1CA090AEE7}" type="datetimeFigureOut">
              <a:rPr lang="en-US" smtClean="0"/>
            </a:fld>
            <a:endParaRPr lang="en-US"/>
          </a:p>
        </p:txBody>
      </p:sp>
      <p:sp>
        <p:nvSpPr>
          <p:cNvPr id="104866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667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/>
          <a:noFill/>
        </p:spPr>
        <p:txBody>
          <a:bodyPr anchor="ctr" anchorCtr="0" bIns="0" lIns="0" rIns="0" tIns="0" vert="horz">
            <a:noAutofit/>
          </a:bodyPr>
          <a:lstStyle>
            <a:lvl1pPr algn="ctr" eaLnBrk="1" hangingPunct="1" latinLnBrk="0">
              <a:defRPr baseline="0" sz="1600" kumimoji="0">
                <a:solidFill>
                  <a:schemeClr val="tx2"/>
                </a:solidFill>
              </a:defRPr>
            </a:lvl1pPr>
          </a:lstStyle>
          <a:p>
            <a:fld id="{653DE77C-E404-488A-94B6-CCDA2F3ED5FE}" type="slidenum">
              <a:rPr lang="en-US" smtClean="0"/>
            </a:fld>
            <a:endParaRPr lang="en-US"/>
          </a:p>
        </p:txBody>
      </p:sp>
      <p:sp>
        <p:nvSpPr>
          <p:cNvPr id="1048668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/>
          <a:ln w="6350" cap="rnd">
            <a:noFill/>
          </a:ln>
        </p:spPr>
        <p:txBody>
          <a:bodyPr anchor="b" anchorCtr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eaLnBrk="1" hangingPunct="1" latinLnBrk="0" rtl="0">
        <a:spcBef>
          <a:spcPct val="0"/>
        </a:spcBef>
        <a:buNone/>
        <a:defRPr baseline="0" b="0" dirty="0" sz="4200" kern="1200" kumimoji="0" lang="en-US" spc="-10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r="13500000" dist="254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 kumimoji="0">
          <a:solidFill>
            <a:schemeClr val="tx2"/>
          </a:solidFill>
          <a:latin typeface="+mn-lt"/>
          <a:ea typeface="+mn-ea"/>
          <a:cs typeface="+mn-cs"/>
        </a:defRPr>
      </a:lvl2pPr>
      <a:lvl3pPr algn="l" eaLnBrk="1" hangingPunct="1" indent="-228600" latinLnBrk="0" marL="1005840" rtl="0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280160" rtl="0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554480" rtl="0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828800" rtl="0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sz="17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sz="15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sz="15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6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8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00200" y="1066800"/>
            <a:ext cx="6019800" cy="449580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2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756263" cy="1054250"/>
          </a:xfrm>
        </p:spPr>
        <p:txBody>
          <a:bodyPr/>
          <a:p>
            <a:r>
              <a:rPr dirty="0" lang="en-US" smtClean="0"/>
              <a:t>LICENSING MODEL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4373563"/>
          </a:xfrm>
        </p:spPr>
        <p:txBody>
          <a:bodyPr>
            <a:normAutofit fontScale="95000" lnSpcReduction="10000"/>
          </a:bodyPr>
          <a:p>
            <a:pPr indent="0" marL="0">
              <a:buNone/>
            </a:pPr>
            <a:r>
              <a:rPr dirty="0" lang="en-US"/>
              <a:t> </a:t>
            </a:r>
            <a:r>
              <a:rPr dirty="0" lang="en-US" smtClean="0"/>
              <a:t>                                   </a:t>
            </a:r>
          </a:p>
          <a:p>
            <a:pPr indent="0" marL="0">
              <a:buNone/>
            </a:pPr>
            <a:r>
              <a:rPr dirty="0" sz="2400" lang="en-US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       </a:t>
            </a:r>
            <a:r>
              <a:rPr dirty="0" sz="2400" lang="en-US" err="1">
                <a:latin typeface="Andalus" pitchFamily="18" charset="-78"/>
                <a:cs typeface="Andalus" pitchFamily="18" charset="-78"/>
              </a:rPr>
              <a:t>Sangoma</a:t>
            </a:r>
            <a:r>
              <a:rPr dirty="0" sz="2400" lang="en-US">
                <a:latin typeface="Andalus" pitchFamily="18" charset="-78"/>
                <a:cs typeface="Andalus" pitchFamily="18" charset="-78"/>
              </a:rPr>
              <a:t> Technologies (“</a:t>
            </a:r>
            <a:r>
              <a:rPr dirty="0" sz="2400" lang="en-US" err="1">
                <a:latin typeface="Andalus" pitchFamily="18" charset="-78"/>
                <a:cs typeface="Andalus" pitchFamily="18" charset="-78"/>
              </a:rPr>
              <a:t>Sangoma</a:t>
            </a:r>
            <a:r>
              <a:rPr dirty="0" sz="2400" lang="en-US">
                <a:latin typeface="Andalus" pitchFamily="18" charset="-78"/>
                <a:cs typeface="Andalus" pitchFamily="18" charset="-78"/>
              </a:rPr>
              <a:t>”) is the registered </a:t>
            </a:r>
            <a:endParaRPr dirty="0" sz="2400" lang="en-US" smtClean="0">
              <a:latin typeface="Andalus" pitchFamily="18" charset="-78"/>
              <a:cs typeface="Andalus" pitchFamily="18" charset="-78"/>
            </a:endParaRPr>
          </a:p>
          <a:p>
            <a:pPr indent="0" marL="0">
              <a:buNone/>
            </a:pPr>
            <a:r>
              <a:rPr dirty="0" sz="2400" lang="en-US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        owner </a:t>
            </a:r>
            <a:r>
              <a:rPr dirty="0" sz="2400" lang="en-US">
                <a:latin typeface="Andalus" pitchFamily="18" charset="-78"/>
                <a:cs typeface="Andalus" pitchFamily="18" charset="-78"/>
              </a:rPr>
              <a:t>of the U.S. federally registered trademark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 </a:t>
            </a:r>
          </a:p>
          <a:p>
            <a:pPr indent="0" marL="0">
              <a:buNone/>
            </a:pPr>
            <a:r>
              <a:rPr dirty="0" sz="2400" lang="en-US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        FREEPBX </a:t>
            </a:r>
            <a:r>
              <a:rPr dirty="0" sz="2400" lang="en-US">
                <a:latin typeface="Andalus" pitchFamily="18" charset="-78"/>
                <a:cs typeface="Andalus" pitchFamily="18" charset="-78"/>
              </a:rPr>
              <a:t>(the “Trademark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”),</a:t>
            </a:r>
          </a:p>
          <a:p>
            <a:pPr indent="0" marL="0">
              <a:buNone/>
            </a:pP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       Registration </a:t>
            </a:r>
            <a:r>
              <a:rPr dirty="0" sz="2400" lang="en-US">
                <a:latin typeface="Andalus" pitchFamily="18" charset="-78"/>
                <a:cs typeface="Andalus" pitchFamily="18" charset="-78"/>
              </a:rPr>
              <a:t>number 3365377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indent="0" marL="0">
              <a:buNone/>
            </a:pP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       </a:t>
            </a:r>
            <a:r>
              <a:rPr dirty="0" sz="2400" lang="en-US">
                <a:latin typeface="Andalus" pitchFamily="18" charset="-78"/>
                <a:cs typeface="Andalus" pitchFamily="18" charset="-78"/>
              </a:rPr>
              <a:t>Subject to the terms and conditions of this policy (the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</a:t>
            </a:r>
          </a:p>
          <a:p>
            <a:pPr indent="0" marL="0">
              <a:buNone/>
            </a:pPr>
            <a:r>
              <a:rPr dirty="0" sz="2400" lang="en-US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     “</a:t>
            </a:r>
            <a:r>
              <a:rPr dirty="0" sz="2400" lang="en-US">
                <a:latin typeface="Andalus" pitchFamily="18" charset="-78"/>
                <a:cs typeface="Andalus" pitchFamily="18" charset="-78"/>
              </a:rPr>
              <a:t>Policy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”),</a:t>
            </a:r>
          </a:p>
          <a:p>
            <a:pPr indent="0" marL="0">
              <a:buNone/>
            </a:pPr>
            <a:r>
              <a:rPr dirty="0" sz="2400" lang="en-US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       </a:t>
            </a:r>
            <a:r>
              <a:rPr dirty="0" sz="2400" lang="en-US" err="1">
                <a:latin typeface="Andalus" pitchFamily="18" charset="-78"/>
                <a:cs typeface="Andalus" pitchFamily="18" charset="-78"/>
              </a:rPr>
              <a:t>Sangoma</a:t>
            </a:r>
            <a:r>
              <a:rPr dirty="0" sz="2400" lang="en-US">
                <a:latin typeface="Andalus" pitchFamily="18" charset="-78"/>
                <a:cs typeface="Andalus" pitchFamily="18" charset="-78"/>
              </a:rPr>
              <a:t> grants you a non-exclusive, non-transferable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,</a:t>
            </a:r>
          </a:p>
          <a:p>
            <a:pPr indent="0" marL="0">
              <a:buNone/>
            </a:pPr>
            <a:r>
              <a:rPr dirty="0" sz="2400" lang="en-US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       </a:t>
            </a:r>
            <a:r>
              <a:rPr dirty="0" sz="2400" lang="en-US">
                <a:latin typeface="Andalus" pitchFamily="18" charset="-78"/>
                <a:cs typeface="Andalus" pitchFamily="18" charset="-78"/>
              </a:rPr>
              <a:t>royalty-free license to use the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Trademark  .                           </a:t>
            </a:r>
          </a:p>
          <a:p>
            <a:pPr indent="0" marL="0">
              <a:buNone/>
            </a:pPr>
            <a:r>
              <a:rPr dirty="0" sz="2400" lang="en-US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       Reference </a:t>
            </a:r>
            <a:r>
              <a:rPr dirty="0" sz="2400" lang="en-US">
                <a:latin typeface="Andalus" pitchFamily="18" charset="-78"/>
                <a:cs typeface="Andalus" pitchFamily="18" charset="-78"/>
              </a:rPr>
              <a:t>to the software distributed through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FreePBX.org</a:t>
            </a:r>
          </a:p>
          <a:p>
            <a:pPr indent="0" marL="0">
              <a:buNone/>
            </a:pPr>
            <a:r>
              <a:rPr dirty="0" sz="2400" lang="en-US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        </a:t>
            </a:r>
            <a:r>
              <a:rPr dirty="0" sz="2400" lang="en-US">
                <a:latin typeface="Andalus" pitchFamily="18" charset="-78"/>
                <a:cs typeface="Andalus" pitchFamily="18" charset="-78"/>
              </a:rPr>
              <a:t>in its original form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.                           </a:t>
            </a:r>
            <a:endParaRPr dirty="0" sz="2400" lang="en-US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64023" y="1692255"/>
            <a:ext cx="6455352" cy="2048066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51194" y="913437"/>
            <a:ext cx="6841611" cy="425730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"/>
          <p:cNvSpPr txBox="1"/>
          <p:nvPr/>
        </p:nvSpPr>
        <p:spPr>
          <a:xfrm>
            <a:off x="2571999" y="2026882"/>
            <a:ext cx="4000000" cy="17678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en-GB" sz="2800" lang="en-US">
                <a:solidFill>
                  <a:srgbClr val="FFFFFF"/>
                </a:solidFill>
              </a:rPr>
              <a:t>M</a:t>
            </a:r>
            <a:r>
              <a:rPr altLang="en-GB" sz="2800" lang="en-US">
                <a:solidFill>
                  <a:srgbClr val="FFFFFF"/>
                </a:solidFill>
              </a:rPr>
              <a:t>O</a:t>
            </a:r>
            <a:r>
              <a:rPr altLang="en-GB" sz="2800" lang="en-US">
                <a:solidFill>
                  <a:srgbClr val="FFFFFF"/>
                </a:solidFill>
              </a:rPr>
              <a:t>N</a:t>
            </a:r>
            <a:r>
              <a:rPr altLang="en-GB" sz="2800" lang="en-US">
                <a:solidFill>
                  <a:srgbClr val="FFFFFF"/>
                </a:solidFill>
              </a:rPr>
              <a:t>I</a:t>
            </a:r>
            <a:r>
              <a:rPr altLang="en-GB" sz="2800" lang="en-US">
                <a:solidFill>
                  <a:srgbClr val="FFFFFF"/>
                </a:solidFill>
              </a:rPr>
              <a:t>T</a:t>
            </a:r>
            <a:r>
              <a:rPr altLang="en-GB" sz="2800" lang="en-US">
                <a:solidFill>
                  <a:srgbClr val="FFFFFF"/>
                </a:solidFill>
              </a:rPr>
              <a:t>O</a:t>
            </a:r>
            <a:r>
              <a:rPr altLang="en-GB" sz="2800" lang="en-US">
                <a:solidFill>
                  <a:srgbClr val="FFFFFF"/>
                </a:solidFill>
              </a:rPr>
              <a:t>R</a:t>
            </a:r>
            <a:r>
              <a:rPr altLang="en-GB" sz="2800" lang="en-US">
                <a:solidFill>
                  <a:srgbClr val="FFFFFF"/>
                </a:solidFill>
              </a:rPr>
              <a:t>ING </a:t>
            </a:r>
            <a:endParaRPr sz="2800" lang="en-GB">
              <a:solidFill>
                <a:srgbClr val="FFFFFF"/>
              </a:solidFill>
            </a:endParaRPr>
          </a:p>
          <a:p>
            <a:pPr algn="ctr"/>
            <a:r>
              <a:rPr altLang="en-GB" sz="2800" lang="en-US">
                <a:solidFill>
                  <a:srgbClr val="FFFFFF"/>
                </a:solidFill>
              </a:rPr>
              <a:t>M</a:t>
            </a:r>
            <a:r>
              <a:rPr altLang="en-GB" sz="2800" lang="en-US">
                <a:solidFill>
                  <a:srgbClr val="FFFFFF"/>
                </a:solidFill>
              </a:rPr>
              <a:t>O</a:t>
            </a:r>
            <a:r>
              <a:rPr altLang="en-GB" sz="2800" lang="en-US">
                <a:solidFill>
                  <a:srgbClr val="FFFFFF"/>
                </a:solidFill>
              </a:rPr>
              <a:t>D</a:t>
            </a:r>
            <a:r>
              <a:rPr altLang="en-GB" sz="2800" lang="en-US">
                <a:solidFill>
                  <a:srgbClr val="FFFFFF"/>
                </a:solidFill>
              </a:rPr>
              <a:t>E</a:t>
            </a:r>
            <a:r>
              <a:rPr altLang="en-GB" sz="2800" lang="en-US">
                <a:solidFill>
                  <a:srgbClr val="FFFFFF"/>
                </a:solidFill>
              </a:rPr>
              <a:t>L</a:t>
            </a:r>
            <a:endParaRPr sz="2800" lang="en-GB">
              <a:solidFill>
                <a:srgbClr val="FFFFFF"/>
              </a:solidFill>
            </a:endParaRPr>
          </a:p>
          <a:p>
            <a:pPr algn="ctr"/>
            <a:r>
              <a:rPr altLang="en-GB" sz="2800" lang="en-US">
                <a:solidFill>
                  <a:srgbClr val="FFFFFF"/>
                </a:solidFill>
              </a:rPr>
              <a:t>O</a:t>
            </a:r>
            <a:r>
              <a:rPr altLang="en-GB" sz="2800" lang="en-US">
                <a:solidFill>
                  <a:srgbClr val="FFFFFF"/>
                </a:solidFill>
              </a:rPr>
              <a:t>F</a:t>
            </a:r>
            <a:endParaRPr sz="2800" lang="en-GB">
              <a:solidFill>
                <a:srgbClr val="FFFFFF"/>
              </a:solidFill>
            </a:endParaRPr>
          </a:p>
          <a:p>
            <a:pPr algn="ctr"/>
            <a:r>
              <a:rPr altLang="en-GB" sz="2800" lang="en-US">
                <a:solidFill>
                  <a:srgbClr val="FFFFFF"/>
                </a:solidFill>
              </a:rPr>
              <a:t>F</a:t>
            </a:r>
            <a:r>
              <a:rPr altLang="en-GB" sz="2800" lang="en-US">
                <a:solidFill>
                  <a:srgbClr val="FFFFFF"/>
                </a:solidFill>
              </a:rPr>
              <a:t>R</a:t>
            </a:r>
            <a:r>
              <a:rPr altLang="en-GB" sz="2800" lang="en-US">
                <a:solidFill>
                  <a:srgbClr val="FFFFFF"/>
                </a:solidFill>
              </a:rPr>
              <a:t>E</a:t>
            </a:r>
            <a:r>
              <a:rPr altLang="en-GB" sz="2800" lang="en-US">
                <a:solidFill>
                  <a:srgbClr val="FFFFFF"/>
                </a:solidFill>
              </a:rPr>
              <a:t>E</a:t>
            </a:r>
            <a:r>
              <a:rPr altLang="en-GB" sz="2800" lang="en-US">
                <a:solidFill>
                  <a:srgbClr val="FFFFFF"/>
                </a:solidFill>
              </a:rPr>
              <a:t>P</a:t>
            </a:r>
            <a:r>
              <a:rPr altLang="en-GB" sz="2800" lang="en-US">
                <a:solidFill>
                  <a:srgbClr val="FFFFFF"/>
                </a:solidFill>
              </a:rPr>
              <a:t>B</a:t>
            </a:r>
            <a:r>
              <a:rPr altLang="en-GB" sz="2800" lang="en-US">
                <a:solidFill>
                  <a:srgbClr val="FFFFFF"/>
                </a:solidFill>
              </a:rPr>
              <a:t>X</a:t>
            </a:r>
            <a:endParaRPr sz="2800"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"/>
          <p:cNvSpPr>
            <a:spLocks noGrp="1"/>
          </p:cNvSpPr>
          <p:nvPr>
            <p:ph type="ctrTitle"/>
          </p:nvPr>
        </p:nvSpPr>
        <p:spPr>
          <a:xfrm>
            <a:off x="995082" y="204071"/>
            <a:ext cx="6777318" cy="3224928"/>
          </a:xfrm>
        </p:spPr>
        <p:txBody>
          <a:bodyPr/>
          <a:p>
            <a:pPr algn="l"/>
            <a:r>
              <a:rPr altLang="en-GB" sz="4400" lang="en-US">
                <a:latin typeface="Carrois Gothic SC"/>
                <a:cs typeface="Carrois Gothic SC"/>
              </a:rPr>
              <a:t>I</a:t>
            </a:r>
            <a:r>
              <a:rPr altLang="en-GB" sz="4400" lang="en-US">
                <a:latin typeface="Carrois Gothic SC"/>
                <a:cs typeface="Carrois Gothic SC"/>
              </a:rPr>
              <a:t>t</a:t>
            </a:r>
            <a:r>
              <a:rPr altLang="en-GB" sz="4400" lang="en-US">
                <a:latin typeface="Carrois Gothic SC"/>
                <a:cs typeface="Carrois Gothic SC"/>
              </a:rPr>
              <a:t> </a:t>
            </a:r>
            <a:r>
              <a:rPr altLang="en-GB" sz="4400" lang="en-US">
                <a:latin typeface="Carrois Gothic SC"/>
                <a:cs typeface="Carrois Gothic SC"/>
              </a:rPr>
              <a:t> </a:t>
            </a:r>
            <a:r>
              <a:rPr altLang="en-GB" sz="4400" lang="en-US">
                <a:latin typeface="Carrois Gothic SC"/>
                <a:cs typeface="Carrois Gothic SC"/>
              </a:rPr>
              <a:t>s</a:t>
            </a:r>
            <a:r>
              <a:rPr altLang="en-GB" sz="4400" lang="en-US">
                <a:latin typeface="Carrois Gothic SC"/>
                <a:cs typeface="Carrois Gothic SC"/>
              </a:rPr>
              <a:t>h</a:t>
            </a:r>
            <a:r>
              <a:rPr altLang="en-GB" sz="4400" lang="en-US">
                <a:latin typeface="Carrois Gothic SC"/>
                <a:cs typeface="Carrois Gothic SC"/>
              </a:rPr>
              <a:t>o</a:t>
            </a:r>
            <a:r>
              <a:rPr altLang="en-GB" sz="4400" lang="en-US">
                <a:latin typeface="Carrois Gothic SC"/>
                <a:cs typeface="Carrois Gothic SC"/>
              </a:rPr>
              <a:t>w</a:t>
            </a:r>
            <a:r>
              <a:rPr altLang="en-GB" sz="4400" lang="en-US">
                <a:latin typeface="Carrois Gothic SC"/>
                <a:cs typeface="Carrois Gothic SC"/>
              </a:rPr>
              <a:t>s</a:t>
            </a:r>
            <a:r>
              <a:rPr altLang="en-GB" sz="4400" lang="en-US">
                <a:latin typeface="Carrois Gothic SC"/>
                <a:cs typeface="Carrois Gothic SC"/>
              </a:rPr>
              <a:t> </a:t>
            </a:r>
            <a:r>
              <a:rPr altLang="en-GB" sz="4400" lang="en-US">
                <a:latin typeface="Carrois Gothic SC"/>
                <a:cs typeface="Carrois Gothic SC"/>
              </a:rPr>
              <a:t>a</a:t>
            </a:r>
            <a:r>
              <a:rPr altLang="en-GB" sz="4400" lang="en-US">
                <a:latin typeface="Carrois Gothic SC"/>
                <a:cs typeface="Carrois Gothic SC"/>
              </a:rPr>
              <a:t> </a:t>
            </a:r>
            <a:r>
              <a:rPr altLang="en-GB" sz="4400" lang="en-US">
                <a:latin typeface="Carrois Gothic SC"/>
                <a:cs typeface="Carrois Gothic SC"/>
              </a:rPr>
              <a:t>v</a:t>
            </a:r>
            <a:r>
              <a:rPr altLang="en-GB" sz="4400" lang="en-US">
                <a:latin typeface="Carrois Gothic SC"/>
                <a:cs typeface="Carrois Gothic SC"/>
              </a:rPr>
              <a:t>a</a:t>
            </a:r>
            <a:r>
              <a:rPr altLang="en-GB" sz="4400" lang="en-US">
                <a:latin typeface="Carrois Gothic SC"/>
                <a:cs typeface="Carrois Gothic SC"/>
              </a:rPr>
              <a:t>r</a:t>
            </a:r>
            <a:r>
              <a:rPr altLang="en-GB" sz="4400" lang="en-US">
                <a:latin typeface="Carrois Gothic SC"/>
                <a:cs typeface="Carrois Gothic SC"/>
              </a:rPr>
              <a:t>i</a:t>
            </a:r>
            <a:r>
              <a:rPr altLang="en-GB" sz="4400" lang="en-US">
                <a:latin typeface="Carrois Gothic SC"/>
                <a:cs typeface="Carrois Gothic SC"/>
              </a:rPr>
              <a:t>e</a:t>
            </a:r>
            <a:r>
              <a:rPr altLang="en-GB" sz="4400" lang="en-US">
                <a:latin typeface="Carrois Gothic SC"/>
                <a:cs typeface="Carrois Gothic SC"/>
              </a:rPr>
              <a:t>t</a:t>
            </a:r>
            <a:r>
              <a:rPr altLang="en-GB" sz="4400" lang="en-US">
                <a:latin typeface="Carrois Gothic SC"/>
                <a:cs typeface="Carrois Gothic SC"/>
              </a:rPr>
              <a:t>y</a:t>
            </a:r>
            <a:r>
              <a:rPr altLang="en-GB" sz="4400" lang="en-US">
                <a:latin typeface="Carrois Gothic SC"/>
                <a:cs typeface="Carrois Gothic SC"/>
              </a:rPr>
              <a:t> </a:t>
            </a:r>
            <a:r>
              <a:rPr altLang="en-GB" sz="4400" lang="en-US">
                <a:latin typeface="Carrois Gothic SC"/>
                <a:cs typeface="Carrois Gothic SC"/>
              </a:rPr>
              <a:t>of </a:t>
            </a:r>
            <a:r>
              <a:rPr altLang="en-GB" sz="4400" lang="en-US">
                <a:latin typeface="Carrois Gothic SC"/>
                <a:cs typeface="Carrois Gothic SC"/>
              </a:rPr>
              <a:t>s</a:t>
            </a:r>
            <a:r>
              <a:rPr altLang="en-GB" sz="4400" lang="en-US">
                <a:latin typeface="Carrois Gothic SC"/>
                <a:cs typeface="Carrois Gothic SC"/>
              </a:rPr>
              <a:t>t</a:t>
            </a:r>
            <a:r>
              <a:rPr altLang="en-GB" sz="4400" lang="en-US">
                <a:latin typeface="Carrois Gothic SC"/>
                <a:cs typeface="Carrois Gothic SC"/>
              </a:rPr>
              <a:t>a</a:t>
            </a:r>
            <a:r>
              <a:rPr altLang="en-GB" sz="4400" lang="en-US">
                <a:latin typeface="Carrois Gothic SC"/>
                <a:cs typeface="Carrois Gothic SC"/>
              </a:rPr>
              <a:t>t</a:t>
            </a:r>
            <a:r>
              <a:rPr altLang="en-GB" sz="4400" lang="en-US">
                <a:latin typeface="Carrois Gothic SC"/>
                <a:cs typeface="Carrois Gothic SC"/>
              </a:rPr>
              <a:t>i</a:t>
            </a:r>
            <a:r>
              <a:rPr altLang="en-GB" sz="4400" lang="en-US">
                <a:latin typeface="Carrois Gothic SC"/>
                <a:cs typeface="Carrois Gothic SC"/>
              </a:rPr>
              <a:t>c</a:t>
            </a:r>
            <a:r>
              <a:rPr altLang="en-GB" sz="4400" lang="en-US">
                <a:latin typeface="Carrois Gothic SC"/>
                <a:cs typeface="Carrois Gothic SC"/>
              </a:rPr>
              <a:t>a</a:t>
            </a:r>
            <a:r>
              <a:rPr altLang="en-GB" sz="4400" lang="en-US">
                <a:latin typeface="Carrois Gothic SC"/>
                <a:cs typeface="Carrois Gothic SC"/>
              </a:rPr>
              <a:t>l</a:t>
            </a:r>
            <a:r>
              <a:rPr altLang="en-GB" sz="4400" lang="en-US">
                <a:latin typeface="Carrois Gothic SC"/>
                <a:cs typeface="Carrois Gothic SC"/>
              </a:rPr>
              <a:t> </a:t>
            </a:r>
            <a:r>
              <a:rPr altLang="en-GB" sz="4400" lang="en-US">
                <a:latin typeface="Carrois Gothic SC"/>
                <a:cs typeface="Carrois Gothic SC"/>
              </a:rPr>
              <a:t>i</a:t>
            </a:r>
            <a:r>
              <a:rPr altLang="en-GB" sz="4400" lang="en-US">
                <a:latin typeface="Carrois Gothic SC"/>
                <a:cs typeface="Carrois Gothic SC"/>
              </a:rPr>
              <a:t>n</a:t>
            </a:r>
            <a:r>
              <a:rPr altLang="en-GB" sz="4400" lang="en-US">
                <a:latin typeface="Carrois Gothic SC"/>
                <a:cs typeface="Carrois Gothic SC"/>
              </a:rPr>
              <a:t>f</a:t>
            </a:r>
            <a:r>
              <a:rPr altLang="en-GB" sz="4400" lang="en-US">
                <a:latin typeface="Carrois Gothic SC"/>
                <a:cs typeface="Carrois Gothic SC"/>
              </a:rPr>
              <a:t>o</a:t>
            </a:r>
            <a:r>
              <a:rPr altLang="en-GB" sz="4400" lang="en-US">
                <a:latin typeface="Carrois Gothic SC"/>
                <a:cs typeface="Carrois Gothic SC"/>
              </a:rPr>
              <a:t>r</a:t>
            </a:r>
            <a:r>
              <a:rPr altLang="en-GB" sz="4400" lang="en-US">
                <a:latin typeface="Carrois Gothic SC"/>
                <a:cs typeface="Carrois Gothic SC"/>
              </a:rPr>
              <a:t>m</a:t>
            </a:r>
            <a:r>
              <a:rPr altLang="en-GB" sz="4400" lang="en-US">
                <a:latin typeface="Carrois Gothic SC"/>
                <a:cs typeface="Carrois Gothic SC"/>
              </a:rPr>
              <a:t>a</a:t>
            </a:r>
            <a:r>
              <a:rPr altLang="en-GB" sz="4400" lang="en-US">
                <a:latin typeface="Carrois Gothic SC"/>
                <a:cs typeface="Carrois Gothic SC"/>
              </a:rPr>
              <a:t>t</a:t>
            </a:r>
            <a:r>
              <a:rPr altLang="en-GB" sz="4400" lang="en-US">
                <a:latin typeface="Carrois Gothic SC"/>
                <a:cs typeface="Carrois Gothic SC"/>
              </a:rPr>
              <a:t>ion </a:t>
            </a:r>
            <a:r>
              <a:rPr altLang="en-GB" sz="4400" lang="en-US">
                <a:latin typeface="Carrois Gothic SC"/>
                <a:cs typeface="Carrois Gothic SC"/>
              </a:rPr>
              <a:t>about </a:t>
            </a:r>
            <a:r>
              <a:rPr altLang="en-GB" sz="4400" lang="en-US">
                <a:latin typeface="Carrois Gothic SC"/>
                <a:cs typeface="Carrois Gothic SC"/>
              </a:rPr>
              <a:t>y</a:t>
            </a:r>
            <a:r>
              <a:rPr altLang="en-GB" sz="4400" lang="en-US">
                <a:latin typeface="Carrois Gothic SC"/>
                <a:cs typeface="Carrois Gothic SC"/>
              </a:rPr>
              <a:t>o</a:t>
            </a:r>
            <a:r>
              <a:rPr altLang="en-GB" sz="4400" lang="en-US">
                <a:latin typeface="Carrois Gothic SC"/>
                <a:cs typeface="Carrois Gothic SC"/>
              </a:rPr>
              <a:t>u</a:t>
            </a:r>
            <a:r>
              <a:rPr altLang="en-GB" sz="4400" lang="en-US">
                <a:latin typeface="Carrois Gothic SC"/>
                <a:cs typeface="Carrois Gothic SC"/>
              </a:rPr>
              <a:t>r</a:t>
            </a:r>
            <a:r>
              <a:rPr altLang="en-GB" sz="4400" lang="en-US">
                <a:latin typeface="Carrois Gothic SC"/>
                <a:cs typeface="Carrois Gothic SC"/>
              </a:rPr>
              <a:t> </a:t>
            </a:r>
            <a:r>
              <a:rPr altLang="en-GB" sz="4400" lang="en-US">
                <a:latin typeface="Carrois Gothic SC"/>
                <a:cs typeface="Carrois Gothic SC"/>
              </a:rPr>
              <a:t>s</a:t>
            </a:r>
            <a:r>
              <a:rPr altLang="en-GB" sz="4400" lang="en-US">
                <a:latin typeface="Carrois Gothic SC"/>
                <a:cs typeface="Carrois Gothic SC"/>
              </a:rPr>
              <a:t>y</a:t>
            </a:r>
            <a:r>
              <a:rPr altLang="en-GB" sz="4400" lang="en-US">
                <a:latin typeface="Carrois Gothic SC"/>
                <a:cs typeface="Carrois Gothic SC"/>
              </a:rPr>
              <a:t>s</a:t>
            </a:r>
            <a:r>
              <a:rPr altLang="en-GB" sz="4400" lang="en-US">
                <a:latin typeface="Carrois Gothic SC"/>
                <a:cs typeface="Carrois Gothic SC"/>
              </a:rPr>
              <a:t>t</a:t>
            </a:r>
            <a:r>
              <a:rPr altLang="en-GB" sz="4400" lang="en-US">
                <a:latin typeface="Carrois Gothic SC"/>
                <a:cs typeface="Carrois Gothic SC"/>
              </a:rPr>
              <a:t>e</a:t>
            </a:r>
            <a:r>
              <a:rPr altLang="en-GB" sz="4400" lang="en-US">
                <a:latin typeface="Carrois Gothic SC"/>
                <a:cs typeface="Carrois Gothic SC"/>
              </a:rPr>
              <a:t>m</a:t>
            </a:r>
            <a:r>
              <a:rPr altLang="en-GB" sz="4400" lang="en-US">
                <a:latin typeface="Carrois Gothic SC"/>
                <a:cs typeface="Carrois Gothic SC"/>
              </a:rPr>
              <a:t> </a:t>
            </a:r>
            <a:endParaRPr sz="4400" lang="en-GB">
              <a:latin typeface="Carrois Gothic SC"/>
              <a:cs typeface="Carrois Gothic SC"/>
            </a:endParaRPr>
          </a:p>
        </p:txBody>
      </p:sp>
      <p:sp>
        <p:nvSpPr>
          <p:cNvPr id="1048713" name="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p>
            <a:pPr algn="l"/>
            <a:r>
              <a:rPr altLang="en-GB" b="1" sz="2400" lang="en-US"/>
              <a:t>H</a:t>
            </a:r>
            <a:r>
              <a:rPr altLang="en-GB" b="1" sz="2400" lang="en-US"/>
              <a:t>o</a:t>
            </a:r>
            <a:r>
              <a:rPr altLang="en-GB" b="1" sz="2400" lang="en-US"/>
              <a:t>w</a:t>
            </a:r>
            <a:r>
              <a:rPr altLang="en-GB" b="1" sz="2400" lang="en-US"/>
              <a:t> </a:t>
            </a:r>
            <a:r>
              <a:rPr altLang="en-GB" b="1" sz="2400" lang="en-US"/>
              <a:t>m</a:t>
            </a:r>
            <a:r>
              <a:rPr altLang="en-GB" b="1" sz="2400" lang="en-US"/>
              <a:t>a</a:t>
            </a:r>
            <a:r>
              <a:rPr altLang="en-GB" b="1" sz="2400" lang="en-US"/>
              <a:t>n</a:t>
            </a:r>
            <a:r>
              <a:rPr altLang="en-GB" b="1" sz="2400" lang="en-US"/>
              <a:t>y</a:t>
            </a:r>
            <a:r>
              <a:rPr altLang="en-GB" b="1" sz="2400" lang="en-US"/>
              <a:t> </a:t>
            </a:r>
            <a:r>
              <a:rPr altLang="en-GB" b="1" sz="2400" lang="en-US"/>
              <a:t>c</a:t>
            </a:r>
            <a:r>
              <a:rPr altLang="en-GB" b="1" sz="2400" lang="en-US"/>
              <a:t>a</a:t>
            </a:r>
            <a:r>
              <a:rPr altLang="en-GB" b="1" sz="2400" lang="en-US"/>
              <a:t>l</a:t>
            </a:r>
            <a:r>
              <a:rPr altLang="en-GB" b="1" sz="2400" lang="en-US"/>
              <a:t>l</a:t>
            </a:r>
            <a:r>
              <a:rPr altLang="en-GB" b="1" sz="2400" lang="en-US"/>
              <a:t>s</a:t>
            </a:r>
            <a:r>
              <a:rPr altLang="en-GB" b="1" sz="2400" lang="en-US"/>
              <a:t> </a:t>
            </a:r>
            <a:r>
              <a:rPr altLang="en-GB" b="1" sz="2400" lang="en-US"/>
              <a:t>are </a:t>
            </a:r>
            <a:r>
              <a:rPr altLang="en-GB" b="1" sz="2400" lang="en-US"/>
              <a:t>a</a:t>
            </a:r>
            <a:r>
              <a:rPr altLang="en-GB" b="1" sz="2400" lang="en-US"/>
              <a:t>c</a:t>
            </a:r>
            <a:r>
              <a:rPr altLang="en-GB" b="1" sz="2400" lang="en-US"/>
              <a:t>t</a:t>
            </a:r>
            <a:r>
              <a:rPr altLang="en-GB" b="1" sz="2400" lang="en-US"/>
              <a:t>i</a:t>
            </a:r>
            <a:r>
              <a:rPr altLang="en-GB" b="1" sz="2400" lang="en-US"/>
              <a:t>ve</a:t>
            </a:r>
            <a:r>
              <a:rPr altLang="en-GB" b="1" sz="2400" lang="en-US"/>
              <a:t>.</a:t>
            </a:r>
            <a:endParaRPr b="1" sz="2400" lang="en-GB"/>
          </a:p>
          <a:p>
            <a:pPr algn="l"/>
            <a:r>
              <a:rPr altLang="en-GB" b="1" sz="2400" lang="en-US"/>
              <a:t>How</a:t>
            </a:r>
            <a:r>
              <a:rPr altLang="en-GB" b="1" sz="2400" lang="en-US"/>
              <a:t> </a:t>
            </a:r>
            <a:r>
              <a:rPr altLang="en-GB" b="1" sz="2400" lang="en-US"/>
              <a:t> </a:t>
            </a:r>
            <a:r>
              <a:rPr altLang="en-GB" b="1" sz="2400" lang="en-US"/>
              <a:t>many</a:t>
            </a:r>
            <a:r>
              <a:rPr altLang="en-GB" b="1" sz="2400" lang="en-US"/>
              <a:t> </a:t>
            </a:r>
            <a:r>
              <a:rPr altLang="en-GB" b="1" sz="2400" lang="en-US"/>
              <a:t>t</a:t>
            </a:r>
            <a:r>
              <a:rPr altLang="en-GB" b="1" sz="2400" lang="en-US"/>
              <a:t>r</a:t>
            </a:r>
            <a:r>
              <a:rPr altLang="en-GB" b="1" sz="2400" lang="en-US"/>
              <a:t>u</a:t>
            </a:r>
            <a:r>
              <a:rPr altLang="en-GB" b="1" sz="2400" lang="en-US"/>
              <a:t>n</a:t>
            </a:r>
            <a:r>
              <a:rPr altLang="en-GB" b="1" sz="2400" lang="en-US"/>
              <a:t>k</a:t>
            </a:r>
            <a:r>
              <a:rPr altLang="en-GB" b="1" sz="2400" lang="en-US"/>
              <a:t>s</a:t>
            </a:r>
            <a:r>
              <a:rPr altLang="en-GB" b="1" sz="2400" lang="en-US"/>
              <a:t> </a:t>
            </a:r>
            <a:r>
              <a:rPr altLang="en-GB" b="1" sz="2400" lang="en-US"/>
              <a:t>a</a:t>
            </a:r>
            <a:r>
              <a:rPr altLang="en-GB" b="1" sz="2400" lang="en-US"/>
              <a:t>r</a:t>
            </a:r>
            <a:r>
              <a:rPr altLang="en-GB" b="1" sz="2400" lang="en-US"/>
              <a:t>e</a:t>
            </a:r>
            <a:r>
              <a:rPr altLang="en-GB" b="1" sz="2400" lang="en-US"/>
              <a:t> </a:t>
            </a:r>
            <a:r>
              <a:rPr altLang="en-GB" b="1" sz="2400" lang="en-US"/>
              <a:t>a</a:t>
            </a:r>
            <a:r>
              <a:rPr altLang="en-GB" b="1" sz="2400" lang="en-US"/>
              <a:t>c</a:t>
            </a:r>
            <a:r>
              <a:rPr altLang="en-GB" b="1" sz="2400" lang="en-US"/>
              <a:t>t</a:t>
            </a:r>
            <a:r>
              <a:rPr altLang="en-GB" b="1" sz="2400" lang="en-US"/>
              <a:t>i</a:t>
            </a:r>
            <a:r>
              <a:rPr altLang="en-GB" b="1" sz="2400" lang="en-US"/>
              <a:t>ve</a:t>
            </a:r>
            <a:r>
              <a:rPr altLang="en-GB" b="1" sz="2400" lang="en-US"/>
              <a:t>.</a:t>
            </a:r>
            <a:endParaRPr b="1" sz="2400" lang="en-GB"/>
          </a:p>
          <a:p>
            <a:pPr algn="l"/>
            <a:r>
              <a:rPr altLang="en-GB" b="1" sz="2400" lang="en-US"/>
              <a:t>T</a:t>
            </a:r>
            <a:r>
              <a:rPr altLang="en-GB" b="1" sz="2400" lang="en-US"/>
              <a:t>h</a:t>
            </a:r>
            <a:r>
              <a:rPr altLang="en-GB" b="1" sz="2400" lang="en-US"/>
              <a:t>e</a:t>
            </a:r>
            <a:r>
              <a:rPr altLang="en-GB" b="1" sz="2400" lang="en-US"/>
              <a:t> </a:t>
            </a:r>
            <a:r>
              <a:rPr altLang="en-GB" b="1" sz="2400" lang="en-US"/>
              <a:t> </a:t>
            </a:r>
            <a:r>
              <a:rPr altLang="en-GB" b="1" sz="2400" lang="en-US"/>
              <a:t>M</a:t>
            </a:r>
            <a:r>
              <a:rPr altLang="en-GB" b="1" sz="2400" lang="en-US"/>
              <a:t>e</a:t>
            </a:r>
            <a:r>
              <a:rPr altLang="en-GB" b="1" sz="2400" lang="en-US"/>
              <a:t>m</a:t>
            </a:r>
            <a:r>
              <a:rPr altLang="en-GB" b="1" sz="2400" lang="en-US"/>
              <a:t>o</a:t>
            </a:r>
            <a:r>
              <a:rPr altLang="en-GB" b="1" sz="2400" lang="en-US"/>
              <a:t>r</a:t>
            </a:r>
            <a:r>
              <a:rPr altLang="en-GB" b="1" sz="2400" lang="en-US"/>
              <a:t>y</a:t>
            </a:r>
            <a:r>
              <a:rPr altLang="en-GB" b="1" sz="2400" lang="en-US"/>
              <a:t>/</a:t>
            </a:r>
            <a:r>
              <a:rPr altLang="en-GB" b="1" sz="2400" lang="en-US"/>
              <a:t>N</a:t>
            </a:r>
            <a:r>
              <a:rPr altLang="en-GB" b="1" sz="2400" lang="en-US"/>
              <a:t>e</a:t>
            </a:r>
            <a:r>
              <a:rPr altLang="en-GB" b="1" sz="2400" lang="en-US"/>
              <a:t>t</a:t>
            </a:r>
            <a:r>
              <a:rPr altLang="en-GB" b="1" sz="2400" lang="en-US"/>
              <a:t>w</a:t>
            </a:r>
            <a:r>
              <a:rPr altLang="en-GB" b="1" sz="2400" lang="en-US"/>
              <a:t>o</a:t>
            </a:r>
            <a:r>
              <a:rPr altLang="en-GB" b="1" sz="2400" lang="en-US"/>
              <a:t>r</a:t>
            </a:r>
            <a:r>
              <a:rPr altLang="en-GB" b="1" sz="2400" lang="en-US"/>
              <a:t>k</a:t>
            </a:r>
            <a:r>
              <a:rPr altLang="en-GB" b="1" sz="2400" lang="en-US"/>
              <a:t> </a:t>
            </a:r>
            <a:r>
              <a:rPr altLang="en-GB" b="1" sz="2400" lang="en-US"/>
              <a:t> </a:t>
            </a:r>
            <a:r>
              <a:rPr altLang="en-GB" b="1" sz="2400" lang="en-US"/>
              <a:t>u</a:t>
            </a:r>
            <a:r>
              <a:rPr altLang="en-GB" b="1" sz="2400" lang="en-US"/>
              <a:t>s</a:t>
            </a:r>
            <a:r>
              <a:rPr altLang="en-GB" b="1" sz="2400" lang="en-US"/>
              <a:t>a</a:t>
            </a:r>
            <a:r>
              <a:rPr altLang="en-GB" b="1" sz="2400" lang="en-US"/>
              <a:t>g</a:t>
            </a:r>
            <a:r>
              <a:rPr altLang="en-GB" b="1" sz="2400" lang="en-US"/>
              <a:t>e</a:t>
            </a:r>
            <a:r>
              <a:rPr altLang="en-GB" b="1" sz="2400" lang="en-US"/>
              <a:t>.</a:t>
            </a:r>
            <a:endParaRPr b="1" sz="2400" lang="en-GB"/>
          </a:p>
          <a:p>
            <a:pPr algn="l"/>
            <a:r>
              <a:rPr altLang="en-GB" b="1" sz="2400" lang="en-US"/>
              <a:t>T</a:t>
            </a:r>
            <a:r>
              <a:rPr altLang="en-GB" b="1" sz="2400" lang="en-US"/>
              <a:t>h</a:t>
            </a:r>
            <a:r>
              <a:rPr altLang="en-GB" b="1" sz="2400" lang="en-US"/>
              <a:t>e</a:t>
            </a:r>
            <a:r>
              <a:rPr altLang="en-GB" b="1" sz="2400" lang="en-US"/>
              <a:t> </a:t>
            </a:r>
            <a:r>
              <a:rPr altLang="en-GB" b="1" sz="2400" lang="en-US"/>
              <a:t>s</a:t>
            </a:r>
            <a:r>
              <a:rPr altLang="en-GB" b="1" sz="2400" lang="en-US"/>
              <a:t>t</a:t>
            </a:r>
            <a:r>
              <a:rPr altLang="en-GB" b="1" sz="2400" lang="en-US"/>
              <a:t>a</a:t>
            </a:r>
            <a:r>
              <a:rPr altLang="en-GB" b="1" sz="2400" lang="en-US"/>
              <a:t>t</a:t>
            </a:r>
            <a:r>
              <a:rPr altLang="en-GB" b="1" sz="2400" lang="en-US"/>
              <a:t>u</a:t>
            </a:r>
            <a:r>
              <a:rPr altLang="en-GB" b="1" sz="2400" lang="en-US"/>
              <a:t>s</a:t>
            </a:r>
            <a:r>
              <a:rPr altLang="en-GB" b="1" sz="2400" lang="en-US"/>
              <a:t> </a:t>
            </a:r>
            <a:r>
              <a:rPr altLang="en-GB" b="1" sz="2400" lang="en-US"/>
              <a:t>of </a:t>
            </a:r>
            <a:r>
              <a:rPr altLang="en-GB" b="1" sz="2400" lang="en-US"/>
              <a:t>your </a:t>
            </a:r>
            <a:r>
              <a:rPr altLang="en-GB" b="1" sz="2400" lang="en-US"/>
              <a:t>A</a:t>
            </a:r>
            <a:r>
              <a:rPr altLang="en-GB" b="1" sz="2400" lang="en-US"/>
              <a:t>s</a:t>
            </a:r>
            <a:r>
              <a:rPr altLang="en-GB" b="1" sz="2400" lang="en-US"/>
              <a:t>t</a:t>
            </a:r>
            <a:r>
              <a:rPr altLang="en-GB" b="1" sz="2400" lang="en-US"/>
              <a:t>e</a:t>
            </a:r>
            <a:r>
              <a:rPr altLang="en-GB" b="1" sz="2400" lang="en-US"/>
              <a:t>r</a:t>
            </a:r>
            <a:r>
              <a:rPr altLang="en-GB" b="1" sz="2400" lang="en-US"/>
              <a:t>i</a:t>
            </a:r>
            <a:r>
              <a:rPr altLang="en-GB" b="1" sz="2400" lang="en-US"/>
              <a:t>sk </a:t>
            </a:r>
            <a:r>
              <a:rPr altLang="en-GB" b="1" sz="2400" lang="en-US"/>
              <a:t>/</a:t>
            </a:r>
            <a:r>
              <a:rPr altLang="en-GB" b="1" sz="2400" lang="en-US"/>
              <a:t>M</a:t>
            </a:r>
            <a:r>
              <a:rPr altLang="en-GB" b="1" sz="2400" lang="en-US"/>
              <a:t>S</a:t>
            </a:r>
            <a:r>
              <a:rPr altLang="en-GB" b="1" sz="2400" lang="en-US"/>
              <a:t>Q</a:t>
            </a:r>
            <a:r>
              <a:rPr altLang="en-GB" b="1" sz="2400" lang="en-US"/>
              <a:t>L</a:t>
            </a:r>
            <a:r>
              <a:rPr altLang="en-GB" b="1" sz="2400" lang="en-US"/>
              <a:t> </a:t>
            </a:r>
            <a:r>
              <a:rPr altLang="en-GB" b="1" sz="2400" lang="en-US"/>
              <a:t>(</a:t>
            </a:r>
            <a:r>
              <a:rPr altLang="en-GB" b="1" sz="2400" lang="en-US"/>
              <a:t>d</a:t>
            </a:r>
            <a:r>
              <a:rPr altLang="en-GB" b="1" sz="2400" lang="en-US"/>
              <a:t>a</a:t>
            </a:r>
            <a:r>
              <a:rPr altLang="en-GB" b="1" sz="2400" lang="en-US"/>
              <a:t>t</a:t>
            </a:r>
            <a:r>
              <a:rPr altLang="en-GB" b="1" sz="2400" lang="en-US"/>
              <a:t>a</a:t>
            </a:r>
            <a:r>
              <a:rPr altLang="en-GB" b="1" sz="2400" lang="en-US"/>
              <a:t>b</a:t>
            </a:r>
            <a:r>
              <a:rPr altLang="en-GB" b="1" sz="2400" lang="en-US"/>
              <a:t>a</a:t>
            </a:r>
            <a:r>
              <a:rPr altLang="en-GB" b="1" sz="2400" lang="en-US"/>
              <a:t>s</a:t>
            </a:r>
            <a:r>
              <a:rPr altLang="en-GB" b="1" sz="2400" lang="en-US"/>
              <a:t>e</a:t>
            </a:r>
            <a:r>
              <a:rPr altLang="en-GB" b="1" sz="2400" lang="en-US"/>
              <a:t>) </a:t>
            </a:r>
            <a:r>
              <a:rPr altLang="en-GB" b="1" sz="2400" lang="en-US"/>
              <a:t> </a:t>
            </a:r>
            <a:r>
              <a:rPr altLang="en-GB" b="1" sz="2400" lang="en-US"/>
              <a:t>s</a:t>
            </a:r>
            <a:r>
              <a:rPr altLang="en-GB" b="1" sz="2400" lang="en-US"/>
              <a:t>e</a:t>
            </a:r>
            <a:r>
              <a:rPr altLang="en-GB" b="1" sz="2400" lang="en-US"/>
              <a:t>r</a:t>
            </a:r>
            <a:r>
              <a:rPr altLang="en-GB" b="1" sz="2400" lang="en-US"/>
              <a:t>v</a:t>
            </a:r>
            <a:r>
              <a:rPr altLang="en-GB" b="1" sz="2400" lang="en-US"/>
              <a:t>e</a:t>
            </a:r>
            <a:r>
              <a:rPr altLang="en-GB" b="1" sz="2400" lang="en-US"/>
              <a:t>r</a:t>
            </a:r>
            <a:r>
              <a:rPr altLang="en-GB" b="1" sz="2400" lang="en-US"/>
              <a:t>s</a:t>
            </a:r>
            <a:r>
              <a:rPr altLang="en-GB" b="1" sz="2400" lang="en-US"/>
              <a:t>.</a:t>
            </a:r>
            <a:endParaRPr b="1" sz="2400" lang="en-GB"/>
          </a:p>
          <a:p>
            <a:pPr algn="l"/>
            <a:r>
              <a:rPr altLang="en-GB" b="1" sz="2400" lang="en-US"/>
              <a:t>S</a:t>
            </a:r>
            <a:r>
              <a:rPr altLang="en-GB" b="1" sz="2400" lang="en-US"/>
              <a:t>y</a:t>
            </a:r>
            <a:r>
              <a:rPr altLang="en-GB" b="1" sz="2400" lang="en-US"/>
              <a:t>s</a:t>
            </a:r>
            <a:r>
              <a:rPr altLang="en-GB" b="1" sz="2400" lang="en-US"/>
              <a:t>t</a:t>
            </a:r>
            <a:r>
              <a:rPr altLang="en-GB" b="1" sz="2400" lang="en-US"/>
              <a:t>e</a:t>
            </a:r>
            <a:r>
              <a:rPr altLang="en-GB" b="1" sz="2400" lang="en-US"/>
              <a:t>m</a:t>
            </a:r>
            <a:r>
              <a:rPr altLang="en-GB" b="1" sz="2400" lang="en-US"/>
              <a:t> </a:t>
            </a:r>
            <a:r>
              <a:rPr altLang="en-GB" b="1" sz="2400" lang="en-US"/>
              <a:t>u</a:t>
            </a:r>
            <a:r>
              <a:rPr altLang="en-GB" b="1" sz="2400" lang="en-US"/>
              <a:t>p</a:t>
            </a:r>
            <a:r>
              <a:rPr altLang="en-GB" b="1" sz="2400" lang="en-US"/>
              <a:t>t</a:t>
            </a:r>
            <a:r>
              <a:rPr altLang="en-GB" b="1" sz="2400" lang="en-US"/>
              <a:t>i</a:t>
            </a:r>
            <a:r>
              <a:rPr altLang="en-GB" b="1" sz="2400" lang="en-US"/>
              <a:t>m</a:t>
            </a:r>
            <a:r>
              <a:rPr altLang="en-GB" b="1" sz="2400" lang="en-US"/>
              <a:t>e</a:t>
            </a:r>
            <a:r>
              <a:rPr altLang="en-GB" b="1" sz="2400" lang="en-US"/>
              <a:t>. </a:t>
            </a:r>
            <a:endParaRPr b="1" sz="2400"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en-GB" b="1" sz="3600" lang="en-US">
                <a:solidFill>
                  <a:srgbClr val="FF6600"/>
                </a:solidFill>
              </a:rPr>
              <a:t>F</a:t>
            </a:r>
            <a:r>
              <a:rPr altLang="en-GB" b="1" sz="3600" lang="en-US">
                <a:solidFill>
                  <a:srgbClr val="FF6600"/>
                </a:solidFill>
              </a:rPr>
              <a:t>r</a:t>
            </a:r>
            <a:r>
              <a:rPr altLang="en-GB" b="1" sz="3600" lang="en-US">
                <a:solidFill>
                  <a:srgbClr val="FF6600"/>
                </a:solidFill>
              </a:rPr>
              <a:t>e</a:t>
            </a:r>
            <a:r>
              <a:rPr altLang="en-GB" b="1" sz="3600" lang="en-US">
                <a:solidFill>
                  <a:srgbClr val="FF6600"/>
                </a:solidFill>
              </a:rPr>
              <a:t>e</a:t>
            </a:r>
            <a:r>
              <a:rPr altLang="en-GB" b="1" sz="3600" lang="en-US">
                <a:solidFill>
                  <a:srgbClr val="FF6600"/>
                </a:solidFill>
              </a:rPr>
              <a:t>p</a:t>
            </a:r>
            <a:r>
              <a:rPr altLang="en-GB" b="1" sz="3600" lang="en-US">
                <a:solidFill>
                  <a:srgbClr val="FF6600"/>
                </a:solidFill>
              </a:rPr>
              <a:t>b</a:t>
            </a:r>
            <a:r>
              <a:rPr altLang="en-GB" b="1" sz="3600" lang="en-US">
                <a:solidFill>
                  <a:srgbClr val="FF6600"/>
                </a:solidFill>
              </a:rPr>
              <a:t>x</a:t>
            </a:r>
            <a:r>
              <a:rPr altLang="en-GB" b="1" sz="3600" lang="en-US">
                <a:solidFill>
                  <a:srgbClr val="FF6600"/>
                </a:solidFill>
              </a:rPr>
              <a:t> </a:t>
            </a:r>
            <a:r>
              <a:rPr altLang="en-GB" b="1" sz="3600" lang="en-US">
                <a:solidFill>
                  <a:srgbClr val="FF6600"/>
                </a:solidFill>
              </a:rPr>
              <a:t>s</a:t>
            </a:r>
            <a:r>
              <a:rPr altLang="en-GB" b="1" sz="3600" lang="en-US">
                <a:solidFill>
                  <a:srgbClr val="FF6600"/>
                </a:solidFill>
              </a:rPr>
              <a:t>y</a:t>
            </a:r>
            <a:r>
              <a:rPr altLang="en-GB" b="1" sz="3600" lang="en-US">
                <a:solidFill>
                  <a:srgbClr val="FF6600"/>
                </a:solidFill>
              </a:rPr>
              <a:t>s</a:t>
            </a:r>
            <a:r>
              <a:rPr altLang="en-GB" b="1" sz="3600" lang="en-US">
                <a:solidFill>
                  <a:srgbClr val="FF6600"/>
                </a:solidFill>
              </a:rPr>
              <a:t>t</a:t>
            </a:r>
            <a:r>
              <a:rPr altLang="en-GB" b="1" sz="3600" lang="en-US">
                <a:solidFill>
                  <a:srgbClr val="FF6600"/>
                </a:solidFill>
              </a:rPr>
              <a:t>e</a:t>
            </a:r>
            <a:r>
              <a:rPr altLang="en-GB" b="1" sz="3600" lang="en-US">
                <a:solidFill>
                  <a:srgbClr val="FF6600"/>
                </a:solidFill>
              </a:rPr>
              <a:t>m </a:t>
            </a:r>
            <a:r>
              <a:rPr altLang="en-GB" b="1" sz="3600" lang="en-US">
                <a:solidFill>
                  <a:srgbClr val="FF6600"/>
                </a:solidFill>
              </a:rPr>
              <a:t>s</a:t>
            </a:r>
            <a:r>
              <a:rPr altLang="en-GB" b="1" sz="3600" lang="en-US">
                <a:solidFill>
                  <a:srgbClr val="FF6600"/>
                </a:solidFill>
              </a:rPr>
              <a:t>t</a:t>
            </a:r>
            <a:r>
              <a:rPr altLang="en-GB" b="1" sz="3600" lang="en-US">
                <a:solidFill>
                  <a:srgbClr val="FF6600"/>
                </a:solidFill>
              </a:rPr>
              <a:t>a</a:t>
            </a:r>
            <a:r>
              <a:rPr altLang="en-GB" b="1" sz="3600" lang="en-US">
                <a:solidFill>
                  <a:srgbClr val="FF6600"/>
                </a:solidFill>
              </a:rPr>
              <a:t>t</a:t>
            </a:r>
            <a:r>
              <a:rPr altLang="en-GB" b="1" sz="3600" lang="en-US">
                <a:solidFill>
                  <a:srgbClr val="FF6600"/>
                </a:solidFill>
              </a:rPr>
              <a:t>u</a:t>
            </a:r>
            <a:r>
              <a:rPr altLang="en-GB" b="1" sz="3600" lang="en-US">
                <a:solidFill>
                  <a:srgbClr val="FF6600"/>
                </a:solidFill>
              </a:rPr>
              <a:t>s</a:t>
            </a:r>
            <a:r>
              <a:rPr altLang="en-GB" b="1" sz="3600" lang="en-US">
                <a:solidFill>
                  <a:srgbClr val="FF6600"/>
                </a:solidFill>
              </a:rPr>
              <a:t> </a:t>
            </a:r>
            <a:endParaRPr b="1" sz="3600" lang="en-GB">
              <a:solidFill>
                <a:srgbClr val="FF6600"/>
              </a:solidFill>
            </a:endParaRPr>
          </a:p>
        </p:txBody>
      </p:sp>
      <p:pic>
        <p:nvPicPr>
          <p:cNvPr id="2097157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953" r="953"/>
          <a:stretch>
            <a:fillRect/>
          </a:stretch>
        </p:blipFill>
        <p:spPr>
          <a:xfrm>
            <a:off x="574455" y="1048497"/>
            <a:ext cx="4947089" cy="467387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k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y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534400" cy="3657600"/>
          </a:xfrm>
        </p:spPr>
        <p:txBody>
          <a:bodyPr>
            <a:noAutofit/>
          </a:bodyPr>
          <a:p>
            <a:r>
              <a:rPr dirty="0" sz="6000" lang="en-US" smtClean="0">
                <a:solidFill>
                  <a:srgbClr val="002060"/>
                </a:solidFill>
                <a:latin typeface="Baskerville Old Face" pitchFamily="18" charset="0"/>
              </a:rPr>
              <a:t>Introduction</a:t>
            </a:r>
            <a:br>
              <a:rPr dirty="0" sz="6000" lang="en-US" smtClean="0">
                <a:solidFill>
                  <a:srgbClr val="002060"/>
                </a:solidFill>
                <a:latin typeface="Baskerville Old Face" pitchFamily="18" charset="0"/>
              </a:rPr>
            </a:br>
            <a:r>
              <a:rPr dirty="0" sz="6000" lang="en-US" smtClean="0">
                <a:solidFill>
                  <a:srgbClr val="002060"/>
                </a:solidFill>
                <a:latin typeface="Baskerville Old Face" pitchFamily="18" charset="0"/>
              </a:rPr>
              <a:t>to</a:t>
            </a:r>
            <a:r>
              <a:rPr dirty="0" sz="6000" lang="en-US" smtClean="0">
                <a:latin typeface="Baskerville Old Face" pitchFamily="18" charset="0"/>
              </a:rPr>
              <a:t/>
            </a:r>
            <a:br>
              <a:rPr dirty="0" sz="6000" lang="en-US" smtClean="0">
                <a:latin typeface="Baskerville Old Face" pitchFamily="18" charset="0"/>
              </a:rPr>
            </a:br>
            <a:r>
              <a:rPr altLang="en-GB" b="1" dirty="0" sz="6000" lang="en-US" err="1" u="sng" smtClean="0">
                <a:solidFill>
                  <a:srgbClr val="002060"/>
                </a:solidFill>
                <a:latin typeface="Baskerville Old Face" pitchFamily="18" charset="0"/>
              </a:rPr>
              <a:t>F</a:t>
            </a:r>
            <a:r>
              <a:rPr altLang="en-GB" b="1" dirty="0" sz="6000" lang="en-US" err="1" u="sng" smtClean="0">
                <a:solidFill>
                  <a:srgbClr val="002060"/>
                </a:solidFill>
                <a:latin typeface="Baskerville Old Face" pitchFamily="18" charset="0"/>
              </a:rPr>
              <a:t>r</a:t>
            </a:r>
            <a:r>
              <a:rPr b="1" dirty="0" sz="6000" lang="en-US" err="1" u="sng" smtClean="0">
                <a:solidFill>
                  <a:srgbClr val="002060"/>
                </a:solidFill>
                <a:latin typeface="Baskerville Old Face" pitchFamily="18" charset="0"/>
              </a:rPr>
              <a:t>eepbx</a:t>
            </a:r>
            <a:endParaRPr b="1" dirty="0" sz="6000" lang="en-US" u="sng">
              <a:solidFill>
                <a:srgbClr val="00206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543800" cy="5105400"/>
          </a:xfrm>
        </p:spPr>
        <p:txBody>
          <a:bodyPr/>
          <a:p>
            <a:r>
              <a:rPr dirty="0" lang="en-US" err="1" smtClean="0"/>
              <a:t>Freepbx</a:t>
            </a:r>
            <a:r>
              <a:rPr dirty="0" lang="en-US" smtClean="0"/>
              <a:t> is a web based open source .</a:t>
            </a:r>
          </a:p>
          <a:p>
            <a:r>
              <a:rPr dirty="0" lang="en-US" smtClean="0"/>
              <a:t>It can be installed manually .</a:t>
            </a:r>
          </a:p>
          <a:p>
            <a:r>
              <a:rPr dirty="0" lang="en-US" smtClean="0"/>
              <a:t>General public license .</a:t>
            </a:r>
          </a:p>
          <a:p>
            <a:r>
              <a:rPr dirty="0" lang="en-US" err="1" smtClean="0"/>
              <a:t>Freepbx</a:t>
            </a:r>
            <a:r>
              <a:rPr dirty="0" lang="en-US" smtClean="0"/>
              <a:t> is a trademark of </a:t>
            </a:r>
            <a:r>
              <a:rPr b="1" dirty="0" i="1" lang="en-US" err="1" u="sng" smtClean="0"/>
              <a:t>Sangoma</a:t>
            </a:r>
            <a:r>
              <a:rPr b="1" dirty="0" i="1" lang="en-US" u="sng" smtClean="0"/>
              <a:t> </a:t>
            </a:r>
            <a:r>
              <a:rPr b="1" dirty="0" i="1" lang="en-US" err="1" u="sng" smtClean="0"/>
              <a:t>technoliges</a:t>
            </a:r>
            <a:r>
              <a:rPr b="1" dirty="0" i="1" lang="en-US" u="sng" smtClean="0"/>
              <a:t> .</a:t>
            </a:r>
          </a:p>
          <a:p>
            <a:r>
              <a:rPr dirty="0" lang="en-US" smtClean="0"/>
              <a:t>It is an open source communication server .</a:t>
            </a:r>
          </a:p>
          <a:p>
            <a:r>
              <a:rPr dirty="0" lang="en-US" smtClean="0"/>
              <a:t>GUI (Graphical user interface ) . </a:t>
            </a:r>
          </a:p>
          <a:p>
            <a:r>
              <a:rPr dirty="0" lang="en-US" err="1" smtClean="0"/>
              <a:t>Freepbx</a:t>
            </a:r>
            <a:r>
              <a:rPr dirty="0" lang="en-US" smtClean="0"/>
              <a:t> manages and controls Asterisk .</a:t>
            </a:r>
          </a:p>
          <a:p>
            <a:endParaRPr b="1" dirty="0" i="1" lang="en-US" u="sng"/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791200" y="3962400"/>
            <a:ext cx="2590800" cy="20574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304800" y="2133600"/>
            <a:ext cx="8382000" cy="1981200"/>
          </a:xfrm>
        </p:spPr>
        <p:txBody>
          <a:bodyPr>
            <a:normAutofit/>
          </a:bodyPr>
          <a:p>
            <a:r>
              <a:rPr dirty="0" lang="en-US" smtClean="0">
                <a:latin typeface="Arial Black" pitchFamily="34" charset="0"/>
              </a:rPr>
              <a:t>      INTELLECTUAL PROPERTY</a:t>
            </a:r>
            <a:br>
              <a:rPr dirty="0" lang="en-US" smtClean="0">
                <a:latin typeface="Arial Black" pitchFamily="34" charset="0"/>
              </a:rPr>
            </a:br>
            <a:r>
              <a:rPr dirty="0" lang="en-US" smtClean="0">
                <a:latin typeface="Arial Black" pitchFamily="34" charset="0"/>
              </a:rPr>
              <a:t>                             OF </a:t>
            </a:r>
            <a:br>
              <a:rPr dirty="0" lang="en-US" smtClean="0">
                <a:latin typeface="Arial Black" pitchFamily="34" charset="0"/>
              </a:rPr>
            </a:br>
            <a:r>
              <a:rPr dirty="0" lang="en-US">
                <a:latin typeface="Arial Black" pitchFamily="34" charset="0"/>
              </a:rPr>
              <a:t> </a:t>
            </a:r>
            <a:r>
              <a:rPr dirty="0" lang="en-US" smtClean="0">
                <a:latin typeface="Arial Black" pitchFamily="34" charset="0"/>
              </a:rPr>
              <a:t>                      FREEPBX</a:t>
            </a:r>
            <a:endParaRPr dirty="0" lang="en-US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Content Placeholder 1"/>
          <p:cNvSpPr>
            <a:spLocks noGrp="1"/>
          </p:cNvSpPr>
          <p:nvPr>
            <p:ph idx="1"/>
          </p:nvPr>
        </p:nvSpPr>
        <p:spPr>
          <a:xfrm>
            <a:off x="609600" y="609600"/>
            <a:ext cx="7745505" cy="5486400"/>
          </a:xfrm>
        </p:spPr>
        <p:txBody>
          <a:bodyPr>
            <a:normAutofit/>
          </a:bodyPr>
          <a:p>
            <a:r>
              <a:rPr dirty="0" sz="2400" lang="en-US" smtClean="0"/>
              <a:t> </a:t>
            </a:r>
            <a:r>
              <a:rPr dirty="0" sz="2400" lang="en-US" err="1" smtClean="0"/>
              <a:t>Freepbx</a:t>
            </a:r>
            <a:r>
              <a:rPr dirty="0" sz="2400" lang="en-US" smtClean="0"/>
              <a:t> is primarily released to public under the GPL </a:t>
            </a:r>
          </a:p>
          <a:p>
            <a:r>
              <a:rPr dirty="0" sz="2400" lang="en-US" err="1"/>
              <a:t>FreePBX</a:t>
            </a:r>
            <a:r>
              <a:rPr dirty="0" sz="2400" lang="en-US"/>
              <a:t> provides a module system to allow plugging in 3rd party modules into your </a:t>
            </a:r>
            <a:r>
              <a:rPr dirty="0" sz="2400" lang="en-US" err="1"/>
              <a:t>FreePBX</a:t>
            </a:r>
            <a:r>
              <a:rPr dirty="0" sz="2400" lang="en-US"/>
              <a:t> system</a:t>
            </a:r>
            <a:r>
              <a:rPr dirty="0" sz="2400" lang="en-US" smtClean="0"/>
              <a:t>.  </a:t>
            </a:r>
          </a:p>
          <a:p>
            <a:r>
              <a:rPr dirty="0" sz="2400" lang="en-US" smtClean="0"/>
              <a:t> </a:t>
            </a:r>
            <a:r>
              <a:rPr dirty="0" sz="2400" lang="en-US"/>
              <a:t>Any module that uses the </a:t>
            </a:r>
            <a:r>
              <a:rPr dirty="0" sz="2400" lang="en-US" err="1"/>
              <a:t>FreePBX</a:t>
            </a:r>
            <a:r>
              <a:rPr dirty="0" sz="2400" lang="en-US"/>
              <a:t> Module, Framework or GUI system must be released as GPL  </a:t>
            </a:r>
            <a:endParaRPr dirty="0" sz="2400" lang="en-US" smtClean="0"/>
          </a:p>
          <a:p>
            <a:r>
              <a:rPr dirty="0" sz="2400" lang="en-US"/>
              <a:t>U</a:t>
            </a:r>
            <a:r>
              <a:rPr dirty="0" sz="2400" lang="en-US" smtClean="0"/>
              <a:t>se </a:t>
            </a:r>
            <a:r>
              <a:rPr dirty="0" sz="2400" lang="en-US"/>
              <a:t>of the module must be for controlling or managing other GPL or open source software. </a:t>
            </a:r>
            <a:endParaRPr dirty="0" sz="2400" lang="en-US" smtClean="0"/>
          </a:p>
          <a:p>
            <a:r>
              <a:rPr dirty="0" sz="2400" lang="en-US" err="1" smtClean="0"/>
              <a:t>Sangoma</a:t>
            </a:r>
            <a:r>
              <a:rPr dirty="0" sz="2400" lang="en-US" smtClean="0"/>
              <a:t> </a:t>
            </a:r>
            <a:r>
              <a:rPr dirty="0" sz="2400" lang="en-US"/>
              <a:t>as the copyright holder does reserve the right to release modules that are not GPL and under a different license under a dual license model.</a:t>
            </a:r>
            <a:endParaRPr dirty="0" sz="24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838201" y="1066800"/>
            <a:ext cx="7315200" cy="4191000"/>
          </a:xfrm>
        </p:spPr>
        <p:txBody>
          <a:bodyPr>
            <a:normAutofit/>
          </a:bodyPr>
          <a:p>
            <a:r>
              <a:rPr dirty="0" sz="5400" lang="en-US" smtClean="0">
                <a:solidFill>
                  <a:schemeClr val="accent2">
                    <a:lumMod val="75000"/>
                  </a:schemeClr>
                </a:solidFill>
                <a:latin typeface="Berlin Sans FB" pitchFamily="34" charset="0"/>
              </a:rPr>
              <a:t>HOW</a:t>
            </a:r>
            <a:br>
              <a:rPr dirty="0" sz="5400" lang="en-US" smtClean="0">
                <a:solidFill>
                  <a:schemeClr val="accent2">
                    <a:lumMod val="75000"/>
                  </a:schemeClr>
                </a:solidFill>
                <a:latin typeface="Berlin Sans FB" pitchFamily="34" charset="0"/>
              </a:rPr>
            </a:br>
            <a:r>
              <a:rPr dirty="0" sz="5400" lang="en-US" smtClean="0">
                <a:solidFill>
                  <a:schemeClr val="accent2">
                    <a:lumMod val="75000"/>
                  </a:schemeClr>
                </a:solidFill>
                <a:latin typeface="Berlin Sans FB" pitchFamily="34" charset="0"/>
              </a:rPr>
              <a:t> IT </a:t>
            </a:r>
            <a:br>
              <a:rPr dirty="0" sz="5400" lang="en-US" smtClean="0">
                <a:solidFill>
                  <a:schemeClr val="accent2">
                    <a:lumMod val="75000"/>
                  </a:schemeClr>
                </a:solidFill>
                <a:latin typeface="Berlin Sans FB" pitchFamily="34" charset="0"/>
              </a:rPr>
            </a:br>
            <a:r>
              <a:rPr dirty="0" sz="5400" lang="en-US" smtClean="0">
                <a:solidFill>
                  <a:schemeClr val="accent2">
                    <a:lumMod val="75000"/>
                  </a:schemeClr>
                </a:solidFill>
                <a:latin typeface="Berlin Sans FB" pitchFamily="34" charset="0"/>
              </a:rPr>
              <a:t>GOT</a:t>
            </a:r>
            <a:br>
              <a:rPr dirty="0" sz="5400" lang="en-US" smtClean="0">
                <a:solidFill>
                  <a:schemeClr val="accent2">
                    <a:lumMod val="75000"/>
                  </a:schemeClr>
                </a:solidFill>
                <a:latin typeface="Berlin Sans FB" pitchFamily="34" charset="0"/>
              </a:rPr>
            </a:br>
            <a:r>
              <a:rPr dirty="0" sz="5400" lang="en-US" smtClean="0">
                <a:solidFill>
                  <a:schemeClr val="accent2">
                    <a:lumMod val="75000"/>
                  </a:schemeClr>
                </a:solidFill>
                <a:latin typeface="Berlin Sans FB" pitchFamily="34" charset="0"/>
              </a:rPr>
              <a:t> POPULAR</a:t>
            </a:r>
            <a:endParaRPr dirty="0" sz="5400" lang="en-US">
              <a:solidFill>
                <a:schemeClr val="accent2">
                  <a:lumMod val="75000"/>
                </a:schemeClr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Content Placeholder 2"/>
          <p:cNvSpPr>
            <a:spLocks noGrp="1"/>
          </p:cNvSpPr>
          <p:nvPr>
            <p:ph idx="1"/>
          </p:nvPr>
        </p:nvSpPr>
        <p:spPr>
          <a:xfrm>
            <a:off x="1676400" y="1066800"/>
            <a:ext cx="6196405" cy="4495800"/>
          </a:xfrm>
        </p:spPr>
        <p:txBody>
          <a:bodyPr>
            <a:normAutofit/>
          </a:bodyPr>
          <a:p>
            <a:r>
              <a:rPr b="1" dirty="0" sz="2000" lang="en-US" u="sng" smtClean="0">
                <a:solidFill>
                  <a:schemeClr val="accent5">
                    <a:lumMod val="50000"/>
                  </a:schemeClr>
                </a:solidFill>
              </a:rPr>
              <a:t>Feature loaded  </a:t>
            </a:r>
            <a:r>
              <a:rPr dirty="0" sz="2000" lang="en-US" smtClean="0"/>
              <a:t>: Many more advanced add-ons are available .</a:t>
            </a:r>
          </a:p>
          <a:p>
            <a:r>
              <a:rPr b="1" dirty="0" sz="2000" lang="en-US" u="sng" smtClean="0">
                <a:solidFill>
                  <a:schemeClr val="accent5">
                    <a:lumMod val="50000"/>
                  </a:schemeClr>
                </a:solidFill>
              </a:rPr>
              <a:t>Used by millions </a:t>
            </a:r>
            <a:r>
              <a:rPr dirty="0" sz="2000" lang="en-US" smtClean="0"/>
              <a:t>: Active installations and over 400 new installs per day .</a:t>
            </a:r>
          </a:p>
          <a:p>
            <a:r>
              <a:rPr b="1" dirty="0" sz="2000" lang="en-US" u="sng" smtClean="0">
                <a:solidFill>
                  <a:schemeClr val="accent5">
                    <a:lumMod val="50000"/>
                  </a:schemeClr>
                </a:solidFill>
              </a:rPr>
              <a:t>Open platforms </a:t>
            </a:r>
            <a:r>
              <a:rPr dirty="0" sz="2000" lang="en-US" smtClean="0"/>
              <a:t>: It fully supports the ubiquitous SIP protocol .</a:t>
            </a:r>
          </a:p>
          <a:p>
            <a:r>
              <a:rPr b="1" dirty="0" sz="2000" lang="en-US" u="sng" smtClean="0">
                <a:solidFill>
                  <a:schemeClr val="accent5">
                    <a:lumMod val="50000"/>
                  </a:schemeClr>
                </a:solidFill>
              </a:rPr>
              <a:t>Flexible deployment </a:t>
            </a:r>
            <a:r>
              <a:rPr dirty="0" sz="2000" lang="en-US" smtClean="0"/>
              <a:t>: It is available as a free download able software .</a:t>
            </a:r>
          </a:p>
          <a:p>
            <a:r>
              <a:rPr b="1" dirty="0" sz="2000" lang="en-US" u="sng" smtClean="0">
                <a:solidFill>
                  <a:schemeClr val="accent5">
                    <a:lumMod val="50000"/>
                  </a:schemeClr>
                </a:solidFill>
              </a:rPr>
              <a:t>Future proof </a:t>
            </a:r>
            <a:r>
              <a:rPr dirty="0" sz="2000" lang="en-US" smtClean="0"/>
              <a:t>: There is a continuous stream of innovations making FREEPBX .</a:t>
            </a:r>
          </a:p>
          <a:p>
            <a:r>
              <a:rPr b="1" dirty="0" sz="2000" lang="en-US" u="sng" smtClean="0">
                <a:solidFill>
                  <a:schemeClr val="accent5">
                    <a:lumMod val="50000"/>
                  </a:schemeClr>
                </a:solidFill>
              </a:rPr>
              <a:t>Backed by </a:t>
            </a:r>
            <a:r>
              <a:rPr b="1" dirty="0" sz="2000" lang="en-US" err="1" u="sng" smtClean="0">
                <a:solidFill>
                  <a:schemeClr val="accent5">
                    <a:lumMod val="50000"/>
                  </a:schemeClr>
                </a:solidFill>
              </a:rPr>
              <a:t>sangoma</a:t>
            </a:r>
            <a:r>
              <a:rPr b="1" dirty="0" sz="2000" lang="en-US" u="sng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dirty="0" sz="2000" lang="en-US" smtClean="0"/>
              <a:t>: </a:t>
            </a:r>
            <a:r>
              <a:rPr dirty="0" sz="2000" lang="en-US" err="1" smtClean="0"/>
              <a:t>Sangoma</a:t>
            </a:r>
            <a:r>
              <a:rPr dirty="0" sz="2000" lang="en-US" smtClean="0"/>
              <a:t> technologies is the main sponsor and the innovative source behind it</a:t>
            </a:r>
            <a:endParaRPr dirty="0" sz="20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685800"/>
            <a:ext cx="7239000" cy="5486400"/>
          </a:xfrm>
        </p:spPr>
        <p:txBody>
          <a:bodyPr>
            <a:normAutofit fontScale="95000" lnSpcReduction="20000"/>
          </a:bodyPr>
          <a:p>
            <a:endParaRPr dirty="0" lang="en-US" smtClean="0"/>
          </a:p>
          <a:p>
            <a:r>
              <a:rPr dirty="0" lang="en-US"/>
              <a:t> </a:t>
            </a:r>
            <a:r>
              <a:rPr dirty="0" lang="en-US" smtClean="0"/>
              <a:t>                   </a:t>
            </a:r>
          </a:p>
          <a:p>
            <a:endParaRPr dirty="0" lang="en-US"/>
          </a:p>
          <a:p>
            <a:r>
              <a:rPr dirty="0" sz="6000" lang="en-US" smtClean="0">
                <a:latin typeface="Bodoni MT Poster Compressed" pitchFamily="18" charset="0"/>
              </a:rPr>
              <a:t>                     WHY IT</a:t>
            </a:r>
          </a:p>
          <a:p>
            <a:r>
              <a:rPr dirty="0" sz="6000" lang="en-US" smtClean="0">
                <a:latin typeface="Bodoni MT Poster Compressed" pitchFamily="18" charset="0"/>
              </a:rPr>
              <a:t> </a:t>
            </a:r>
            <a:endParaRPr altLang="en-US" lang="zh-CN"/>
          </a:p>
          <a:p>
            <a:r>
              <a:rPr dirty="0" sz="6000" lang="en-US">
                <a:latin typeface="Bodoni MT Poster Compressed" pitchFamily="18" charset="0"/>
              </a:rPr>
              <a:t> </a:t>
            </a:r>
            <a:r>
              <a:rPr dirty="0" sz="6000" lang="en-US" smtClean="0">
                <a:latin typeface="Bodoni MT Poster Compressed" pitchFamily="18" charset="0"/>
              </a:rPr>
              <a:t>       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dirty="0" sz="6000" lang="en-US" smtClean="0">
                <a:latin typeface="Bodoni MT Poster Compressed" pitchFamily="18" charset="0"/>
              </a:rPr>
              <a:t>   </a:t>
            </a:r>
            <a:r>
              <a:rPr altLang="en-GB" dirty="0" sz="6000" lang="en-US" smtClean="0">
                <a:latin typeface="Bodoni MT Poster Compressed" pitchFamily="18" charset="0"/>
              </a:rPr>
              <a:t>I</a:t>
            </a:r>
            <a:r>
              <a:rPr altLang="en-GB" dirty="0" sz="6000" lang="en-US" smtClean="0">
                <a:latin typeface="Bodoni MT Poster Compressed" pitchFamily="18" charset="0"/>
              </a:rPr>
              <a:t>S</a:t>
            </a:r>
            <a:r>
              <a:rPr dirty="0" sz="6000" lang="en-US" smtClean="0">
                <a:latin typeface="Bodoni MT Poster Compressed" pitchFamily="18" charset="0"/>
              </a:rPr>
              <a:t>             </a:t>
            </a:r>
            <a:r>
              <a:rPr dirty="0" sz="6000" lang="en-US" smtClean="0">
                <a:latin typeface="Bodoni MT Poster Compressed" pitchFamily="18" charset="0"/>
              </a:rPr>
              <a:t> </a:t>
            </a:r>
            <a:endParaRPr altLang="en-US" lang="zh-CN"/>
          </a:p>
          <a:p>
            <a:r>
              <a:rPr dirty="0" sz="6000" lang="en-US">
                <a:latin typeface="Bodoni MT Poster Compressed" pitchFamily="18" charset="0"/>
              </a:rPr>
              <a:t> </a:t>
            </a:r>
            <a:r>
              <a:rPr dirty="0" sz="6000" lang="en-US" smtClean="0">
                <a:latin typeface="Bodoni MT Poster Compressed" pitchFamily="18" charset="0"/>
              </a:rPr>
              <a:t>               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endParaRPr dirty="0" sz="6000" lang="en-US">
              <a:latin typeface="Bodoni MT Poster Compressed" pitchFamily="18" charset="0"/>
            </a:endParaRPr>
          </a:p>
          <a:p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altLang="en-GB" dirty="0" sz="6000" lang="en-US" smtClean="0">
                <a:latin typeface="Bodoni MT Poster Compressed" pitchFamily="18" charset="0"/>
              </a:rPr>
              <a:t> </a:t>
            </a:r>
            <a:r>
              <a:rPr dirty="0" sz="6000" lang="en-US" smtClean="0">
                <a:latin typeface="Bodoni MT Poster Compressed" pitchFamily="18" charset="0"/>
              </a:rPr>
              <a:t>SUCCESSFUL </a:t>
            </a:r>
            <a:endParaRPr dirty="0" sz="6000" lang="en-US">
              <a:latin typeface="Bodoni MT Poster Compressed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822959" y="696550"/>
            <a:ext cx="7498080" cy="4800600"/>
          </a:xfrm>
        </p:spPr>
        <p:txBody>
          <a:bodyPr>
            <a:normAutofit fontScale="25000" lnSpcReduction="20000"/>
          </a:bodyPr>
          <a:p>
            <a:pPr indent="0" marL="0">
              <a:buNone/>
            </a:pPr>
            <a:endParaRPr dirty="0" lang="en-US" smtClean="0"/>
          </a:p>
          <a:p>
            <a:r>
              <a:rPr dirty="0" sz="8600" lang="en-US" smtClean="0"/>
              <a:t>It can be installed on our own server or virtual  machine </a:t>
            </a:r>
          </a:p>
          <a:p>
            <a:endParaRPr dirty="0" sz="860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lang="en-US"/>
              <a:t> </a:t>
            </a:r>
            <a:r>
              <a:rPr dirty="0" lang="en-US" smtClean="0"/>
              <a:t>     </a:t>
            </a:r>
          </a:p>
          <a:p>
            <a:pPr indent="0" marL="0">
              <a:buNone/>
            </a:pPr>
            <a:r>
              <a:rPr dirty="0" sz="8600" lang="en-US"/>
              <a:t> </a:t>
            </a:r>
            <a:r>
              <a:rPr dirty="0" sz="8600" lang="en-US" smtClean="0"/>
              <a:t>      </a:t>
            </a:r>
          </a:p>
          <a:p>
            <a:pPr indent="0" marL="0">
              <a:buNone/>
            </a:pPr>
            <a:r>
              <a:rPr dirty="0" sz="8600" lang="en-US"/>
              <a:t> </a:t>
            </a:r>
            <a:r>
              <a:rPr dirty="0" sz="8600" lang="en-US" smtClean="0"/>
              <a:t>      </a:t>
            </a:r>
          </a:p>
          <a:p>
            <a:pPr indent="0" marL="0">
              <a:buNone/>
            </a:pPr>
            <a:r>
              <a:rPr dirty="0" sz="8600" lang="en-US"/>
              <a:t> </a:t>
            </a:r>
            <a:r>
              <a:rPr dirty="0" sz="8600" lang="en-US" smtClean="0"/>
              <a:t>      It has a better design . </a:t>
            </a:r>
          </a:p>
          <a:p>
            <a:pPr indent="0" marL="0">
              <a:buNone/>
            </a:pPr>
            <a:r>
              <a:rPr dirty="0" sz="8600" lang="en-US"/>
              <a:t> </a:t>
            </a:r>
            <a:r>
              <a:rPr dirty="0" sz="8600" lang="en-US" smtClean="0"/>
              <a:t>      </a:t>
            </a:r>
            <a:r>
              <a:rPr dirty="0" sz="8600" lang="en-US"/>
              <a:t>Protecting the privacy of the very young is especially </a:t>
            </a:r>
            <a:r>
              <a:rPr dirty="0" sz="8600" lang="en-US" smtClean="0"/>
              <a:t>   important</a:t>
            </a:r>
            <a:r>
              <a:rPr dirty="0" sz="8600" lang="en-US"/>
              <a:t>. </a:t>
            </a:r>
            <a:r>
              <a:rPr dirty="0" sz="8600" lang="en-US" smtClean="0"/>
              <a:t>       </a:t>
            </a:r>
          </a:p>
          <a:p>
            <a:pPr indent="0" marL="0">
              <a:buNone/>
            </a:pPr>
            <a:r>
              <a:rPr dirty="0" sz="8600" lang="en-US" smtClean="0"/>
              <a:t>       They </a:t>
            </a:r>
            <a:r>
              <a:rPr dirty="0" sz="8600" lang="en-US"/>
              <a:t>do not collect or maintain information from </a:t>
            </a:r>
            <a:r>
              <a:rPr dirty="0" sz="8600" lang="en-US" smtClean="0"/>
              <a:t>.</a:t>
            </a:r>
          </a:p>
          <a:p>
            <a:pPr indent="0" marL="0">
              <a:buNone/>
            </a:pPr>
            <a:r>
              <a:rPr dirty="0" sz="8600" lang="en-US" smtClean="0"/>
              <a:t>        To </a:t>
            </a:r>
            <a:r>
              <a:rPr dirty="0" sz="8600" lang="en-US"/>
              <a:t>prevent unauthorized access, maintain data accuracy, and </a:t>
            </a:r>
            <a:r>
              <a:rPr dirty="0" sz="8600" lang="en-US" smtClean="0"/>
              <a:t> ensure the correct use of information                                                                         </a:t>
            </a:r>
          </a:p>
          <a:p>
            <a:pPr indent="0" marL="0">
              <a:buNone/>
            </a:pPr>
            <a:r>
              <a:rPr dirty="0" sz="8600" lang="en-US" smtClean="0"/>
              <a:t>           </a:t>
            </a:r>
            <a:r>
              <a:rPr dirty="0" sz="5900" lang="en-US" smtClean="0"/>
              <a:t>      </a:t>
            </a:r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lang="en-US"/>
              <a:t> </a:t>
            </a:r>
            <a:r>
              <a:rPr dirty="0" lang="en-US" smtClean="0"/>
              <a:t> </a:t>
            </a:r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/Relationships>
</file>

<file path=ppt/theme/_rels/them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_rels/them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/Relationships>
</file>

<file path=ppt/theme/_rels/them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/Relationships>
</file>

<file path=ppt/theme/_rels/them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theme/_rels/them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/Relationships>
</file>

<file path=ppt/theme/_rels/them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algn="tl" flip="none" sx="100000" sy="100000" tx="0" ty="0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algn="tl" flip="none" sx="90000" sy="9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Civic">
  <a:themeElements>
    <a:clrScheme name="Civic">
      <a:dk1>
        <a:sysClr lastClr="000000" val="windowText"/>
      </a:dk1>
      <a:lt1>
        <a:sysClr lastClr="FFFFFF" val="window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threeP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b" rig="soft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algn="tl" flip="none" sx="85000" sy="85000" tx="0" ty="0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3.xml><?xml version="1.0" encoding="utf-8"?>
<a:theme xmlns:a="http://schemas.openxmlformats.org/drawingml/2006/main" name="Solstice">
  <a:themeElements>
    <a:clrScheme name="Solstice">
      <a:dk1>
        <a:sysClr lastClr="000000" val="windowText"/>
      </a:dk1>
      <a:lt1>
        <a:sysClr lastClr="FFFFFF" val="window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5400000" dist="254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r="5400000" dist="254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dir="tl" rig="brightRoom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r="5400000" dist="254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dir="tl" rig="brightRoom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algn="tl" flip="xy" sx="90000" sy="90000" tx="0" ty="0"/>
        </a:blipFill>
      </a:bgFillStyleLst>
    </a:fmtScheme>
  </a:themeElements>
</a:theme>
</file>

<file path=ppt/theme/theme4.xml><?xml version="1.0" encoding="utf-8"?>
<a:theme xmlns:a="http://schemas.openxmlformats.org/drawingml/2006/main" name="Trek">
  <a:themeElements>
    <a:clrScheme name="Trek">
      <a:dk1>
        <a:sysClr lastClr="000000" val="windowText"/>
      </a:dk1>
      <a:lt1>
        <a:sysClr lastClr="FFFFFF" val="window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dir="t" rig="balanced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algn="t" flip="none" sx="95000" sy="95000" tx="0" ty="0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5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254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41909" rotWithShape="0">
              <a:srgbClr val="000000">
                <a:alpha val="40000"/>
              </a:srgbClr>
            </a:outerShdw>
          </a:effectLst>
        </a:effectStyle>
        <a:effectStyle>
          <a:effectLst>
            <a:outerShdw algn="br" blurRad="57150" dir="5400000" dist="38100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dir="t" rig="twoP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>
            <a:fillRect/>
          </a:stretch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Hardcover">
  <a:themeElements>
    <a:clrScheme name="Hardcover">
      <a:dk1>
        <a:sysClr lastClr="000000" val="windowText"/>
      </a:dk1>
      <a:lt1>
        <a:sysClr lastClr="FFFFFF" val="window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127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7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l" blurRad="50800" dist="25400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dir="tl" rig="brightRoom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algn="tl" flip="none" sx="32000" sy="32000" tx="0" ty="0"/>
        </a:blipFill>
      </a:bgFillStyleLst>
    </a:fmtScheme>
  </a:themeElements>
</a:theme>
</file>

<file path=ppt/theme/theme8.xml><?xml version="1.0" encoding="utf-8"?>
<a:theme xmlns:a="http://schemas.openxmlformats.org/drawingml/2006/main" name="Paper">
  <a:themeElements>
    <a:clrScheme name="Paper">
      <a:dk1>
        <a:sysClr lastClr="000000" val="windowText"/>
      </a:dk1>
      <a:lt1>
        <a:sysClr lastClr="FFFFFF" val="window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algn="tl" flip="none" sx="40000" sy="40000" tx="0" ty="0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algn="tl" flip="none" sx="40000" sy="40000" tx="0" ty="0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algn="tl" blurRad="95000" rotWithShape="0">
              <a:srgbClr val="000000">
                <a:alpha val="50000"/>
              </a:srgbClr>
            </a:outerShdw>
          </a:effectLst>
          <a:scene3d>
            <a:camera prst="orthographicFront"/>
            <a:lightRig dir="t" rig="sof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algn="tl" flip="none" sx="58000" sy="38000" tx="0" ty="0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9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SD5</dc:creator>
  <cp:lastModifiedBy>SD5</cp:lastModifiedBy>
  <dcterms:created xsi:type="dcterms:W3CDTF">2018-07-26T03:41:13Z</dcterms:created>
  <dcterms:modified xsi:type="dcterms:W3CDTF">2018-08-06T02:13:50Z</dcterms:modified>
</cp:coreProperties>
</file>