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1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alytics 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619374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c</a:t>
            </a:r>
            <a:r>
              <a:rPr dirty="0" sz="2400" lang="en-US"/>
              <a:t>ounting </a:t>
            </a:r>
            <a:r>
              <a:rPr dirty="0" sz="2400" lang="en-US"/>
              <a:t>and </a:t>
            </a:r>
            <a:r>
              <a:rPr dirty="0" sz="2400" lang="en-US"/>
              <a:t>finance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ent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>
            <a:off x="2639601" y="3058881"/>
            <a:ext cx="6047506" cy="1539241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endParaRPr b="1" sz="3200" lang="en-IN">
              <a:solidFill>
                <a:srgbClr val="000000"/>
              </a:solidFill>
            </a:endParaRPr>
          </a:p>
          <a:p>
            <a:endParaRPr b="1" sz="3200" lang="en-IN">
              <a:solidFill>
                <a:srgbClr val="000000"/>
              </a:solidFill>
            </a:endParaRPr>
          </a:p>
          <a:p>
            <a:endParaRPr b="1" sz="3200" lang="en-IN">
              <a:solidFill>
                <a:srgbClr val="000000"/>
              </a:solidFill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"/>
          <p:cNvSpPr txBox="1"/>
          <p:nvPr/>
        </p:nvSpPr>
        <p:spPr>
          <a:xfrm rot="21586136">
            <a:off x="1396762" y="2247982"/>
            <a:ext cx="570279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template can provide a structured framework for evaluating and monitoring employee performance. You can customize the template to reflect your organization's unique priorities, roles, and objectives.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562620" y="927734"/>
            <a:ext cx="8822989" cy="9296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38217" y="1224661"/>
            <a:ext cx="8484235" cy="495761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4" name=""/>
          <p:cNvSpPr txBox="1"/>
          <p:nvPr/>
        </p:nvSpPr>
        <p:spPr>
          <a:xfrm rot="9545">
            <a:off x="544305" y="2056249"/>
            <a:ext cx="7712820" cy="42824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performance appraisal system is crucial in enhancing productivity by rewarding good performance, ensuring organizational objectives are met, and promoting change. It fosters communication, trust, and development, thus improving employees' participation.</a:t>
            </a:r>
            <a:r>
              <a:rPr sz="2800" lang="en-US">
                <a:solidFill>
                  <a:srgbClr val="000000"/>
                </a:solidFill>
              </a:rPr>
              <a:t>An Excel-based Employee Performance Rating Card and Dashboard is very useful and adaptable tool. It can significantly enhance your performance management process.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1217522" y="2123271"/>
            <a:ext cx="8593228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FORMANCE 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1" dirty="0" sz="5400" i="1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 </a:t>
            </a:r>
            <a:endParaRPr b="1" dirty="0" sz="54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54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5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1" name=""/>
          <p:cNvSpPr txBox="1"/>
          <p:nvPr/>
        </p:nvSpPr>
        <p:spPr>
          <a:xfrm rot="21576726">
            <a:off x="845648" y="1881946"/>
            <a:ext cx="7270037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procedure for creating a scorecard for employee performance in Excel begins with a goal. The OKR methodology provides the information and the meaning of a balance scorecard. You can use Schneiderman's updated categories as your foundation, which you can then populate with the relevant metrics.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7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8" name=""/>
          <p:cNvSpPr txBox="1"/>
          <p:nvPr/>
        </p:nvSpPr>
        <p:spPr>
          <a:xfrm rot="21578658">
            <a:off x="686897" y="1883037"/>
            <a:ext cx="7020086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Develop a comprehensive employee performance scorecard in Excel to track and evaluate employee performance based on specific key performance indicators (KPIs) and competencies</a:t>
            </a:r>
            <a:r>
              <a:rPr sz="2800" lang="en-US">
                <a:solidFill>
                  <a:srgbClr val="000000"/>
                </a:solidFill>
              </a:rPr>
              <a:t>The Excel-based system allows for flexible adaptations, ensuring it can be tailored to fit the unique requirements of any organization.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4" name=""/>
          <p:cNvSpPr txBox="1"/>
          <p:nvPr/>
        </p:nvSpPr>
        <p:spPr>
          <a:xfrm rot="21590870">
            <a:off x="702341" y="1817840"/>
            <a:ext cx="8018363" cy="42824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end users of an employee performance scorecard in Excel are typically managers, team leads, or other supervisors who are reviewing the performance of their employees.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streamlined, efficient, and user-friendly tool at your fingertips, revolutionizing the way you assess employee performance. Welcome to the world of Excel-based Employee Performance Rating Cards and Dashboards, a game-changer in the realm of performance management.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 rot="21569318">
            <a:off x="3043032" y="2337333"/>
            <a:ext cx="6105937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scorecard is a high-level snapshot of organizational performance. Scorecards display a collection of key performance indicators (KPIs) and the performance targets for those KPIs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2" name=""/>
          <p:cNvSpPr txBox="1"/>
          <p:nvPr/>
        </p:nvSpPr>
        <p:spPr>
          <a:xfrm rot="21600000">
            <a:off x="1228575" y="2119489"/>
            <a:ext cx="7379562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You can use PerformancePoint Dashboard Designer to create scorecards for your dashboards. A scorecard can be thought of as a kind of report that is designed to show at a glance whether performance is on or off target for one or more key performance indicators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"/>
          <p:cNvSpPr txBox="1"/>
          <p:nvPr/>
        </p:nvSpPr>
        <p:spPr>
          <a:xfrm rot="55228">
            <a:off x="2782533" y="2891802"/>
            <a:ext cx="6244950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You can fill in the targets with additional KPIs that reflect each sub-objectives. Remember that scorecards may differ depending on the organization or institution.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2024-09-27T09:06:47Z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ab5cced1d7fa4193bb578a4f5a456275</vt:lpwstr>
  </property>
</Properties>
</file>