
<file path=[Content_Types].xml><?xml version="1.0" encoding="utf-8"?>
<Types xmlns="http://schemas.openxmlformats.org/package/2006/content-types">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5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90000"/>
              </a:lnSpc>
              <a:spcBef>
                <a:spcPts val="5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4" name="Google Shape;14;p1" descr="A black and grey logo&#10;&#10;Description automatically generated"/>
          <p:cNvPicPr preferRelativeResize="0"/>
          <p:nvPr/>
        </p:nvPicPr>
        <p:blipFill rotWithShape="1">
          <a:blip r:embed="rId13"/>
          <a:srcRect/>
          <a:stretch>
            <a:fill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4"/>
          <a:srcRect/>
          <a:stretch>
            <a:fill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5"/>
          <a:srcRect/>
          <a:stretch>
            <a:fill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6"/>
          <a:srcRect/>
          <a:stretch>
            <a:fill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hyperlink" Target="https://github.com/muthtamilselvanmukilan/Muthtamil-selvan-M---AU810021102023" TargetMode="Externa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6.png"/><Relationship Id="rId2" Type="http://schemas.microsoft.com/office/2007/relationships/media" Target="../media/media1.mp4"/><Relationship Id="rId1" Type="http://schemas.openxmlformats.org/officeDocument/2006/relationships/video" Target="../media/media1.mp4"/></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panose="020B0604020202020204"/>
              <a:buNone/>
            </a:pPr>
            <a:r>
              <a:rPr lang="en-US" sz="4000" b="1">
                <a:solidFill>
                  <a:schemeClr val="accent1"/>
                </a:solidFill>
                <a:latin typeface="Arial" panose="020B0604020202020204"/>
                <a:ea typeface="Arial" panose="020B0604020202020204"/>
                <a:cs typeface="Arial" panose="020B0604020202020204"/>
                <a:sym typeface="Arial" panose="020B0604020202020204"/>
              </a:rPr>
              <a:t>An End-to-End Data Science Project with ChatGPT</a:t>
            </a:r>
            <a:endParaRPr lang="en-US" sz="40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rPr>
              <a:t>TSP- AI ML Fundamentals (Capstone Project)</a:t>
            </a:r>
            <a:endPar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endParaRPr>
          </a:p>
        </p:txBody>
      </p:sp>
      <p:sp>
        <p:nvSpPr>
          <p:cNvPr id="93" name="Google Shape;93;p13"/>
          <p:cNvSpPr txBox="1"/>
          <p:nvPr/>
        </p:nvSpPr>
        <p:spPr>
          <a:xfrm>
            <a:off x="1723871" y="3683404"/>
            <a:ext cx="9039066"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2F5496"/>
                </a:solidFill>
                <a:latin typeface="Arial" panose="020B0604020202020204"/>
                <a:ea typeface="Arial" panose="020B0604020202020204"/>
                <a:cs typeface="Arial" panose="020B0604020202020204"/>
                <a:sym typeface="Arial" panose="020B0604020202020204"/>
              </a:rPr>
              <a:t>Presented By:</a:t>
            </a:r>
            <a:endParaRPr lang="en-US" sz="2000" b="1" i="0" u="none" strike="noStrike" cap="none">
              <a:solidFill>
                <a:srgbClr val="2F5496"/>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 Muthtamilselvan M- AU810021102023</a:t>
            </a:r>
            <a:endParaRPr sz="2000" b="1">
              <a:solidFill>
                <a:srgbClr val="2F5496"/>
              </a:solidFill>
              <a:latin typeface="Arial" panose="020B0604020202020204"/>
              <a:ea typeface="Arial" panose="020B0604020202020204"/>
              <a:cs typeface="Arial" panose="020B0604020202020204"/>
              <a:sym typeface="Arial" panose="020B0604020202020204"/>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Guided By: Ramar Bose Sr. AI Master Trainer   </a:t>
            </a:r>
            <a:endParaRPr lang="en-US" sz="2000" b="1">
              <a:solidFill>
                <a:srgbClr val="2F5496"/>
              </a:solidFill>
              <a:latin typeface="Arial" panose="020B0604020202020204"/>
              <a:ea typeface="Arial" panose="020B0604020202020204"/>
              <a:cs typeface="Arial" panose="020B0604020202020204"/>
              <a:sym typeface="Arial" panose="020B0604020202020204"/>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References</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Github link,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video recorded link (youtube/github),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PPT &amp; Report github link, Ramar Bose , 2024 </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600"/>
              <a:buFont typeface="Arial" panose="020B0604020202020204"/>
              <a:buNone/>
            </a:pPr>
            <a:endParaRPr sz="2600">
              <a:latin typeface="Arial" panose="020B0604020202020204"/>
              <a:ea typeface="Arial" panose="020B0604020202020204"/>
              <a:cs typeface="Arial" panose="020B0604020202020204"/>
              <a:sym typeface="Arial" panose="020B0604020202020204"/>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THANK YOU</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OUTLINE</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Problem Statement </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Proposed System/Solution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Algorithm &amp; Deployment  </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GitHub Link</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Project Demo(photos / videos)</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Conclusion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Future Scope</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References</a:t>
            </a:r>
            <a:endParaRPr lang="en-US" sz="2000" b="1">
              <a:latin typeface="Arial" panose="020B0604020202020204"/>
              <a:ea typeface="Arial" panose="020B0604020202020204"/>
              <a:cs typeface="Arial" panose="020B0604020202020204"/>
              <a:sym typeface="Arial" panose="020B0604020202020204"/>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lang="en-US" sz="2600">
              <a:latin typeface="Arial" panose="020B0604020202020204"/>
              <a:ea typeface="Arial" panose="020B0604020202020204"/>
              <a:cs typeface="Arial" panose="020B0604020202020204"/>
              <a:sym typeface="Arial" panose="020B0604020202020204"/>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lang="en-US" sz="2600">
              <a:latin typeface="Arial" panose="020B0604020202020204"/>
              <a:ea typeface="Arial" panose="020B0604020202020204"/>
              <a:cs typeface="Arial" panose="020B0604020202020204"/>
              <a:sym typeface="Arial" panose="020B0604020202020204"/>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Algorithm &amp; Deployment</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Data preprocessing: Clean and prepare loan dataset, handle missing values and outliers.</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Feature engineering: Extract relevant information to enhance model performance.</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Machine learning model training: Train model (e.g., logistic regression, random forest) to predict loan approval/rejection based on historical data.</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Integration of ChatGPT: Enable conversational interface for user inquiries and assistance.</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Testing and evaluation: Ensure model accuracy and effectiveness in real-world scenarios.</a:t>
            </a:r>
            <a:endParaRPr lang="en-US" sz="2600">
              <a:latin typeface="Arial" panose="020B0604020202020204"/>
              <a:ea typeface="Arial" panose="020B0604020202020204"/>
              <a:cs typeface="Arial" panose="020B0604020202020204"/>
              <a:sym typeface="Arial" panose="020B0604020202020204"/>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GitHub Link</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29" name="Google Shape;129;p18"/>
          <p:cNvSpPr txBox="1">
            <a:spLocks noGrp="1"/>
          </p:cNvSpPr>
          <p:nvPr>
            <p:ph type="subTitle" idx="1"/>
          </p:nvPr>
        </p:nvSpPr>
        <p:spPr>
          <a:xfrm>
            <a:off x="519659" y="3246619"/>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hlinkClick r:id="rId1" tooltip="" action="ppaction://hlinkfile"/>
              </a:rPr>
              <a:t>https://github.com/muthtamilselvanmukilan/Muthtamil-selvan-M---AU810021102023</a:t>
            </a:r>
            <a:endParaRPr lang="en-US" sz="2600">
              <a:latin typeface="Arial" panose="020B0604020202020204"/>
              <a:ea typeface="Arial" panose="020B0604020202020204"/>
              <a:cs typeface="Arial" panose="020B0604020202020204"/>
              <a:sym typeface="Arial" panose="020B0604020202020204"/>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panose="020B0604020202020204"/>
              <a:buNone/>
            </a:pPr>
            <a:r>
              <a:rPr lang="en-US" sz="3600" b="1">
                <a:solidFill>
                  <a:schemeClr val="accent1"/>
                </a:solidFill>
                <a:latin typeface="Arial" panose="020B0604020202020204"/>
                <a:ea typeface="Arial" panose="020B0604020202020204"/>
                <a:cs typeface="Arial" panose="020B0604020202020204"/>
                <a:sym typeface="Arial" panose="020B0604020202020204"/>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pic>
        <p:nvPicPr>
          <p:cNvPr id="2" name="muthu">
            <a:hlinkClick r:id="" action="ppaction://media"/>
          </p:cNvPr>
          <p:cNvPicPr/>
          <p:nvPr>
            <a:videoFile r:link="rId1"/>
            <p:extLst>
              <p:ext uri="{DAA4B4D4-6D71-4841-9C94-3DE7FCFB9230}">
                <p14:media xmlns:p14="http://schemas.microsoft.com/office/powerpoint/2010/main" r:embed="rId2"/>
              </p:ext>
            </p:extLst>
          </p:nvPr>
        </p:nvPicPr>
        <p:blipFill>
          <a:blip r:embed="rId3"/>
          <a:stretch>
            <a:fillRect/>
          </a:stretch>
        </p:blipFill>
        <p:spPr>
          <a:xfrm>
            <a:off x="133985" y="1389380"/>
            <a:ext cx="11891645" cy="531495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2"/>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Conclusion</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lang="en-US" sz="2600">
              <a:latin typeface="Arial" panose="020B0604020202020204"/>
              <a:ea typeface="Arial" panose="020B0604020202020204"/>
              <a:cs typeface="Arial" panose="020B0604020202020204"/>
              <a:sym typeface="Arial" panose="020B0604020202020204"/>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Future Scope</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lang="en-US" sz="2600">
              <a:latin typeface="Arial" panose="020B0604020202020204"/>
              <a:ea typeface="Arial" panose="020B0604020202020204"/>
              <a:cs typeface="Arial" panose="020B0604020202020204"/>
              <a:sym typeface="Arial" panose="020B0604020202020204"/>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3437</Words>
  <Application>WPS Presentation</Application>
  <PresentationFormat>Widescreen</PresentationFormat>
  <Paragraphs>81</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Times New Roman</vt:lpstr>
      <vt:lpstr>Microsoft YaHei</vt:lpstr>
      <vt:lpstr>Arial Unicode MS</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
  <cp:lastModifiedBy>sridhar</cp:lastModifiedBy>
  <cp:revision>3</cp:revision>
  <dcterms:created xsi:type="dcterms:W3CDTF">2024-04-24T15:32:40Z</dcterms:created>
  <dcterms:modified xsi:type="dcterms:W3CDTF">2024-04-24T15:57:00Z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56121EF5D85B4F9DB50E54EEAAA05893</vt:lpwstr>
  </property>
  <property fmtid="{D5CDD505-2E9C-101B-9397-08002B2CF9AE}" pid="3" name="KSOProductBuildVer">
    <vt:lpwstr>1033-11.2.0.11225</vt:lpwstr>
  </property>
</Properties>
</file>