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D44"/>
    <a:srgbClr val="001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10" d="100"/>
          <a:sy n="10" d="100"/>
        </p:scale>
        <p:origin x="3256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8660-2019-C440-A24C-18D53843C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20A3-6E11-AC44-8162-937EFAE1E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F28F-2935-E548-B54E-AB2407E9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6DB2-9944-C243-B146-140891CF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8276-2C03-7D47-A33B-A6043800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F1E-5AED-0643-8E77-12541662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899F-D5D6-FF4F-94A2-CF438EE3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F850-1881-384D-B5E6-903522A2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0199-51A2-5B47-87D4-8835FE05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13BF-ADAB-6149-946C-32B54BF4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3516F-A2A5-6D42-AD86-F817247A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A9142-C36E-6649-B66E-AA49F17F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A839-CAC2-1341-9FC8-19CB7675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0147-A903-F641-94DA-FF7CE16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97BF-A5EC-514D-989A-4D0C8E0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A45D-00F5-144A-B9F7-BC192C2E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2A3F-AED5-3A49-9912-E7553057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821E-15CC-3741-AF63-D861C2CD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4512-D2E6-D54D-8234-818B736C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9BE4-35B4-E646-95DA-0B06F1DE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3B7-D1F0-B24E-80F3-67C3CE6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F1C7-25B7-7E4D-A040-3E75A802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1F7C-AFEA-5140-85AF-3C4F2FC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79CD-6C92-884D-AA3B-DDC3B4DE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B5D2-D699-4746-A851-ED78DE59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81F6-B35B-8448-B453-B3F69D79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EF52-86C9-244A-A926-226A28DC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8C5BC-12D8-2146-8B20-445B39230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37B0-07EA-8D43-86AF-4FEADA02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1E15-78AA-E347-8334-7D6A90C4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EC70D-FFA3-FA40-8500-9F06648D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87C-574D-734B-B9ED-1235E5D0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3B4F5-EB98-834B-9782-A44C4FDA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6604E-8ACF-5646-85B6-2712525D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8C058-A94C-6145-8112-D1097B0F5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86E7B-778F-D149-B07D-EBC36426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3CE79-09CE-9E40-A01E-CE2B9F9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7DC9C-D551-6347-8A5C-FCAC4D65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14A07-CCB3-B54B-919B-27386FEE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1621-B0CA-0D4A-9AC5-669BC3C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1BDAA-B395-3047-802D-9D629B37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F8C0-D03A-C144-831C-7D752E4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5E7E5-A868-9545-9B80-02EDB57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90C7C-1A16-7D46-88DA-23952D72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341F8-5DB2-F144-9580-15602C80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22FD2-197C-B04C-B8FC-DBF3B3E3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BB1-2566-B642-B179-8BF44296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EEE-16D9-DD42-89B4-04550ED3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EC63-83F1-8E47-A360-88FB24DDB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8A6A-85C9-A843-801D-DCAB1B9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C5D52-220F-CC48-8D71-AC637062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4B30-3B0D-7C4C-A661-1EB621A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73EC-E266-824D-8AF4-939BCED9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41853-BD62-544E-A5CA-C6FFFD81D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E064B-59FE-F64D-A510-341FC8FF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7D9E-A80B-6B4A-AD11-2040B43E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18EF5-6394-AA43-953B-CA4A2CEC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8E25-949F-A340-85CE-FF38013E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774D7-4990-3F40-95C4-844D425B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EBBA2-0A8D-C547-8F7C-E31E401E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2B41-276C-8447-9004-15C3E613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A676-6123-3D48-8903-208E2C076AD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295DD-6041-284D-8ACA-9BD038B7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26F6-1704-8447-A8F0-3FDB2AD8E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653B-E73B-C945-8B36-EFBA45F2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>
            <a:extLst>
              <a:ext uri="{FF2B5EF4-FFF2-40B4-BE49-F238E27FC236}">
                <a16:creationId xmlns:a16="http://schemas.microsoft.com/office/drawing/2014/main" id="{77445D6E-D9A7-6E40-B2BB-11AC6D8C0B2E}"/>
              </a:ext>
            </a:extLst>
          </p:cNvPr>
          <p:cNvSpPr/>
          <p:nvPr/>
        </p:nvSpPr>
        <p:spPr>
          <a:xfrm rot="8100000">
            <a:off x="909795" y="2989130"/>
            <a:ext cx="2880000" cy="2880000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55E78453-497C-1340-A1A4-5053D40B6B11}"/>
              </a:ext>
            </a:extLst>
          </p:cNvPr>
          <p:cNvSpPr/>
          <p:nvPr/>
        </p:nvSpPr>
        <p:spPr>
          <a:xfrm rot="16200000">
            <a:off x="2349795" y="749028"/>
            <a:ext cx="2880000" cy="2880000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B4C2A5F7-EDE4-DF43-B621-44982339F930}"/>
              </a:ext>
            </a:extLst>
          </p:cNvPr>
          <p:cNvSpPr/>
          <p:nvPr/>
        </p:nvSpPr>
        <p:spPr>
          <a:xfrm rot="10800000">
            <a:off x="3785759" y="749028"/>
            <a:ext cx="2880000" cy="2880000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007176A0-33DD-B245-ACA8-444FF678F9F5}"/>
              </a:ext>
            </a:extLst>
          </p:cNvPr>
          <p:cNvSpPr/>
          <p:nvPr/>
        </p:nvSpPr>
        <p:spPr>
          <a:xfrm rot="18900000">
            <a:off x="5225759" y="2989130"/>
            <a:ext cx="2880000" cy="2880000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B72D589-751B-3943-9705-B0A54E6FAAF6}"/>
              </a:ext>
            </a:extLst>
          </p:cNvPr>
          <p:cNvSpPr/>
          <p:nvPr/>
        </p:nvSpPr>
        <p:spPr>
          <a:xfrm rot="10800000">
            <a:off x="3785759" y="3629028"/>
            <a:ext cx="1440000" cy="72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Muthukumaravel Muthuraman</dc:creator>
  <cp:lastModifiedBy>Muthukumaravel Muthuraman</cp:lastModifiedBy>
  <cp:revision>2</cp:revision>
  <dcterms:created xsi:type="dcterms:W3CDTF">2021-06-11T11:20:34Z</dcterms:created>
  <dcterms:modified xsi:type="dcterms:W3CDTF">2021-06-11T11:37:21Z</dcterms:modified>
</cp:coreProperties>
</file>