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666-3F42-4791-9656-6247CE88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81681-6F78-4F79-81FA-8EE975C4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8F14-9222-4C1C-A3D3-FEF7C1F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D25F-78AC-4FDB-833F-E0AF376D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7AC3-838F-4963-A239-F33CF6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3D42-EA4E-4185-85E0-E037C261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654B-CEA8-4F82-BF7F-F09EA03B3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9E8D-838A-45DC-B766-3EF0FD9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4590-D085-46B7-8174-39F79B3A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B996-F672-458E-A5E8-7FF1DAF5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15229-0B15-4B71-8A1D-0565ED78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2B540-B295-455B-B9F3-B7E7C781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E363-5E28-4C1B-93B5-4EA28FA0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B8AC-40D8-4A1D-BDB9-573C345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3700-D9CB-422B-94F8-0052E77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E94-EF0F-4857-AFCB-31FCD49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E304-FD39-4010-BA74-F713A42F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666C-32F9-4E11-A573-1B7EA13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748A-2FB9-4CAC-9457-2D32F08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7BC7-E92F-4786-B0A3-943D7F79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AA00-4540-401C-9824-51EACAD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04A6-0E9F-4D67-A531-689E9A07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B68D-92F4-4E86-9535-34CC9A1E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3C6C-606D-4C19-B819-49C1EDAF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2524-6346-4801-9B07-CDDE419C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823E-7F8A-4006-8C08-BF979A2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FDEF-ABC4-49C8-9D7A-9B0499DF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13B8B-4B92-482D-B250-AF8AF0937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A583-6941-4A57-9120-C26A5852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B3FB9-BB62-438E-9F38-8B572B47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5D35C-497E-47FD-A0F7-4B6BA97E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9F7B-BE9D-492C-BB3D-5F2C10B3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26C-AFEA-4C9F-99F0-7C2B8FAA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FECB7-7780-49BB-82AA-48D89165F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1E8A-6A8E-43A7-9B7C-6FFA987F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53B81-162E-45A9-9100-1C8A6EF3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9A33F-5E33-4894-B45A-537146D4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573EC-8C1A-48FA-86D8-70861BB0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01A6C-3656-4012-B48E-1C1A8B07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7201-0F56-40E1-AD94-A8B249B3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8E546-CCA1-4622-B883-8F6BBE48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F187-53EB-438D-9F0C-7676A76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FFD9-1B77-4D30-BF65-B9486632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C6A08-FF94-4E4F-92E9-B96DC349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1C0D7-824E-4C41-8844-CB9C6FB8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9248C-2503-41E6-9D14-26918C92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2DEB-073B-4E19-B9AF-7F34BED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9415-E430-4A23-B469-0F9FB775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68BF8-22D5-4372-862D-65116D41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87779-35C0-4809-8FC2-67FDC6B7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7D5A-3E88-4A26-BF2F-AF5BDE9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8A3D-8B24-459F-920A-04D2582F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503D-3B3F-4100-B53D-3E1C6FB6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AF649-9E7F-4FBD-BFEA-50D27096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8015-A365-4CFD-BCC1-13A6E331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6F9B8-CA9E-4F27-9338-45CAAAB9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BB7E-64C0-42C5-8E24-43AB568A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F748-CD3A-4F75-86C3-56D90561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C578D-2C13-46AA-856B-17FC0F57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5DE0-1F39-45D7-8AEC-731207B7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B687-4C70-4B2E-A74C-061DB8AE9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AF34-3336-494A-861B-02C4E152800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B04F-5EFD-4F45-AC78-35E57986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F9039-E9EB-40BC-BA15-1F3ADCF19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1159-2803-4025-B350-1E43D11F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995854" y="1497968"/>
            <a:ext cx="6191261" cy="301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F5 (load balancer)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6672" y="2829619"/>
            <a:ext cx="5980443" cy="327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Gateway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-14400" y="-823391"/>
            <a:ext cx="10945654" cy="4843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CXP Reference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44" name="Picture 143" descr="http://dbgorg00d8r0p.cloudfront.net/wp-content/uploads/2013/08/APigee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04" y="2952123"/>
            <a:ext cx="318770" cy="1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5349" y="693216"/>
            <a:ext cx="354953" cy="34270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02603" y="1052596"/>
            <a:ext cx="916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          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587184" y="782699"/>
            <a:ext cx="380252" cy="285318"/>
            <a:chOff x="603419" y="4034900"/>
            <a:chExt cx="1547979" cy="1269191"/>
          </a:xfrm>
        </p:grpSpPr>
        <p:pic>
          <p:nvPicPr>
            <p:cNvPr id="89" name="Picture 88" descr="BizFemale-Blue.png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923" y="4034900"/>
              <a:ext cx="752475" cy="984250"/>
            </a:xfrm>
            <a:prstGeom prst="rect">
              <a:avLst/>
            </a:prstGeom>
          </p:spPr>
        </p:pic>
        <p:pic>
          <p:nvPicPr>
            <p:cNvPr id="91" name="Picture 90" descr="BizMale-Blue.png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19" y="4034900"/>
              <a:ext cx="774700" cy="955675"/>
            </a:xfrm>
            <a:prstGeom prst="rect">
              <a:avLst/>
            </a:prstGeom>
          </p:spPr>
        </p:pic>
        <p:pic>
          <p:nvPicPr>
            <p:cNvPr id="93" name="Picture 92" descr="BizFemale-Red.png"/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06" y="4319841"/>
              <a:ext cx="752475" cy="984250"/>
            </a:xfrm>
            <a:prstGeom prst="rect">
              <a:avLst/>
            </a:prstGeom>
          </p:spPr>
        </p:pic>
      </p:grpSp>
      <p:sp>
        <p:nvSpPr>
          <p:cNvPr id="100" name="Rounded Rectangle 99"/>
          <p:cNvSpPr/>
          <p:nvPr/>
        </p:nvSpPr>
        <p:spPr>
          <a:xfrm>
            <a:off x="2388611" y="768033"/>
            <a:ext cx="663518" cy="3349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98" dirty="0"/>
          </a:p>
        </p:txBody>
      </p:sp>
      <p:sp>
        <p:nvSpPr>
          <p:cNvPr id="121" name="TextBox 120"/>
          <p:cNvSpPr txBox="1"/>
          <p:nvPr/>
        </p:nvSpPr>
        <p:spPr>
          <a:xfrm>
            <a:off x="2233918" y="1125108"/>
            <a:ext cx="978773" cy="902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98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Customers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7178400" y="696294"/>
            <a:ext cx="909182" cy="31922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98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33" y="725518"/>
            <a:ext cx="250005" cy="311733"/>
          </a:xfrm>
          <a:prstGeom prst="rect">
            <a:avLst/>
          </a:prstGeom>
        </p:spPr>
      </p:pic>
      <p:sp>
        <p:nvSpPr>
          <p:cNvPr id="124" name="Title 1"/>
          <p:cNvSpPr txBox="1">
            <a:spLocks/>
          </p:cNvSpPr>
          <p:nvPr/>
        </p:nvSpPr>
        <p:spPr>
          <a:xfrm>
            <a:off x="0" y="10873"/>
            <a:ext cx="11522632" cy="49682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/>
              <a:t>                             Market Place High level Architecture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206673" y="1978298"/>
            <a:ext cx="3453856" cy="758962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 Place Portal</a:t>
            </a:r>
          </a:p>
        </p:txBody>
      </p:sp>
      <p:pic>
        <p:nvPicPr>
          <p:cNvPr id="138" name="Picture 10" descr="https://angularjs.org/img/AngularJS-lar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75" y="2419054"/>
            <a:ext cx="699019" cy="1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1624" y="2230496"/>
            <a:ext cx="662286" cy="15504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316044" y="2215936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Static Web Content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2314993" y="2465256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Security Policies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3535008" y="2226269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Routing Details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3535008" y="2478216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CMS Content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2282757" y="2858238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 err="1">
                <a:solidFill>
                  <a:schemeClr val="tx1"/>
                </a:solidFill>
              </a:rPr>
              <a:t>Auth</a:t>
            </a:r>
            <a:r>
              <a:rPr lang="en-US" sz="898" dirty="0">
                <a:solidFill>
                  <a:schemeClr val="tx1"/>
                </a:solidFill>
              </a:rPr>
              <a:t> &amp; Permission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05324" y="2858238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88143" y="2881111"/>
            <a:ext cx="1193435" cy="22468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98" dirty="0">
                <a:solidFill>
                  <a:schemeClr val="tx1"/>
                </a:solidFill>
              </a:rPr>
              <a:t>Security Policies</a:t>
            </a:r>
          </a:p>
        </p:txBody>
      </p:sp>
      <p:cxnSp>
        <p:nvCxnSpPr>
          <p:cNvPr id="173" name="Straight Arrow Connector 172"/>
          <p:cNvCxnSpPr>
            <a:cxnSpLocks/>
          </p:cNvCxnSpPr>
          <p:nvPr/>
        </p:nvCxnSpPr>
        <p:spPr>
          <a:xfrm>
            <a:off x="4070257" y="3123100"/>
            <a:ext cx="7516" cy="4064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2098383" y="3240957"/>
            <a:ext cx="6175180" cy="2008695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10740" y="3224558"/>
            <a:ext cx="111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Micro Services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2367781" y="3498274"/>
            <a:ext cx="1348555" cy="168841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 anchorCtr="1"/>
          <a:lstStyle/>
          <a:p>
            <a:r>
              <a:rPr lang="en-US" sz="800" b="1" dirty="0">
                <a:solidFill>
                  <a:schemeClr val="tx1"/>
                </a:solidFill>
              </a:rPr>
              <a:t>Project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900" b="1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444930" y="3707161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Controllers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363231" y="5643453"/>
            <a:ext cx="4121629" cy="10750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898" dirty="0">
              <a:solidFill>
                <a:schemeClr val="tx1"/>
              </a:solidFill>
            </a:endParaRPr>
          </a:p>
        </p:txBody>
      </p:sp>
      <p:pic>
        <p:nvPicPr>
          <p:cNvPr id="31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44" b="-4832"/>
          <a:stretch/>
        </p:blipFill>
        <p:spPr bwMode="auto">
          <a:xfrm>
            <a:off x="4521429" y="5751697"/>
            <a:ext cx="793667" cy="71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Rectangle 315"/>
          <p:cNvSpPr/>
          <p:nvPr/>
        </p:nvSpPr>
        <p:spPr>
          <a:xfrm>
            <a:off x="4679029" y="6441955"/>
            <a:ext cx="4828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Cache</a:t>
            </a:r>
            <a:endParaRPr lang="en-US" dirty="0"/>
          </a:p>
        </p:txBody>
      </p:sp>
      <p:sp>
        <p:nvSpPr>
          <p:cNvPr id="336" name="Rectangle 335"/>
          <p:cNvSpPr/>
          <p:nvPr/>
        </p:nvSpPr>
        <p:spPr>
          <a:xfrm>
            <a:off x="2444930" y="3967914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Validators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444930" y="4217014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2444930" y="4474957"/>
            <a:ext cx="1154256" cy="240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Repo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2436134" y="4729083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4192117" y="3487210"/>
            <a:ext cx="1243584" cy="167141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 anchorCtr="1"/>
          <a:lstStyle/>
          <a:p>
            <a:r>
              <a:rPr lang="en-US" sz="800" b="1" dirty="0">
                <a:solidFill>
                  <a:schemeClr val="tx1"/>
                </a:solidFill>
              </a:rPr>
              <a:t>Job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900" b="1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660528" y="3580439"/>
            <a:ext cx="158633" cy="14963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882078" y="3572408"/>
            <a:ext cx="155448" cy="1499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System Monitoring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110433" y="3571673"/>
            <a:ext cx="155448" cy="1499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 &amp; Auditing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233953" y="3688999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Bid Job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225187" y="3992778"/>
            <a:ext cx="1154256" cy="22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Notification Service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799451" y="3110887"/>
            <a:ext cx="7516" cy="4064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Down Arrow 187"/>
          <p:cNvSpPr/>
          <p:nvPr/>
        </p:nvSpPr>
        <p:spPr>
          <a:xfrm>
            <a:off x="2592866" y="1206707"/>
            <a:ext cx="161015" cy="771591"/>
          </a:xfrm>
          <a:prstGeom prst="downArrow">
            <a:avLst/>
          </a:prstGeom>
          <a:ln w="63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own Arrow 188"/>
          <p:cNvSpPr/>
          <p:nvPr/>
        </p:nvSpPr>
        <p:spPr>
          <a:xfrm>
            <a:off x="2947325" y="3140623"/>
            <a:ext cx="184620" cy="362278"/>
          </a:xfrm>
          <a:prstGeom prst="downArrow">
            <a:avLst/>
          </a:prstGeom>
          <a:ln w="63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own Arrow 189"/>
          <p:cNvSpPr/>
          <p:nvPr/>
        </p:nvSpPr>
        <p:spPr>
          <a:xfrm>
            <a:off x="3125908" y="5262815"/>
            <a:ext cx="184620" cy="362278"/>
          </a:xfrm>
          <a:prstGeom prst="downArrow">
            <a:avLst/>
          </a:prstGeom>
          <a:ln w="63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Down Arrow 190"/>
          <p:cNvSpPr/>
          <p:nvPr/>
        </p:nvSpPr>
        <p:spPr>
          <a:xfrm>
            <a:off x="7517753" y="1237752"/>
            <a:ext cx="96185" cy="1586285"/>
          </a:xfrm>
          <a:prstGeom prst="downArrow">
            <a:avLst/>
          </a:prstGeom>
          <a:ln w="63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4F8AD-01A9-463C-9D2F-10F9D39BA5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76" y="3512649"/>
            <a:ext cx="608691" cy="319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935B3-DDB8-4531-BC5E-E37C9A591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61" y="4225115"/>
            <a:ext cx="494382" cy="494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E6FDD-7923-49B7-BD08-553F8D867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87" y="3916861"/>
            <a:ext cx="604615" cy="362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1664E-31E6-4102-AF29-F94D75E460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13" y="4619795"/>
            <a:ext cx="809361" cy="441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0F6E4-4F6B-4CFF-9D2F-FE6D18C889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5711524"/>
            <a:ext cx="979951" cy="8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Muthaiyan Thandapani</dc:creator>
  <cp:lastModifiedBy>Muthaiyan Thandapani</cp:lastModifiedBy>
  <cp:revision>6</cp:revision>
  <dcterms:created xsi:type="dcterms:W3CDTF">2018-01-20T02:06:15Z</dcterms:created>
  <dcterms:modified xsi:type="dcterms:W3CDTF">2018-01-20T02:33:47Z</dcterms:modified>
</cp:coreProperties>
</file>