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9" r:id="rId3"/>
    <p:sldId id="260" r:id="rId4"/>
    <p:sldId id="271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5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97" autoAdjust="0"/>
    <p:restoredTop sz="94660"/>
  </p:normalViewPr>
  <p:slideViewPr>
    <p:cSldViewPr snapToGrid="0">
      <p:cViewPr varScale="1">
        <p:scale>
          <a:sx n="54" d="100"/>
          <a:sy n="54" d="100"/>
        </p:scale>
        <p:origin x="-614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15-Apr-21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15-Apr-21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15-Apr-21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15-Apr-21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15-Apr-21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15-Apr-21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15-Apr-21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15-Apr-21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15-Apr-21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15-Apr-21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micalculator.net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BD270D-DF36-436C-B871-76F022AF91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221816"/>
            <a:ext cx="11011586" cy="70683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FIND THE INTEREST AMOUNT FOR Current  YEAR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C8D1E27-0CAD-45AA-A976-E6EE4D59E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7568" y="3429000"/>
            <a:ext cx="4905209" cy="2568924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 smtClean="0">
                <a:solidFill>
                  <a:schemeClr val="bg2"/>
                </a:solidFill>
              </a:rPr>
              <a:t>Team members</a:t>
            </a:r>
            <a:r>
              <a:rPr lang="en-US" dirty="0" smtClean="0">
                <a:solidFill>
                  <a:schemeClr val="bg2"/>
                </a:solidFill>
              </a:rPr>
              <a:t>:</a:t>
            </a:r>
            <a:endParaRPr lang="en-US" dirty="0">
              <a:solidFill>
                <a:schemeClr val="bg2"/>
              </a:solidFill>
            </a:endParaRPr>
          </a:p>
          <a:p>
            <a:pPr algn="just"/>
            <a:r>
              <a:rPr lang="en-US" dirty="0">
                <a:solidFill>
                  <a:schemeClr val="bg2"/>
                </a:solidFill>
              </a:rPr>
              <a:t>		</a:t>
            </a:r>
            <a:r>
              <a:rPr lang="en-US" dirty="0" smtClean="0">
                <a:solidFill>
                  <a:schemeClr val="bg2"/>
                </a:solidFill>
              </a:rPr>
              <a:t>899386 </a:t>
            </a:r>
            <a:r>
              <a:rPr lang="en-US" dirty="0">
                <a:solidFill>
                  <a:schemeClr val="bg2"/>
                </a:solidFill>
              </a:rPr>
              <a:t>– 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Vyshnavi Garikapati</a:t>
            </a:r>
            <a:endParaRPr lang="en-US" dirty="0">
              <a:solidFill>
                <a:schemeClr val="bg2"/>
              </a:solidFill>
            </a:endParaRPr>
          </a:p>
          <a:p>
            <a:pPr algn="just"/>
            <a:r>
              <a:rPr lang="en-US" dirty="0">
                <a:solidFill>
                  <a:schemeClr val="bg2"/>
                </a:solidFill>
              </a:rPr>
              <a:t>		</a:t>
            </a:r>
            <a:r>
              <a:rPr lang="en-US" dirty="0" smtClean="0">
                <a:solidFill>
                  <a:schemeClr val="bg2"/>
                </a:solidFill>
              </a:rPr>
              <a:t>899433 </a:t>
            </a:r>
            <a:r>
              <a:rPr lang="en-US" dirty="0">
                <a:solidFill>
                  <a:schemeClr val="bg2"/>
                </a:solidFill>
              </a:rPr>
              <a:t>– </a:t>
            </a:r>
            <a:r>
              <a:rPr lang="en-US" dirty="0" smtClean="0">
                <a:solidFill>
                  <a:schemeClr val="bg2"/>
                </a:solidFill>
              </a:rPr>
              <a:t>N sai Abhijith reddy</a:t>
            </a:r>
            <a:endParaRPr lang="en-US" dirty="0">
              <a:solidFill>
                <a:schemeClr val="bg2"/>
              </a:solidFill>
            </a:endParaRPr>
          </a:p>
          <a:p>
            <a:pPr algn="just"/>
            <a:r>
              <a:rPr lang="en-US" dirty="0">
                <a:solidFill>
                  <a:schemeClr val="bg2"/>
                </a:solidFill>
              </a:rPr>
              <a:t>		</a:t>
            </a:r>
            <a:r>
              <a:rPr lang="en-US" dirty="0" smtClean="0">
                <a:solidFill>
                  <a:schemeClr val="bg2"/>
                </a:solidFill>
              </a:rPr>
              <a:t>899490 – </a:t>
            </a:r>
            <a:r>
              <a:rPr lang="en-US" dirty="0" smtClean="0">
                <a:solidFill>
                  <a:schemeClr val="bg2"/>
                </a:solidFill>
              </a:rPr>
              <a:t>Navitha Jutur chinna reddy</a:t>
            </a:r>
            <a:endParaRPr lang="en-US" dirty="0">
              <a:solidFill>
                <a:schemeClr val="bg2"/>
              </a:solidFill>
            </a:endParaRPr>
          </a:p>
          <a:p>
            <a:pPr algn="just"/>
            <a:r>
              <a:rPr lang="en-US" dirty="0">
                <a:solidFill>
                  <a:schemeClr val="bg2"/>
                </a:solidFill>
              </a:rPr>
              <a:t>		</a:t>
            </a:r>
            <a:r>
              <a:rPr lang="en-US" dirty="0" smtClean="0">
                <a:solidFill>
                  <a:schemeClr val="bg2"/>
                </a:solidFill>
              </a:rPr>
              <a:t>899447 –  </a:t>
            </a:r>
            <a:r>
              <a:rPr lang="en-US" dirty="0" smtClean="0">
                <a:solidFill>
                  <a:schemeClr val="bg2"/>
                </a:solidFill>
              </a:rPr>
              <a:t>Anusha VONTELA</a:t>
            </a:r>
            <a:endParaRPr lang="en-US" dirty="0">
              <a:solidFill>
                <a:schemeClr val="bg2"/>
              </a:solidFill>
            </a:endParaRPr>
          </a:p>
          <a:p>
            <a:pPr algn="just"/>
            <a:r>
              <a:rPr lang="en-US" dirty="0">
                <a:solidFill>
                  <a:schemeClr val="bg2"/>
                </a:solidFill>
              </a:rPr>
              <a:t>		</a:t>
            </a:r>
            <a:r>
              <a:rPr lang="en-US" dirty="0" smtClean="0">
                <a:solidFill>
                  <a:schemeClr val="bg2"/>
                </a:solidFill>
              </a:rPr>
              <a:t>899424 </a:t>
            </a:r>
            <a:r>
              <a:rPr lang="en-US" dirty="0">
                <a:solidFill>
                  <a:schemeClr val="bg2"/>
                </a:solidFill>
              </a:rPr>
              <a:t>– </a:t>
            </a:r>
            <a:r>
              <a:rPr lang="en-US" dirty="0" smtClean="0">
                <a:solidFill>
                  <a:schemeClr val="bg2"/>
                </a:solidFill>
              </a:rPr>
              <a:t> Balla </a:t>
            </a:r>
            <a:r>
              <a:rPr lang="en-US" dirty="0" smtClean="0">
                <a:solidFill>
                  <a:schemeClr val="bg2"/>
                </a:solidFill>
              </a:rPr>
              <a:t>divya bhargavi</a:t>
            </a:r>
            <a:endParaRPr lang="en-US" dirty="0">
              <a:solidFill>
                <a:schemeClr val="bg2"/>
              </a:solidFill>
            </a:endParaRPr>
          </a:p>
          <a:p>
            <a:pPr algn="just"/>
            <a:r>
              <a:rPr lang="en-US" dirty="0">
                <a:solidFill>
                  <a:schemeClr val="bg2"/>
                </a:solidFill>
              </a:rPr>
              <a:t>		</a:t>
            </a:r>
            <a:endParaRPr lang="en-IN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650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9FBC81-2F69-4110-B4BB-59D03F478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Smoke and regression testing</a:t>
            </a:r>
            <a:endParaRPr lang="en-IN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A7950C92-119A-4DA3-9AB7-23F4323A13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260879"/>
            <a:ext cx="5422900" cy="3867463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3D56634D-C6FE-4CC6-AD85-A2AEC4228B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075" y="2260879"/>
            <a:ext cx="5422900" cy="3867463"/>
          </a:xfrm>
        </p:spPr>
      </p:pic>
    </p:spTree>
    <p:extLst>
      <p:ext uri="{BB962C8B-B14F-4D97-AF65-F5344CB8AC3E}">
        <p14:creationId xmlns:p14="http://schemas.microsoft.com/office/powerpoint/2010/main" xmlns="" val="197340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18A392-1487-4612-BEB7-7565F05B2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Automation scripts</a:t>
            </a:r>
            <a:endParaRPr lang="en-IN" sz="3200" dirty="0"/>
          </a:p>
        </p:txBody>
      </p:sp>
      <p:pic>
        <p:nvPicPr>
          <p:cNvPr id="7" name="Content Placeholder 6" descr="carloan code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138289"/>
            <a:ext cx="5422900" cy="4220308"/>
          </a:xfrm>
        </p:spPr>
      </p:pic>
      <p:pic>
        <p:nvPicPr>
          <p:cNvPr id="10" name="Content Placeholder 9" descr="carloan testcases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075" y="2039815"/>
            <a:ext cx="5422900" cy="4037428"/>
          </a:xfrm>
        </p:spPr>
      </p:pic>
    </p:spTree>
    <p:extLst>
      <p:ext uri="{BB962C8B-B14F-4D97-AF65-F5344CB8AC3E}">
        <p14:creationId xmlns:p14="http://schemas.microsoft.com/office/powerpoint/2010/main" xmlns="" val="3945963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8EB5645-1420-4002-9D0A-AD606147E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Automation scripts</a:t>
            </a:r>
            <a:endParaRPr lang="en-IN" sz="3200" dirty="0"/>
          </a:p>
        </p:txBody>
      </p:sp>
      <p:pic>
        <p:nvPicPr>
          <p:cNvPr id="7" name="Content Placeholder 6" descr="homeloan code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3895" y="2124222"/>
            <a:ext cx="5610030" cy="4051495"/>
          </a:xfrm>
        </p:spPr>
      </p:pic>
      <p:pic>
        <p:nvPicPr>
          <p:cNvPr id="10" name="Content Placeholder 9" descr="home testcses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075" y="2152357"/>
            <a:ext cx="5422900" cy="4079631"/>
          </a:xfrm>
        </p:spPr>
      </p:pic>
    </p:spTree>
    <p:extLst>
      <p:ext uri="{BB962C8B-B14F-4D97-AF65-F5344CB8AC3E}">
        <p14:creationId xmlns:p14="http://schemas.microsoft.com/office/powerpoint/2010/main" xmlns="" val="304393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9E25CC-1638-4AB4-ABF5-1C14765F9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Automation scripts output</a:t>
            </a:r>
            <a:endParaRPr lang="en-IN" sz="3200" dirty="0"/>
          </a:p>
        </p:txBody>
      </p:sp>
      <p:pic>
        <p:nvPicPr>
          <p:cNvPr id="8" name="Content Placeholder 7" descr="output1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138289"/>
            <a:ext cx="5422900" cy="4009293"/>
          </a:xfrm>
        </p:spPr>
      </p:pic>
      <p:pic>
        <p:nvPicPr>
          <p:cNvPr id="10" name="Content Placeholder 9" descr="output2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075" y="2264898"/>
            <a:ext cx="5422900" cy="3967090"/>
          </a:xfrm>
        </p:spPr>
      </p:pic>
    </p:spTree>
    <p:extLst>
      <p:ext uri="{BB962C8B-B14F-4D97-AF65-F5344CB8AC3E}">
        <p14:creationId xmlns:p14="http://schemas.microsoft.com/office/powerpoint/2010/main" xmlns="" val="2285975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3117B8-EFD9-48AE-A713-34F08C63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Report</a:t>
            </a:r>
            <a:endParaRPr lang="en-IN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extent report1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1025" y="1913206"/>
            <a:ext cx="5392738" cy="4515729"/>
          </a:xfrm>
        </p:spPr>
      </p:pic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Content Placeholder 9" descr="extentreport2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18238" y="1983545"/>
            <a:ext cx="5392737" cy="4332849"/>
          </a:xfrm>
        </p:spPr>
      </p:pic>
    </p:spTree>
    <p:extLst>
      <p:ext uri="{BB962C8B-B14F-4D97-AF65-F5344CB8AC3E}">
        <p14:creationId xmlns:p14="http://schemas.microsoft.com/office/powerpoint/2010/main" xmlns="" val="23912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3117B8-EFD9-48AE-A713-34F08C63A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/>
              <a:t>Jenkins</a:t>
            </a:r>
            <a:endParaRPr lang="en-IN" sz="32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Content Placeholder 11" descr="jenkins1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65760" y="2067951"/>
            <a:ext cx="5608003" cy="4431323"/>
          </a:xfrm>
        </p:spPr>
      </p:pic>
      <p:pic>
        <p:nvPicPr>
          <p:cNvPr id="13" name="Content Placeholder 12" descr="jenkns2.PNG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18238" y="2067951"/>
            <a:ext cx="5795571" cy="4403187"/>
          </a:xfrm>
        </p:spPr>
      </p:pic>
    </p:spTree>
    <p:extLst>
      <p:ext uri="{BB962C8B-B14F-4D97-AF65-F5344CB8AC3E}">
        <p14:creationId xmlns:p14="http://schemas.microsoft.com/office/powerpoint/2010/main" xmlns="" val="23912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022A42F-3403-48FB-87DF-56E920D8C0EF}"/>
              </a:ext>
            </a:extLst>
          </p:cNvPr>
          <p:cNvSpPr txBox="1"/>
          <p:nvPr/>
        </p:nvSpPr>
        <p:spPr>
          <a:xfrm>
            <a:off x="3083169" y="2828835"/>
            <a:ext cx="6025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1"/>
                </a:solidFill>
              </a:rPr>
              <a:t>THANK YOU</a:t>
            </a:r>
            <a:endParaRPr lang="en-IN" sz="7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2669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74AA62-A8E1-49FD-83A9-70F15738D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description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A24F54-F4F0-4AF4-9240-862994B10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0" i="0" dirty="0">
                <a:solidFill>
                  <a:srgbClr val="272C33"/>
                </a:solidFill>
                <a:effectLst/>
              </a:rPr>
              <a:t>1. Find the EMI for Car with price of 15 Lac, Interest rate of 9.5% &amp; Tenure 1 year; Display the interest amount &amp; principal amount for one month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72C33"/>
                </a:solidFill>
                <a:effectLst/>
              </a:rPr>
              <a:t>2. From Menu, pick Home Loan EMI Calculator, fill relevant details &amp; extract all the data from  year on year table &amp; store in excel;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b="0" i="0" dirty="0">
                <a:solidFill>
                  <a:srgbClr val="272C33"/>
                </a:solidFill>
                <a:effectLst/>
              </a:rPr>
              <a:t>3. From Menu, pick Loan Calculator and under EMI calculator, do all UI check for text box &amp; scales; change the Loan tenure for year &amp;  month, check the change in scale; Re-use the same validation for Loan Amount Calculator &amp; Loan Tenure Calculator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1167732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C4EBF2-377C-41E7-92A7-6B1323374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Key automation scope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94622F1-2C54-4E30-9A85-B68C9E6E0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272C33"/>
                </a:solidFill>
                <a:effectLst/>
              </a:rPr>
              <a:t>Validation of transactions &amp; do calculations;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272C33"/>
                </a:solidFill>
                <a:effectLst/>
              </a:rPr>
              <a:t>Extract table values &amp; store in excel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272C33"/>
                </a:solidFill>
                <a:effectLst/>
              </a:rPr>
              <a:t>Filling data in screen &amp; multiple UI validations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272C33"/>
                </a:solidFill>
                <a:effectLst/>
              </a:rPr>
              <a:t>Navigation from Menus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272C33"/>
                </a:solidFill>
                <a:effectLst/>
              </a:rPr>
              <a:t>Reusable methods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dirty="0">
                <a:solidFill>
                  <a:srgbClr val="272C33"/>
                </a:solidFill>
                <a:effectLst/>
              </a:rPr>
              <a:t>Scrolling down in web page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6441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399600-BA91-4BFE-8E8A-E1F2CFED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URL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04E64B-D769-4E1A-A7A1-6018276C7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660" y="1854001"/>
            <a:ext cx="11029615" cy="1013800"/>
          </a:xfrm>
        </p:spPr>
        <p:txBody>
          <a:bodyPr/>
          <a:lstStyle/>
          <a:p>
            <a:r>
              <a:rPr lang="en-US" dirty="0"/>
              <a:t>Test URL: </a:t>
            </a:r>
            <a:r>
              <a:rPr lang="en-US" dirty="0">
                <a:hlinkClick r:id="rId2"/>
              </a:rPr>
              <a:t>https://emicalculator.net/</a:t>
            </a: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B65B7D6-9283-4804-890B-D695744C1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495" y="2466172"/>
            <a:ext cx="7053944" cy="396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24972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A3A356-3A82-4923-8C19-253DF379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Car loan emi calculator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401BE014-002A-42EE-BEFF-A7D3A2BD9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160" y="1875979"/>
            <a:ext cx="9029679" cy="4444434"/>
          </a:xfrm>
        </p:spPr>
      </p:pic>
    </p:spTree>
    <p:extLst>
      <p:ext uri="{BB962C8B-B14F-4D97-AF65-F5344CB8AC3E}">
        <p14:creationId xmlns:p14="http://schemas.microsoft.com/office/powerpoint/2010/main" xmlns="" val="286728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78D7A6-613A-4A0E-8BCD-EB66FA642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home loan emi calculator</a:t>
            </a:r>
            <a:endParaRPr lang="en-IN" sz="3200" dirty="0"/>
          </a:p>
        </p:txBody>
      </p:sp>
      <p:pic>
        <p:nvPicPr>
          <p:cNvPr id="7" name="Content Placeholder 6" descr="homeloan page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5422" y="2194560"/>
            <a:ext cx="5708503" cy="4051495"/>
          </a:xfrm>
        </p:spPr>
      </p:pic>
      <p:pic>
        <p:nvPicPr>
          <p:cNvPr id="10" name="Content Placeholder 9" descr="home loan table.pn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075" y="2194560"/>
            <a:ext cx="5670990" cy="4023360"/>
          </a:xfrm>
        </p:spPr>
      </p:pic>
    </p:spTree>
    <p:extLst>
      <p:ext uri="{BB962C8B-B14F-4D97-AF65-F5344CB8AC3E}">
        <p14:creationId xmlns:p14="http://schemas.microsoft.com/office/powerpoint/2010/main" xmlns="" val="407274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63DAAE-40F5-43B0-BD94-3DE8D3CFB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Writing data into excel</a:t>
            </a:r>
            <a:endParaRPr lang="en-IN" sz="3200" dirty="0"/>
          </a:p>
        </p:txBody>
      </p:sp>
      <p:pic>
        <p:nvPicPr>
          <p:cNvPr id="6" name="Content Placeholder 5" descr="home loan exce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3896" y="2181225"/>
            <a:ext cx="11296356" cy="4360252"/>
          </a:xfrm>
        </p:spPr>
      </p:pic>
    </p:spTree>
    <p:extLst>
      <p:ext uri="{BB962C8B-B14F-4D97-AF65-F5344CB8AC3E}">
        <p14:creationId xmlns:p14="http://schemas.microsoft.com/office/powerpoint/2010/main" xmlns="" val="208406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78DD3A-449E-4F75-82A8-9F3494F0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Loan calculators</a:t>
            </a:r>
            <a:endParaRPr lang="en-IN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6E0E2619-8887-450E-AC17-33915B0AFC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1025" y="2230734"/>
            <a:ext cx="5422900" cy="4079631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5BD9159F-FFA1-4B21-AF30-AF06C0AF5D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075" y="2230734"/>
            <a:ext cx="5422900" cy="4079631"/>
          </a:xfrm>
        </p:spPr>
      </p:pic>
    </p:spTree>
    <p:extLst>
      <p:ext uri="{BB962C8B-B14F-4D97-AF65-F5344CB8AC3E}">
        <p14:creationId xmlns:p14="http://schemas.microsoft.com/office/powerpoint/2010/main" xmlns="" val="164320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DEEBC7-A8E4-4656-BDE0-410D16F83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Testing requirements</a:t>
            </a:r>
            <a:endParaRPr lang="en-IN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344E382F-04BA-479C-8321-B95A4413C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6661" y="1970209"/>
            <a:ext cx="7938678" cy="4465507"/>
          </a:xfrm>
        </p:spPr>
      </p:pic>
    </p:spTree>
    <p:extLst>
      <p:ext uri="{BB962C8B-B14F-4D97-AF65-F5344CB8AC3E}">
        <p14:creationId xmlns:p14="http://schemas.microsoft.com/office/powerpoint/2010/main" xmlns="" val="262047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265</TotalTime>
  <Words>119</Words>
  <Application>Microsoft Office PowerPoint</Application>
  <PresentationFormat>Custom</PresentationFormat>
  <Paragraphs>31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Dividend</vt:lpstr>
      <vt:lpstr>FIND THE INTEREST AMOUNT FOR Current  YEAR</vt:lpstr>
      <vt:lpstr>description</vt:lpstr>
      <vt:lpstr>Key automation scope</vt:lpstr>
      <vt:lpstr>Test URL</vt:lpstr>
      <vt:lpstr>Car loan emi calculator</vt:lpstr>
      <vt:lpstr>home loan emi calculator</vt:lpstr>
      <vt:lpstr>Writing data into excel</vt:lpstr>
      <vt:lpstr>Loan calculators</vt:lpstr>
      <vt:lpstr>Testing requirements</vt:lpstr>
      <vt:lpstr>Smoke and regression testing</vt:lpstr>
      <vt:lpstr>Automation scripts</vt:lpstr>
      <vt:lpstr>Automation scripts</vt:lpstr>
      <vt:lpstr>Automation scripts output</vt:lpstr>
      <vt:lpstr>Report</vt:lpstr>
      <vt:lpstr>Jenkins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Vijayavarman</dc:creator>
  <cp:lastModifiedBy>sunflower</cp:lastModifiedBy>
  <cp:revision>70</cp:revision>
  <dcterms:created xsi:type="dcterms:W3CDTF">2021-03-29T20:23:20Z</dcterms:created>
  <dcterms:modified xsi:type="dcterms:W3CDTF">2021-04-15T05:06:24Z</dcterms:modified>
</cp:coreProperties>
</file>