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039C-C514-4B57-8397-8301E8A40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6D28B-52C1-46DA-8E08-A342DA198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0CDD5-67C9-4691-9C8C-6F35C494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89C8-3D12-43AC-9B8D-BAAB3C769E52}" type="datetimeFigureOut">
              <a:rPr lang="en-SG" smtClean="0"/>
              <a:t>18/5/2020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E8B5F-C1DC-43F3-B339-E048C642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30E47-A7FE-4941-8B3A-97F9C809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A309-49F9-4663-A47A-43B55757E1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189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6A012-B73B-4B01-AB25-491F04B1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1A445-823C-4380-AAAB-3CF693600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B430F-540E-44F4-B086-0CAEB3AED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89C8-3D12-43AC-9B8D-BAAB3C769E52}" type="datetimeFigureOut">
              <a:rPr lang="en-SG" smtClean="0"/>
              <a:t>18/5/2020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4C7AC-3788-4411-90AC-3346B87F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36E91-78F4-4F99-9A1D-76AF718D7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A309-49F9-4663-A47A-43B55757E1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136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C62995-12E5-4382-8312-CFB0D35F6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EF10C-93E7-4A22-9220-CC8C24334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AD75E-F744-448B-8B42-465633B8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89C8-3D12-43AC-9B8D-BAAB3C769E52}" type="datetimeFigureOut">
              <a:rPr lang="en-SG" smtClean="0"/>
              <a:t>18/5/2020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AA9B6-A678-461A-BA62-C36086C45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F5CB2-FF7E-43EA-BFF3-CE1BB5DBD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A309-49F9-4663-A47A-43B55757E1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804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ADCA5-3040-4D21-9124-75CABD1C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D9C41-4142-4765-8EF2-FAEC49353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82851-719D-4EBC-A1B3-097FCA0A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89C8-3D12-43AC-9B8D-BAAB3C769E52}" type="datetimeFigureOut">
              <a:rPr lang="en-SG" smtClean="0"/>
              <a:t>18/5/2020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F35B7-65CD-457C-B8E9-2455188F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35701-67DF-4058-8E21-5DF98978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A309-49F9-4663-A47A-43B55757E1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896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78044-48B7-4D05-A8BB-E43289EE8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AD819-3BA5-4CC4-939B-7FE0FCE2A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93C9D-E158-4FE9-82D6-22E95A61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89C8-3D12-43AC-9B8D-BAAB3C769E52}" type="datetimeFigureOut">
              <a:rPr lang="en-SG" smtClean="0"/>
              <a:t>18/5/2020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58ABD-5F94-4F87-9D53-17FA4BB7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22143-BDB9-42D7-BE0D-E01879C8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A309-49F9-4663-A47A-43B55757E1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326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DFC9D-41FC-4439-89D8-77EEAC55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A0115-B9C8-42ED-A87E-CAE1FCE97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CDF61-BB99-447D-B6C0-1DD857D1B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0C42B-6F63-4ACF-BC43-261BB116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89C8-3D12-43AC-9B8D-BAAB3C769E52}" type="datetimeFigureOut">
              <a:rPr lang="en-SG" smtClean="0"/>
              <a:t>18/5/2020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48FC4-F2AA-4E5A-9F40-1D623895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63F73-1295-4841-B355-29ABA503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A309-49F9-4663-A47A-43B55757E1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553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B3B5-7856-4DAD-9461-0A72E9309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71FC4-A2AD-4E9B-99B0-76C2CC0AB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FDAB0-7DFB-47BE-9B3D-1CFF3C528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30A80-1397-4D89-926F-14DD08086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640AD-2731-41DF-838B-84B2766BD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6A30B-01BE-4FE4-87FC-C3D8BB35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89C8-3D12-43AC-9B8D-BAAB3C769E52}" type="datetimeFigureOut">
              <a:rPr lang="en-SG" smtClean="0"/>
              <a:t>18/5/2020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F0C2AD-2536-4CDE-84EA-C4AA08F0E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0F7E7-CF52-4802-ABBD-E0DCFDE7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A309-49F9-4663-A47A-43B55757E1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61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70AF-0CF9-4901-8976-6815BEBC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CFC373-BAA9-468E-B7C4-3E84786E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89C8-3D12-43AC-9B8D-BAAB3C769E52}" type="datetimeFigureOut">
              <a:rPr lang="en-SG" smtClean="0"/>
              <a:t>18/5/2020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54703-F818-4643-8AD5-5E00EE45E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A0A416-151E-46AA-85A9-667C93C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A309-49F9-4663-A47A-43B55757E1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923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7DD2D2-DE72-4E12-8801-46C19B239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89C8-3D12-43AC-9B8D-BAAB3C769E52}" type="datetimeFigureOut">
              <a:rPr lang="en-SG" smtClean="0"/>
              <a:t>18/5/2020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0DCF1-67A6-46C3-A930-6D0964BB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C8C5F-5657-4E50-8CF2-931BDDE5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A309-49F9-4663-A47A-43B55757E1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61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4420-99C4-4F09-8E11-6CF4AA2F2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68187-501A-4266-B654-522E46BE0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C8AD7-3923-4C5D-B6F2-865C6A904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7F0A9-7536-444B-88C8-EB39D63E0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89C8-3D12-43AC-9B8D-BAAB3C769E52}" type="datetimeFigureOut">
              <a:rPr lang="en-SG" smtClean="0"/>
              <a:t>18/5/2020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9F235-8A4D-4F1C-B502-C37E26D54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41F02-1A4A-4E0C-A53E-70F6509B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A309-49F9-4663-A47A-43B55757E1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410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0D0A7-638E-41AE-82E8-28EE63DEE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BE1DD-8AF4-43D7-B4D7-60AAE738A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B94F5-CF89-45E6-A60A-0E162B40E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50FB-B258-4478-A673-E25D60F09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89C8-3D12-43AC-9B8D-BAAB3C769E52}" type="datetimeFigureOut">
              <a:rPr lang="en-SG" smtClean="0"/>
              <a:t>18/5/2020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C9719-7BAC-4112-A0EA-1A0F538B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A8275-9197-4F5C-A6D7-E61FF42DD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A309-49F9-4663-A47A-43B55757E1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315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6026AB-68D7-4345-A830-BB8A3BE66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BC3D7-FF3E-4C0D-BAE1-24296485D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FEFA0-DA90-453E-B342-38AB5E953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F89C8-3D12-43AC-9B8D-BAAB3C769E52}" type="datetimeFigureOut">
              <a:rPr lang="en-SG" smtClean="0"/>
              <a:t>18/5/2020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9CDE9-9BE0-42B0-AE7A-E7AFA1764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2C401-00BB-4E3F-8B6F-04391F778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6A309-49F9-4663-A47A-43B55757E1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587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1C65-4FE9-4717-B0DD-E479B97230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Battle of neighbourhood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FCF3E-4843-46CF-A345-FCF6593C9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384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0DB47A-99FA-42FE-B2FA-794575761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Distribution of Venues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B48CE6-3C53-4420-9A4F-81973E814B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00760" y="1816751"/>
            <a:ext cx="7233232" cy="275713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A7566A-52D0-4943-BEC7-3B1B539ED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4856478"/>
            <a:ext cx="991108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Toronto has the highest number of venues, followed by Mississauga, Scarborough</a:t>
            </a:r>
          </a:p>
        </p:txBody>
      </p:sp>
    </p:spTree>
    <p:extLst>
      <p:ext uri="{BB962C8B-B14F-4D97-AF65-F5344CB8AC3E}">
        <p14:creationId xmlns:p14="http://schemas.microsoft.com/office/powerpoint/2010/main" val="93724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3C925-44EF-441D-B907-9BAC2AFF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City </a:t>
            </a:r>
            <a:r>
              <a:rPr lang="en-SG" dirty="0" err="1"/>
              <a:t>center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957604-13ED-4440-85A1-D2A0DBA9A5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1" y="2081697"/>
            <a:ext cx="5181600" cy="322959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4541A-122D-44D7-A4A2-168D8AB256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SG" dirty="0"/>
              <a:t>The clusters seem to be near the City </a:t>
            </a:r>
            <a:r>
              <a:rPr lang="en-SG" dirty="0" err="1"/>
              <a:t>center</a:t>
            </a:r>
            <a:r>
              <a:rPr lang="en-SG" dirty="0"/>
              <a:t> rather than the suburbs</a:t>
            </a:r>
          </a:p>
          <a:p>
            <a:r>
              <a:rPr lang="en-SG" dirty="0"/>
              <a:t>This can be due to the presence of other shops and venue which attracts more customers</a:t>
            </a:r>
          </a:p>
        </p:txBody>
      </p:sp>
    </p:spTree>
    <p:extLst>
      <p:ext uri="{BB962C8B-B14F-4D97-AF65-F5344CB8AC3E}">
        <p14:creationId xmlns:p14="http://schemas.microsoft.com/office/powerpoint/2010/main" val="196066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196A-7C13-47F3-8D10-B3E3184B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Nearest locations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1F0914-A04D-4DA8-BC27-ECD3B2E2F3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1" y="2500707"/>
            <a:ext cx="5181600" cy="300117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41D33-1F68-44EB-A425-B447A1FA9D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SG" dirty="0"/>
              <a:t>High clusters seem to be near shopping malls/metros</a:t>
            </a:r>
          </a:p>
          <a:p>
            <a:r>
              <a:rPr lang="en-SG" dirty="0"/>
              <a:t>This can indicate the huge amount of people which may visit the location and hence visit restaurants</a:t>
            </a:r>
          </a:p>
        </p:txBody>
      </p:sp>
    </p:spTree>
    <p:extLst>
      <p:ext uri="{BB962C8B-B14F-4D97-AF65-F5344CB8AC3E}">
        <p14:creationId xmlns:p14="http://schemas.microsoft.com/office/powerpoint/2010/main" val="1629024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11C4-26B5-4E82-8354-FF076A9C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Other venues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8DC39-06B5-461A-82FA-7C0C2CB6F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720" y="4272120"/>
            <a:ext cx="9951719" cy="2153603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Coffee shops, convenience store and Pizza place seem to be the most popular locations near a restaurant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645978A-0747-4F36-A603-27552D660B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6293" y="2336374"/>
            <a:ext cx="10311568" cy="193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23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80908D-0374-4427-ABBA-56413AA1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Results section and Discussion</a:t>
            </a:r>
            <a:br>
              <a:rPr lang="en-SG" dirty="0"/>
            </a:b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9F1FA-11BB-4439-B58A-1F624372A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 As can be seen from the maps, restaurants tend to cluster together with other restaurants</a:t>
            </a:r>
          </a:p>
          <a:p>
            <a:r>
              <a:rPr lang="en-SG" dirty="0"/>
              <a:t> Most of the restaurants seem to be located near Gas </a:t>
            </a:r>
            <a:r>
              <a:rPr lang="en-SG" dirty="0" err="1"/>
              <a:t>station,coffee</a:t>
            </a:r>
            <a:r>
              <a:rPr lang="en-SG" dirty="0"/>
              <a:t> shops and other restaurants</a:t>
            </a:r>
          </a:p>
          <a:p>
            <a:r>
              <a:rPr lang="en-SG" dirty="0"/>
              <a:t> The clusters seem to be more near the city central rather than the outliers</a:t>
            </a:r>
          </a:p>
          <a:p>
            <a:r>
              <a:rPr lang="en-SG" dirty="0"/>
              <a:t> The number of restaurants seem to be higher near shopping malls</a:t>
            </a:r>
          </a:p>
        </p:txBody>
      </p:sp>
    </p:spTree>
    <p:extLst>
      <p:ext uri="{BB962C8B-B14F-4D97-AF65-F5344CB8AC3E}">
        <p14:creationId xmlns:p14="http://schemas.microsoft.com/office/powerpoint/2010/main" val="93707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B90F-E09E-487B-AF69-46694D2A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52269-5027-4F02-8CA3-6DD90254C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 When opening a new restaurant , it is recommended to open near locations such as shopping malls, Gas stations</a:t>
            </a:r>
          </a:p>
          <a:p>
            <a:r>
              <a:rPr lang="en-SG" dirty="0"/>
              <a:t> As discussed in the discussion section, restaurants seem to be higher in population near city centre. So new restaurant owners can check the city centre first before considering other options</a:t>
            </a:r>
          </a:p>
        </p:txBody>
      </p:sp>
    </p:spTree>
    <p:extLst>
      <p:ext uri="{BB962C8B-B14F-4D97-AF65-F5344CB8AC3E}">
        <p14:creationId xmlns:p14="http://schemas.microsoft.com/office/powerpoint/2010/main" val="3580667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221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Battle of neighbourhood</vt:lpstr>
      <vt:lpstr>Distribution of Venues</vt:lpstr>
      <vt:lpstr>City center</vt:lpstr>
      <vt:lpstr>Nearest locations</vt:lpstr>
      <vt:lpstr>Other venues</vt:lpstr>
      <vt:lpstr>Results section and Discussion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neighbourhood</dc:title>
  <dc:creator>muthu mani</dc:creator>
  <cp:lastModifiedBy>muthu mani</cp:lastModifiedBy>
  <cp:revision>9</cp:revision>
  <dcterms:created xsi:type="dcterms:W3CDTF">2020-05-18T01:27:09Z</dcterms:created>
  <dcterms:modified xsi:type="dcterms:W3CDTF">2020-05-18T01:51:35Z</dcterms:modified>
</cp:coreProperties>
</file>