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AC9B-3A57-4A22-BEE8-F617D6AF1048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8D1E-6C6E-43DC-AF91-E8183BBDE70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AC9B-3A57-4A22-BEE8-F617D6AF1048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8D1E-6C6E-43DC-AF91-E8183BBDE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AC9B-3A57-4A22-BEE8-F617D6AF1048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8D1E-6C6E-43DC-AF91-E8183BBDE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AC9B-3A57-4A22-BEE8-F617D6AF1048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8D1E-6C6E-43DC-AF91-E8183BBDE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AC9B-3A57-4A22-BEE8-F617D6AF1048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8D1E-6C6E-43DC-AF91-E8183BBDE70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AC9B-3A57-4A22-BEE8-F617D6AF1048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8D1E-6C6E-43DC-AF91-E8183BBDE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AC9B-3A57-4A22-BEE8-F617D6AF1048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8D1E-6C6E-43DC-AF91-E8183BBDE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AC9B-3A57-4A22-BEE8-F617D6AF1048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8D1E-6C6E-43DC-AF91-E8183BBDE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AC9B-3A57-4A22-BEE8-F617D6AF1048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8D1E-6C6E-43DC-AF91-E8183BBDE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AC9B-3A57-4A22-BEE8-F617D6AF1048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8D1E-6C6E-43DC-AF91-E8183BBDE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AC9B-3A57-4A22-BEE8-F617D6AF1048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788D1E-6C6E-43DC-AF91-E8183BBDE70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A8AC9B-3A57-4A22-BEE8-F617D6AF1048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788D1E-6C6E-43DC-AF91-E8183BBDE70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6962"/>
          </a:xfrm>
        </p:spPr>
        <p:txBody>
          <a:bodyPr/>
          <a:lstStyle/>
          <a:p>
            <a:r>
              <a:rPr lang="en-US" i="1" dirty="0">
                <a:latin typeface="Algerian" pitchFamily="82" charset="0"/>
              </a:rPr>
              <a:t>Eclipse Public License</a:t>
            </a:r>
            <a:br>
              <a:rPr lang="en-US" i="1" dirty="0">
                <a:latin typeface="Algerian" pitchFamily="82" charset="0"/>
              </a:rPr>
            </a:br>
            <a:endParaRPr lang="en-US" i="1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Eclipse Public License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 </a:t>
            </a:r>
            <a:r>
              <a:rPr lang="en-US" sz="2800" b="1" dirty="0"/>
              <a:t>Eclipse Public License</a:t>
            </a:r>
            <a:r>
              <a:rPr lang="en-US" sz="2800" dirty="0"/>
              <a:t> (</a:t>
            </a:r>
            <a:r>
              <a:rPr lang="en-US" sz="2800" b="1" dirty="0"/>
              <a:t>EPL</a:t>
            </a:r>
            <a:r>
              <a:rPr lang="en-US" sz="2800" dirty="0"/>
              <a:t>) is an </a:t>
            </a:r>
            <a:r>
              <a:rPr lang="en-US" sz="2800" dirty="0" smtClean="0"/>
              <a:t>open source software</a:t>
            </a:r>
            <a:r>
              <a:rPr lang="en-US" sz="2800" dirty="0"/>
              <a:t> license used by </a:t>
            </a:r>
            <a:r>
              <a:rPr lang="en-US" sz="2800" dirty="0" smtClean="0"/>
              <a:t>the Eclipse </a:t>
            </a:r>
            <a:r>
              <a:rPr lang="en-US" sz="2800" dirty="0" err="1" smtClean="0"/>
              <a:t>Fodation</a:t>
            </a:r>
            <a:r>
              <a:rPr lang="en-US" sz="2800" dirty="0" smtClean="0"/>
              <a:t> for</a:t>
            </a:r>
            <a:r>
              <a:rPr lang="en-US" sz="2800" dirty="0"/>
              <a:t> </a:t>
            </a:r>
            <a:r>
              <a:rPr lang="en-US" sz="2800" dirty="0" smtClean="0"/>
              <a:t>its   software.</a:t>
            </a:r>
          </a:p>
          <a:p>
            <a:r>
              <a:rPr lang="en-US" sz="2800" dirty="0"/>
              <a:t>It replaces the Common Public License (CPL) and removes certain terms relating to litigations related to </a:t>
            </a:r>
            <a:r>
              <a:rPr lang="en-US" sz="2800" u="sng" dirty="0" smtClean="0"/>
              <a:t>patents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smtClean="0"/>
              <a:t>Ideology: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905000"/>
            <a:ext cx="8305800" cy="29718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/>
              <a:t>The Eclipse Public License is designed to be a business-friendly free </a:t>
            </a:r>
            <a:r>
              <a:rPr lang="en-US" sz="2000" b="1" dirty="0" smtClean="0"/>
              <a:t>software license</a:t>
            </a:r>
            <a:r>
              <a:rPr lang="en-US" sz="2000" b="1" dirty="0"/>
              <a:t>, and features weaker </a:t>
            </a:r>
            <a:r>
              <a:rPr lang="en-US" sz="2000" b="1" dirty="0" err="1"/>
              <a:t>copyleft</a:t>
            </a:r>
            <a:r>
              <a:rPr lang="en-US" sz="2000" b="1" dirty="0"/>
              <a:t> provisions than </a:t>
            </a:r>
            <a:r>
              <a:rPr lang="en-US" sz="2000" b="1" dirty="0" smtClean="0"/>
              <a:t>licenses.</a:t>
            </a:r>
            <a:endParaRPr lang="en-US" sz="2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smtClean="0"/>
              <a:t>Features: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981200"/>
            <a:ext cx="8305800" cy="36576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 EPL-licensed programs can use, modify, copy and distribute the work and modified </a:t>
            </a:r>
            <a:r>
              <a:rPr lang="en-US" dirty="0" smtClean="0"/>
              <a:t>versions.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in some cases being obligated to release their own changes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772400" cy="1470025"/>
          </a:xfrm>
        </p:spPr>
        <p:txBody>
          <a:bodyPr/>
          <a:lstStyle/>
          <a:p>
            <a:r>
              <a:rPr lang="en-US" dirty="0" smtClean="0"/>
              <a:t>Licensing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209800"/>
            <a:ext cx="6400800" cy="1752600"/>
          </a:xfrm>
        </p:spPr>
        <p:txBody>
          <a:bodyPr/>
          <a:lstStyle/>
          <a:p>
            <a:r>
              <a:rPr lang="en-US" b="1" i="1" dirty="0">
                <a:latin typeface="Andalus" pitchFamily="18" charset="-78"/>
                <a:cs typeface="Andalus" pitchFamily="18" charset="-78"/>
              </a:rPr>
              <a:t>Eclipse Public License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7200"/>
            <a:ext cx="7772400" cy="1470025"/>
          </a:xfrm>
        </p:spPr>
        <p:txBody>
          <a:bodyPr/>
          <a:lstStyle/>
          <a:p>
            <a:r>
              <a:rPr lang="en-US" dirty="0" smtClean="0"/>
              <a:t>Popularity: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209800"/>
            <a:ext cx="6400800" cy="17526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One of the most </a:t>
            </a:r>
            <a:r>
              <a:rPr lang="en-US" dirty="0" err="1" smtClean="0"/>
              <a:t>prefered</a:t>
            </a:r>
            <a:r>
              <a:rPr lang="en-US" dirty="0" smtClean="0"/>
              <a:t> license.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Strong community.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133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END</a:t>
            </a:r>
            <a:endParaRPr lang="en-US" sz="4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</TotalTime>
  <Words>46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Eclipse Public License </vt:lpstr>
      <vt:lpstr>Eclipse Public License </vt:lpstr>
      <vt:lpstr>Ideology:</vt:lpstr>
      <vt:lpstr>Features:</vt:lpstr>
      <vt:lpstr>Licensing Model</vt:lpstr>
      <vt:lpstr>Popularity: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 Public License</dc:title>
  <dc:creator>Admin</dc:creator>
  <cp:lastModifiedBy>Admin</cp:lastModifiedBy>
  <cp:revision>6</cp:revision>
  <dcterms:created xsi:type="dcterms:W3CDTF">2018-08-30T16:18:29Z</dcterms:created>
  <dcterms:modified xsi:type="dcterms:W3CDTF">2018-08-30T17:10:07Z</dcterms:modified>
</cp:coreProperties>
</file>