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7" r:id="rId2"/>
    <p:sldId id="259" r:id="rId3"/>
    <p:sldId id="261" r:id="rId4"/>
    <p:sldId id="262" r:id="rId5"/>
    <p:sldId id="263"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98F9147-CE42-446E-8DD7-FCA67062CA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566430-E8B5-4DBD-8D46-CE388B958CEE}" type="datetimeFigureOut">
              <a:rPr lang="en-US" smtClean="0"/>
              <a:t>8/3/2018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98F9147-CE42-446E-8DD7-FCA67062CAAC}"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4566430-E8B5-4DBD-8D46-CE388B958CEE}" type="datetimeFigureOut">
              <a:rPr lang="en-US" smtClean="0"/>
              <a:t>8/3/2018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98F9147-CE42-446E-8DD7-FCA67062CA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ivotanimator.ne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830762"/>
          </a:xfrm>
          <a:solidFill>
            <a:schemeClr val="tx2">
              <a:lumMod val="40000"/>
              <a:lumOff val="60000"/>
            </a:schemeClr>
          </a:solidFill>
          <a:ln>
            <a:solidFill>
              <a:schemeClr val="accent2">
                <a:lumMod val="50000"/>
              </a:schemeClr>
            </a:solidFill>
          </a:ln>
        </p:spPr>
        <p:txBody>
          <a:bodyPr/>
          <a:lstStyle/>
          <a:p>
            <a:r>
              <a:rPr lang="en-US" sz="6000" b="1" i="1" dirty="0">
                <a:solidFill>
                  <a:schemeClr val="accent1">
                    <a:lumMod val="50000"/>
                  </a:schemeClr>
                </a:solidFill>
                <a:latin typeface="Algerian" pitchFamily="82" charset="0"/>
                <a:hlinkClick r:id="rId2"/>
              </a:rPr>
              <a:t>Pivot Animator</a:t>
            </a:r>
            <a:r>
              <a:rPr lang="en-US" dirty="0">
                <a:solidFill>
                  <a:schemeClr val="accent1">
                    <a:lumMod val="50000"/>
                  </a:schemeClr>
                </a:solidFill>
                <a:latin typeface="Algerian" pitchFamily="82" charset="0"/>
              </a:rPr>
              <a:t/>
            </a:r>
            <a:br>
              <a:rPr lang="en-US" dirty="0">
                <a:solidFill>
                  <a:schemeClr val="accent1">
                    <a:lumMod val="50000"/>
                  </a:schemeClr>
                </a:solidFill>
                <a:latin typeface="Algerian" pitchFamily="82" charset="0"/>
              </a:rPr>
            </a:br>
            <a:endParaRPr lang="en-US" dirty="0">
              <a:solidFill>
                <a:schemeClr val="accent1">
                  <a:lumMod val="50000"/>
                </a:schemeClr>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3505200" cy="444500"/>
          </a:xfrm>
          <a:solidFill>
            <a:schemeClr val="bg1"/>
          </a:solidFill>
          <a:ln>
            <a:solidFill>
              <a:srgbClr val="00B0F0"/>
            </a:solidFill>
          </a:ln>
        </p:spPr>
        <p:txBody>
          <a:bodyPr>
            <a:normAutofit/>
          </a:bodyPr>
          <a:lstStyle/>
          <a:p>
            <a:r>
              <a:rPr lang="en-US" i="1" dirty="0" smtClean="0">
                <a:latin typeface="Algerian" pitchFamily="82" charset="0"/>
                <a:ea typeface="Batang" pitchFamily="18" charset="-127"/>
              </a:rPr>
              <a:t>Pivot </a:t>
            </a:r>
            <a:r>
              <a:rPr lang="en-US" i="1" dirty="0" err="1" smtClean="0">
                <a:latin typeface="Algerian" pitchFamily="82" charset="0"/>
                <a:ea typeface="Batang" pitchFamily="18" charset="-127"/>
              </a:rPr>
              <a:t>AnimAtor</a:t>
            </a:r>
            <a:r>
              <a:rPr lang="en-US" i="1" dirty="0" smtClean="0">
                <a:latin typeface="Algerian" pitchFamily="82" charset="0"/>
                <a:ea typeface="Batang" pitchFamily="18" charset="-127"/>
              </a:rPr>
              <a:t>:</a:t>
            </a:r>
            <a:endParaRPr lang="en-US" i="1" dirty="0">
              <a:latin typeface="Algerian" pitchFamily="82" charset="0"/>
              <a:ea typeface="Batang" pitchFamily="18" charset="-127"/>
            </a:endParaRPr>
          </a:p>
        </p:txBody>
      </p:sp>
      <p:sp>
        <p:nvSpPr>
          <p:cNvPr id="4" name="Text Placeholder 3"/>
          <p:cNvSpPr>
            <a:spLocks noGrp="1"/>
          </p:cNvSpPr>
          <p:nvPr>
            <p:ph type="body" idx="2"/>
          </p:nvPr>
        </p:nvSpPr>
        <p:spPr>
          <a:xfrm>
            <a:off x="457200" y="1435100"/>
            <a:ext cx="3505200" cy="4691063"/>
          </a:xfrm>
          <a:solidFill>
            <a:schemeClr val="bg1"/>
          </a:solidFill>
          <a:ln>
            <a:solidFill>
              <a:schemeClr val="tx2"/>
            </a:solidFill>
          </a:ln>
        </p:spPr>
        <p:txBody>
          <a:bodyPr>
            <a:normAutofit/>
          </a:bodyPr>
          <a:lstStyle/>
          <a:p>
            <a:pPr>
              <a:buFont typeface="Wingdings" pitchFamily="2" charset="2"/>
              <a:buChar char="Ø"/>
            </a:pPr>
            <a:r>
              <a:rPr lang="en-US" sz="2000" dirty="0" smtClean="0"/>
              <a:t> Pivot </a:t>
            </a:r>
            <a:r>
              <a:rPr lang="en-US" sz="2000" dirty="0"/>
              <a:t>Animator is a freeware </a:t>
            </a:r>
            <a:r>
              <a:rPr lang="en-US" sz="2000" dirty="0" smtClean="0"/>
              <a:t>application.</a:t>
            </a:r>
          </a:p>
          <a:p>
            <a:pPr>
              <a:buFont typeface="Wingdings" pitchFamily="2" charset="2"/>
              <a:buChar char="Ø"/>
            </a:pPr>
            <a:r>
              <a:rPr lang="en-US" sz="2000" dirty="0" smtClean="0"/>
              <a:t> That </a:t>
            </a:r>
            <a:r>
              <a:rPr lang="en-US" sz="2000" dirty="0"/>
              <a:t>allows users to create stick-figure and sprite </a:t>
            </a:r>
            <a:r>
              <a:rPr lang="en-US" sz="2000" dirty="0" smtClean="0"/>
              <a:t>animations.</a:t>
            </a:r>
          </a:p>
          <a:p>
            <a:pPr>
              <a:buFont typeface="Wingdings" pitchFamily="2" charset="2"/>
              <a:buChar char="Ø"/>
            </a:pPr>
            <a:r>
              <a:rPr lang="en-US" sz="2000" dirty="0" smtClean="0"/>
              <a:t> Save </a:t>
            </a:r>
            <a:r>
              <a:rPr lang="en-US" sz="2000" dirty="0"/>
              <a:t>them in the animated GIF format for use on web pages and the AVI format.</a:t>
            </a:r>
            <a:endParaRPr lang="en-US" sz="2000" i="1" dirty="0">
              <a:latin typeface="+mj-lt"/>
              <a:ea typeface="Batang" pitchFamily="18" charset="-127"/>
            </a:endParaRPr>
          </a:p>
        </p:txBody>
      </p:sp>
      <p:pic>
        <p:nvPicPr>
          <p:cNvPr id="5" name="Content Placeholder 4" descr="download.jpg"/>
          <p:cNvPicPr>
            <a:picLocks noGrp="1" noChangeAspect="1"/>
          </p:cNvPicPr>
          <p:nvPr>
            <p:ph sz="half" idx="1"/>
          </p:nvPr>
        </p:nvPicPr>
        <p:blipFill>
          <a:blip r:embed="rId2"/>
          <a:stretch>
            <a:fillRect/>
          </a:stretch>
        </p:blipFill>
        <p:spPr>
          <a:xfrm>
            <a:off x="4495800" y="1371600"/>
            <a:ext cx="3733800" cy="2514600"/>
          </a:xfrm>
        </p:spPr>
      </p:pic>
      <p:pic>
        <p:nvPicPr>
          <p:cNvPr id="1026" name="Picture 2" descr="C:\Users\Admin\Downloads\images.jpg"/>
          <p:cNvPicPr>
            <a:picLocks noChangeAspect="1" noChangeArrowheads="1"/>
          </p:cNvPicPr>
          <p:nvPr/>
        </p:nvPicPr>
        <p:blipFill>
          <a:blip r:embed="rId3"/>
          <a:srcRect/>
          <a:stretch>
            <a:fillRect/>
          </a:stretch>
        </p:blipFill>
        <p:spPr bwMode="auto">
          <a:xfrm>
            <a:off x="4495800" y="3886200"/>
            <a:ext cx="3733800" cy="198119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4495800"/>
            <a:ext cx="8183880" cy="1051560"/>
          </a:xfrm>
        </p:spPr>
        <p:txBody>
          <a:bodyPr>
            <a:normAutofit/>
          </a:bodyPr>
          <a:lstStyle/>
          <a:p>
            <a:r>
              <a:rPr lang="en-US" i="1" u="sng" dirty="0" smtClean="0">
                <a:effectLst/>
                <a:latin typeface="Algerian" pitchFamily="82" charset="0"/>
              </a:rPr>
              <a:t>Peter </a:t>
            </a:r>
            <a:r>
              <a:rPr lang="en-US" i="1" u="sng" dirty="0" smtClean="0">
                <a:effectLst/>
                <a:latin typeface="Algerian" pitchFamily="82" charset="0"/>
              </a:rPr>
              <a:t>Bone </a:t>
            </a:r>
            <a:r>
              <a:rPr lang="en-US" sz="2800" b="0" dirty="0" smtClean="0">
                <a:effectLst/>
                <a:latin typeface="Algerian" pitchFamily="82" charset="0"/>
              </a:rPr>
              <a:t> CREATOR OF PIVOT ANIMATOR.</a:t>
            </a:r>
            <a:r>
              <a:rPr lang="en-US" i="1" u="sng" dirty="0" smtClean="0">
                <a:effectLst/>
                <a:latin typeface="Algerian" pitchFamily="82" charset="0"/>
              </a:rPr>
              <a:t>                                                             </a:t>
            </a:r>
            <a:endParaRPr lang="en-US" i="1" u="sng" dirty="0">
              <a:effectLst/>
              <a:latin typeface="Algerian" pitchFamily="82" charset="0"/>
            </a:endParaRPr>
          </a:p>
        </p:txBody>
      </p:sp>
      <p:pic>
        <p:nvPicPr>
          <p:cNvPr id="4" name="Content Placeholder 3" descr="photo.jpg"/>
          <p:cNvPicPr>
            <a:picLocks noGrp="1" noChangeAspect="1"/>
          </p:cNvPicPr>
          <p:nvPr>
            <p:ph idx="1"/>
          </p:nvPr>
        </p:nvPicPr>
        <p:blipFill>
          <a:blip r:embed="rId2"/>
          <a:stretch>
            <a:fillRect/>
          </a:stretch>
        </p:blipFill>
        <p:spPr>
          <a:xfrm>
            <a:off x="2286000" y="1066800"/>
            <a:ext cx="4038600" cy="3276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352800"/>
            <a:ext cx="8183880" cy="2682240"/>
          </a:xfrm>
        </p:spPr>
        <p:txBody>
          <a:bodyPr>
            <a:normAutofit/>
          </a:bodyPr>
          <a:lstStyle/>
          <a:p>
            <a:r>
              <a:rPr lang="en-US" sz="2800" b="0" dirty="0" smtClean="0"/>
              <a:t> Pivot </a:t>
            </a:r>
            <a:r>
              <a:rPr lang="en-US" sz="2800" b="0" dirty="0" smtClean="0"/>
              <a:t>was created by Peter Bone using Delphi</a:t>
            </a:r>
            <a:r>
              <a:rPr lang="en-US" sz="2800" b="0" dirty="0" smtClean="0"/>
              <a:t>.</a:t>
            </a:r>
            <a:br>
              <a:rPr lang="en-US" sz="2800" b="0" dirty="0" smtClean="0"/>
            </a:br>
            <a:r>
              <a:rPr lang="en-US" sz="2800" b="0" dirty="0" smtClean="0"/>
              <a:t> The </a:t>
            </a:r>
            <a:r>
              <a:rPr lang="en-US" sz="2800" b="0" dirty="0" smtClean="0"/>
              <a:t>first version was started in around </a:t>
            </a:r>
            <a:r>
              <a:rPr lang="en-US" sz="2800" b="0" dirty="0" smtClean="0"/>
              <a:t>2004.</a:t>
            </a:r>
            <a:endParaRPr lang="en-US" sz="2800" dirty="0"/>
          </a:p>
        </p:txBody>
      </p:sp>
      <p:pic>
        <p:nvPicPr>
          <p:cNvPr id="4" name="Content Placeholder 3" descr="download.png"/>
          <p:cNvPicPr>
            <a:picLocks noGrp="1" noChangeAspect="1"/>
          </p:cNvPicPr>
          <p:nvPr>
            <p:ph idx="1"/>
          </p:nvPr>
        </p:nvPicPr>
        <p:blipFill>
          <a:blip r:embed="rId2"/>
          <a:stretch>
            <a:fillRect/>
          </a:stretch>
        </p:blipFill>
        <p:spPr>
          <a:xfrm>
            <a:off x="457200" y="457200"/>
            <a:ext cx="4609306" cy="2700337"/>
          </a:xfrm>
        </p:spPr>
      </p:pic>
      <p:pic>
        <p:nvPicPr>
          <p:cNvPr id="2050" name="Picture 2" descr="C:\Users\Admin\Downloads\images.png"/>
          <p:cNvPicPr>
            <a:picLocks noChangeAspect="1" noChangeArrowheads="1"/>
          </p:cNvPicPr>
          <p:nvPr/>
        </p:nvPicPr>
        <p:blipFill>
          <a:blip r:embed="rId3"/>
          <a:srcRect/>
          <a:stretch>
            <a:fillRect/>
          </a:stretch>
        </p:blipFill>
        <p:spPr bwMode="auto">
          <a:xfrm>
            <a:off x="5105400" y="457200"/>
            <a:ext cx="3657599" cy="2743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733800"/>
            <a:ext cx="8183880" cy="2301240"/>
          </a:xfrm>
        </p:spPr>
        <p:txBody>
          <a:bodyPr>
            <a:normAutofit fontScale="90000"/>
          </a:bodyPr>
          <a:lstStyle/>
          <a:p>
            <a:pPr fontAlgn="t"/>
            <a:r>
              <a:rPr lang="en-US" sz="2000" dirty="0" smtClean="0"/>
              <a:t>Pivot was created </a:t>
            </a:r>
            <a:r>
              <a:rPr lang="en-US" sz="2000" dirty="0" smtClean="0"/>
              <a:t>because </a:t>
            </a:r>
            <a:r>
              <a:rPr lang="en-US" sz="2000" dirty="0" smtClean="0"/>
              <a:t>his brother needed something user friendly for making stickman animations. The basic idea of Pivot was to make it possible to make a stickman animation by dragging the parts of the stickman while keeping the proportions of its parts constant. Pivot was the first software designed specifically for stick figure animation to use this mechanism.</a:t>
            </a:r>
            <a:r>
              <a:rPr lang="en-US" dirty="0" smtClean="0"/>
              <a:t/>
            </a:r>
            <a:br>
              <a:rPr lang="en-US" dirty="0" smtClean="0"/>
            </a:br>
            <a:r>
              <a:rPr lang="en-US" dirty="0" smtClean="0"/>
              <a:t/>
            </a:r>
            <a:br>
              <a:rPr lang="en-US" dirty="0" smtClean="0"/>
            </a:br>
            <a:endParaRPr lang="en-US" dirty="0"/>
          </a:p>
        </p:txBody>
      </p:sp>
      <p:pic>
        <p:nvPicPr>
          <p:cNvPr id="4" name="Content Placeholder 3" descr="images (1).jpg"/>
          <p:cNvPicPr>
            <a:picLocks noGrp="1" noChangeAspect="1"/>
          </p:cNvPicPr>
          <p:nvPr>
            <p:ph idx="1"/>
          </p:nvPr>
        </p:nvPicPr>
        <p:blipFill>
          <a:blip r:embed="rId2"/>
          <a:stretch>
            <a:fillRect/>
          </a:stretch>
        </p:blipFill>
        <p:spPr>
          <a:xfrm>
            <a:off x="1524000" y="457200"/>
            <a:ext cx="6324599" cy="25908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183880" cy="3979750"/>
          </a:xfrm>
        </p:spPr>
        <p:txBody>
          <a:bodyPr>
            <a:normAutofit/>
          </a:bodyPr>
          <a:lstStyle/>
          <a:p>
            <a:r>
              <a:rPr lang="en-US" b="0" dirty="0" smtClean="0"/>
              <a:t> Pivot will only run on Windows. </a:t>
            </a:r>
            <a:r>
              <a:rPr lang="en-US" b="0" dirty="0" smtClean="0"/>
              <a:t>          However</a:t>
            </a:r>
            <a:r>
              <a:rPr lang="en-US" b="0" dirty="0" smtClean="0"/>
              <a:t>, you can use Boot Camp to run Pivot on a Mac with a recent version of OS X. </a:t>
            </a:r>
            <a:r>
              <a:rPr lang="en-US" b="0" dirty="0" smtClean="0"/>
              <a:t/>
            </a:r>
            <a:br>
              <a:rPr lang="en-US" b="0" dirty="0" smtClean="0"/>
            </a:br>
            <a:r>
              <a:rPr lang="en-US" b="0" dirty="0" smtClean="0"/>
              <a:t> </a:t>
            </a:r>
            <a:r>
              <a:rPr lang="en-US" b="0" dirty="0" smtClean="0"/>
              <a:t>You </a:t>
            </a:r>
            <a:r>
              <a:rPr lang="en-US" b="0" dirty="0" smtClean="0"/>
              <a:t>can run Pivot on Linux using the WINE emulator.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85800"/>
            <a:ext cx="8183880" cy="2971800"/>
          </a:xfrm>
        </p:spPr>
        <p:txBody>
          <a:bodyPr>
            <a:normAutofit/>
          </a:bodyPr>
          <a:lstStyle/>
          <a:p>
            <a:r>
              <a:rPr lang="en-US" sz="2000" dirty="0" smtClean="0"/>
              <a:t>DIFFERENT   VERSIONS OF PIVOT ANIMATOR</a:t>
            </a:r>
            <a:br>
              <a:rPr lang="en-US" sz="2000" dirty="0" smtClean="0"/>
            </a:br>
            <a:r>
              <a:rPr lang="en-US" sz="2000" dirty="0" smtClean="0"/>
              <a:t/>
            </a:r>
            <a:br>
              <a:rPr lang="en-US" sz="2000" dirty="0" smtClean="0"/>
            </a:br>
            <a:r>
              <a:rPr lang="en-US" sz="2000" dirty="0" smtClean="0"/>
              <a:t>2.2,3.1,4.1 AND THE LATEST VERSION IS 4.2.6 RELEASED ON JUNE 28,2016.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81200"/>
            <a:ext cx="8183880" cy="1051560"/>
          </a:xfrm>
        </p:spPr>
        <p:txBody>
          <a:bodyPr>
            <a:normAutofit/>
          </a:bodyPr>
          <a:lstStyle/>
          <a:p>
            <a:r>
              <a:rPr lang="en-US" sz="4800" dirty="0" smtClean="0"/>
              <a:t>THE END</a:t>
            </a:r>
            <a:endParaRPr lang="en-US" sz="4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130</TotalTime>
  <Words>128</Words>
  <Application>Microsoft Office PowerPoint</Application>
  <PresentationFormat>On-screen Show (4:3)</PresentationFormat>
  <Paragraphs>11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Aspect</vt:lpstr>
      <vt:lpstr>Pivot Animator </vt:lpstr>
      <vt:lpstr>Pivot AnimAtor:</vt:lpstr>
      <vt:lpstr>Peter Bone  CREATOR OF PIVOT ANIMATOR.                                                             </vt:lpstr>
      <vt:lpstr> Pivot was created by Peter Bone using Delphi.  The first version was started in around 2004.</vt:lpstr>
      <vt:lpstr>Pivot was created because his brother needed something user friendly for making stickman animations. The basic idea of Pivot was to make it possible to make a stickman animation by dragging the parts of the stickman while keeping the proportions of its parts constant. Pivot was the first software designed specifically for stick figure animation to use this mechanism.  </vt:lpstr>
      <vt:lpstr> Pivot will only run on Windows.           However, you can use Boot Camp to run Pivot on a Mac with a recent version of OS X.   You can run Pivot on Linux using the WINE emulator.</vt:lpstr>
      <vt:lpstr>DIFFERENT   VERSIONS OF PIVOT ANIMATOR  2.2,3.1,4.1 AND THE LATEST VERSION IS 4.2.6 RELEASED ON JUNE 28,2016.                                                                                                        </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 Animator</dc:title>
  <dc:creator>Admin</dc:creator>
  <cp:lastModifiedBy>Admin</cp:lastModifiedBy>
  <cp:revision>13</cp:revision>
  <dcterms:created xsi:type="dcterms:W3CDTF">2018-08-03T18:17:15Z</dcterms:created>
  <dcterms:modified xsi:type="dcterms:W3CDTF">2018-08-03T20:27:52Z</dcterms:modified>
</cp:coreProperties>
</file>