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Algorithm and deployment play crucial roles in Netflix's operations, particularly in content recommendation and streaming infrastructure. Here's an overview of how algorithms are used and deployed in Netflix:</a:t>
            </a:r>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4165856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46582" y="1102290"/>
            <a:ext cx="9144000" cy="601250"/>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Netflix movies and </a:t>
            </a:r>
            <a:r>
              <a:rPr lang="en-US" b="1" dirty="0" err="1" smtClean="0">
                <a:solidFill>
                  <a:schemeClr val="accent1"/>
                </a:solidFill>
                <a:latin typeface="Arial" panose="020B0604020202020204" pitchFamily="34" charset="0"/>
                <a:cs typeface="Arial" panose="020B0604020202020204" pitchFamily="34" charset="0"/>
              </a:rPr>
              <a:t>tv</a:t>
            </a:r>
            <a:r>
              <a:rPr lang="en-US" b="1" dirty="0" smtClean="0">
                <a:solidFill>
                  <a:schemeClr val="accent1"/>
                </a:solidFill>
                <a:latin typeface="Arial" panose="020B0604020202020204" pitchFamily="34" charset="0"/>
                <a:cs typeface="Arial" panose="020B0604020202020204" pitchFamily="34" charset="0"/>
              </a:rPr>
              <a:t> shows</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endParaRPr lang="en-IN" sz="2400" dirty="0"/>
          </a:p>
        </p:txBody>
      </p:sp>
      <p:sp>
        <p:nvSpPr>
          <p:cNvPr id="3" name="Rectangle 2"/>
          <p:cNvSpPr/>
          <p:nvPr/>
        </p:nvSpPr>
        <p:spPr>
          <a:xfrm>
            <a:off x="3048000" y="1997839"/>
            <a:ext cx="6096000" cy="2862322"/>
          </a:xfrm>
          <a:prstGeom prst="rect">
            <a:avLst/>
          </a:prstGeom>
        </p:spPr>
        <p:txBody>
          <a:bodyPr>
            <a:spAutoFit/>
          </a:bodyPr>
          <a:lstStyle/>
          <a:p>
            <a:r>
              <a:rPr lang="en-US" dirty="0" err="1"/>
              <a:t>Strause</a:t>
            </a:r>
            <a:r>
              <a:rPr lang="en-US" dirty="0"/>
              <a:t>, J. (2021). "Netflix's 10 Most Popular TV Shows Right Now." The Hollywood Reporter. https://www.hollywoodreporter.com/lists/netflix-10-most-popular-tv-shows-right-now/</a:t>
            </a:r>
          </a:p>
          <a:p>
            <a:r>
              <a:rPr lang="en-US" dirty="0"/>
              <a:t>Netflix. (</a:t>
            </a:r>
            <a:r>
              <a:rPr lang="en-US" dirty="0" err="1"/>
              <a:t>n.d.</a:t>
            </a:r>
            <a:r>
              <a:rPr lang="en-US" dirty="0"/>
              <a:t>). "Netflix Originals." Retrieved from https://www.netflix.com/browse/originals</a:t>
            </a:r>
          </a:p>
          <a:p>
            <a:r>
              <a:rPr lang="en-US" dirty="0"/>
              <a:t>Spangler, T. (2021). "Netflix Reveals Its Top 10 TV Shows and Movies in the U.S." Variety. https://variety.com/2021/digital/news/netflix-top-10-tv-shows-movies-most-popular-2021-1235127913/</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The revenue growth of Netflix has slowed down. While the business outcome is to grow the revenue, you are tasked with mapping it to the required product outcomes. Outline the product outcomes to drive revenue growth by focusing on the acquisition part of the funnel.</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2993721" y="3327831"/>
            <a:ext cx="6096000" cy="1200329"/>
          </a:xfrm>
          <a:prstGeom prst="rect">
            <a:avLst/>
          </a:prstGeom>
        </p:spPr>
        <p:txBody>
          <a:bodyPr>
            <a:spAutoFit/>
          </a:bodyPr>
          <a:lstStyle/>
          <a:p>
            <a:r>
              <a:rPr lang="en-US" dirty="0"/>
              <a:t>Overview of current challenges faced by Netflix</a:t>
            </a:r>
          </a:p>
          <a:p>
            <a:r>
              <a:rPr lang="en-US" dirty="0"/>
              <a:t>Competition from other streaming services</a:t>
            </a:r>
          </a:p>
          <a:p>
            <a:r>
              <a:rPr lang="en-US" dirty="0"/>
              <a:t>Need to maintain and expand subscriber base</a:t>
            </a:r>
          </a:p>
          <a:p>
            <a:r>
              <a:rPr lang="en-US" dirty="0"/>
              <a:t>Ensuring a diverse and engaging content library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dirty="0"/>
              <a:t>Overview of current challenges faced by Netflix</a:t>
            </a:r>
          </a:p>
          <a:p>
            <a:r>
              <a:rPr lang="en-US" sz="1800" dirty="0"/>
              <a:t>Competition from other streaming services</a:t>
            </a:r>
          </a:p>
          <a:p>
            <a:r>
              <a:rPr lang="en-US" sz="1800" dirty="0"/>
              <a:t>Need to maintain and expand subscriber base</a:t>
            </a:r>
          </a:p>
          <a:p>
            <a:r>
              <a:rPr lang="en-US" sz="1800" dirty="0"/>
              <a:t>Ensuring a diverse and engaging content library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5"/>
            <a:ext cx="11280956" cy="5674971"/>
          </a:xfrm>
        </p:spPr>
        <p:txBody>
          <a:bodyPr/>
          <a:lstStyle/>
          <a:p>
            <a:pPr marL="0" indent="0">
              <a:buNone/>
            </a:pPr>
            <a:endParaRPr lang="en-US" dirty="0"/>
          </a:p>
          <a:p>
            <a:pPr marL="305435" indent="-305435"/>
            <a:endParaRPr lang="en-IN" dirty="0"/>
          </a:p>
        </p:txBody>
      </p:sp>
      <p:sp>
        <p:nvSpPr>
          <p:cNvPr id="3" name="Rectangle 2"/>
          <p:cNvSpPr/>
          <p:nvPr/>
        </p:nvSpPr>
        <p:spPr>
          <a:xfrm>
            <a:off x="2818356" y="2542784"/>
            <a:ext cx="6325644" cy="1200329"/>
          </a:xfrm>
          <a:prstGeom prst="rect">
            <a:avLst/>
          </a:prstGeom>
        </p:spPr>
        <p:txBody>
          <a:bodyPr wrap="square">
            <a:spAutoFit/>
          </a:bodyPr>
          <a:lstStyle/>
          <a:p>
            <a:r>
              <a:rPr lang="en-US" dirty="0"/>
              <a:t>Algorithm and deployment play crucial roles in Netflix's operations, particularly in content recommendation and streaming infrastructure. Here's an overview of how algorithms are used and deployed in Netflix:</a:t>
            </a:r>
            <a:endParaRPr lang="en-IN" dirty="0"/>
          </a:p>
        </p:txBody>
      </p:sp>
      <p:sp>
        <p:nvSpPr>
          <p:cNvPr id="4" name="Rectangle 3"/>
          <p:cNvSpPr/>
          <p:nvPr/>
        </p:nvSpPr>
        <p:spPr>
          <a:xfrm>
            <a:off x="2933178" y="3867752"/>
            <a:ext cx="6096000" cy="1754326"/>
          </a:xfrm>
          <a:prstGeom prst="rect">
            <a:avLst/>
          </a:prstGeom>
        </p:spPr>
        <p:txBody>
          <a:bodyPr>
            <a:spAutoFit/>
          </a:bodyPr>
          <a:lstStyle/>
          <a:p>
            <a:r>
              <a:rPr lang="en-US" dirty="0"/>
              <a:t>Netflix employs a combination of collaborative and content-based filtering to provide more accurate and diverse recommendations.</a:t>
            </a:r>
          </a:p>
          <a:p>
            <a:r>
              <a:rPr lang="en-US" b="1" dirty="0"/>
              <a:t>Deep Learning Models:</a:t>
            </a:r>
            <a:r>
              <a:rPr lang="en-US" dirty="0"/>
              <a:t> Netflix also utilizes advanced deep learning models to analyze vast amounts of user data and improve the accuracy of recommendations.</a:t>
            </a:r>
          </a:p>
        </p:txBody>
      </p:sp>
      <p:sp>
        <p:nvSpPr>
          <p:cNvPr id="6" name="Rectangle 5"/>
          <p:cNvSpPr/>
          <p:nvPr/>
        </p:nvSpPr>
        <p:spPr>
          <a:xfrm>
            <a:off x="2889337" y="5622078"/>
            <a:ext cx="6096000" cy="1200329"/>
          </a:xfrm>
          <a:prstGeom prst="rect">
            <a:avLst/>
          </a:prstGeom>
        </p:spPr>
        <p:txBody>
          <a:bodyPr>
            <a:spAutoFit/>
          </a:bodyPr>
          <a:lstStyle/>
          <a:p>
            <a:r>
              <a:rPr lang="en-US" b="1" dirty="0"/>
              <a:t>Content Delivery Network (CDN):</a:t>
            </a:r>
            <a:r>
              <a:rPr lang="en-US" dirty="0"/>
              <a:t> Netflix utilizes a distributed CDN infrastructure to deliver streaming content efficiently to users worldwide. This involves deploying servers in strategic locations to reduce latency and improve streaming quality.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731505" y="1302706"/>
            <a:ext cx="11029615" cy="3457184"/>
          </a:xfrm>
        </p:spPr>
        <p:txBody>
          <a:bodyPr>
            <a:normAutofit/>
          </a:bodyPr>
          <a:lstStyle/>
          <a:p>
            <a:pPr marL="0" indent="0">
              <a:buNone/>
            </a:pPr>
            <a:r>
              <a:rPr lang="en-US" sz="2400" dirty="0"/>
              <a:t>When discussing results for Netflix and TV shows, it generally pertains to the reception of their original series and licensed content, as well as their impact on the industry. Here are some key points regarding Netflix's results in the realm of TV shows: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dirty="0"/>
              <a:t>In conclusion, Netflix has established itself as a dominant force in the entertainment industry, revolutionizing the way people consume TV shows and movies. With its vast library of content, innovative approach to original programming, and seamless streaming experience, Netflix has reshaped the way audiences engage with entertainment.</a:t>
            </a:r>
          </a:p>
          <a:p>
            <a:r>
              <a:rPr lang="en-US" sz="2000" dirty="0"/>
              <a:t>Through its strategic investments in original content production, Netflix has not only garnered critical acclaim but also cultivated a loyal subscriber base worldwide. The platform's ability to provide personalized recommendations and adapt to evolving viewer preferences has further solidified its position as a leader in the streaming market.</a:t>
            </a:r>
          </a:p>
          <a:p>
            <a:r>
              <a:rPr lang="en-US" sz="2000" dirty="0"/>
              <a:t/>
            </a:r>
            <a:br>
              <a:rPr lang="en-US" sz="2000" dirty="0"/>
            </a:b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2070970" y="1839992"/>
            <a:ext cx="6096000" cy="923330"/>
          </a:xfrm>
          <a:prstGeom prst="rect">
            <a:avLst/>
          </a:prstGeom>
        </p:spPr>
        <p:txBody>
          <a:bodyPr>
            <a:spAutoFit/>
          </a:bodyPr>
          <a:lstStyle/>
          <a:p>
            <a:r>
              <a:rPr lang="en-US" dirty="0"/>
              <a:t>The future scope for Netflix is vast and includes several areas of potential growth and innovation. Here are some key areas where Netflix can continue to expand and evolve:</a:t>
            </a:r>
            <a:endParaRPr lang="en-IN" dirty="0"/>
          </a:p>
        </p:txBody>
      </p:sp>
      <p:sp>
        <p:nvSpPr>
          <p:cNvPr id="4" name="Rectangle 3"/>
          <p:cNvSpPr/>
          <p:nvPr/>
        </p:nvSpPr>
        <p:spPr>
          <a:xfrm>
            <a:off x="2146127" y="3241481"/>
            <a:ext cx="6096000" cy="1477328"/>
          </a:xfrm>
          <a:prstGeom prst="rect">
            <a:avLst/>
          </a:prstGeom>
        </p:spPr>
        <p:txBody>
          <a:bodyPr>
            <a:spAutoFit/>
          </a:bodyPr>
          <a:lstStyle/>
          <a:p>
            <a:r>
              <a:rPr lang="en-US" dirty="0"/>
              <a:t>Netflix has seen tremendous success with its original content strategy, and there is ample room for further expansion. Investing in a diverse range of genres, formats, and storytelling styles can help Netflix appeal to a broader audience and maintain its competitive edge.</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purl.org/dc/term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567</Words>
  <Application>Microsoft Office PowerPoint</Application>
  <PresentationFormat>Custom</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Netflix movies and tv shows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2024-04-05T06:01:20Z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