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M</a:t>
            </a:r>
            <a:r>
              <a:rPr dirty="0" sz="2400" lang="en-US"/>
              <a:t>U</a:t>
            </a:r>
            <a:r>
              <a:rPr dirty="0" sz="2400" lang="en-US"/>
              <a:t>T</a:t>
            </a:r>
            <a:r>
              <a:rPr dirty="0" sz="2400" lang="en-US"/>
              <a:t>H</a:t>
            </a:r>
            <a:r>
              <a:rPr dirty="0" sz="2400" lang="en-US"/>
              <a:t>U</a:t>
            </a:r>
            <a:r>
              <a:rPr dirty="0" sz="2400" lang="en-US"/>
              <a:t>A</a:t>
            </a:r>
            <a:r>
              <a:rPr dirty="0" sz="2400" lang="en-US"/>
              <a:t>B</a:t>
            </a:r>
            <a:r>
              <a:rPr dirty="0" sz="2400" lang="en-US"/>
              <a:t>I</a:t>
            </a:r>
            <a:r>
              <a:rPr dirty="0" sz="2400" lang="en-US"/>
              <a:t> </a:t>
            </a:r>
            <a:r>
              <a:rPr dirty="0" sz="2400" lang="en-US"/>
              <a:t>K</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0</a:t>
            </a:r>
            <a:r>
              <a:rPr dirty="0" sz="2400" lang="en-US"/>
              <a:t>2</a:t>
            </a:r>
            <a:r>
              <a:rPr dirty="0" sz="2400" lang="en-US"/>
              <a:t>0</a:t>
            </a:r>
            <a:r>
              <a:rPr dirty="0" sz="2400" lang="en-US"/>
              <a:t>4</a:t>
            </a:r>
            <a:r>
              <a:rPr dirty="0" sz="2400" lang="en-US"/>
              <a:t>2</a:t>
            </a:r>
            <a:endParaRPr dirty="0" sz="2400" lang="en-US">
              <a:cs typeface="Calibri"/>
            </a:endParaRPr>
          </a:p>
          <a:p>
            <a:r>
              <a:rPr dirty="0" sz="2400" lang="en-US"/>
              <a:t>DEPARTMENT: </a:t>
            </a:r>
            <a:r>
              <a:rPr dirty="0" sz="2400" lang="en-US"/>
              <a:t>B</a:t>
            </a:r>
            <a:r>
              <a:rPr dirty="0" sz="2400" lang="en-US"/>
              <a:t> </a:t>
            </a:r>
            <a:r>
              <a:rPr dirty="0" sz="2400" lang="en-US"/>
              <a:t>S</a:t>
            </a:r>
            <a:r>
              <a:rPr dirty="0" sz="2400" lang="en-US"/>
              <a:t>c</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3764270" y="3737850"/>
            <a:ext cx="4729750" cy="291011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2918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5585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2611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2250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3807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2025-09-09T05:23:30Z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0ef5d3e734684437b09069d50ca97ff4</vt:lpwstr>
  </property>
</Properties>
</file>