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301" r:id="rId4"/>
    <p:sldId id="320" r:id="rId5"/>
    <p:sldId id="321" r:id="rId6"/>
    <p:sldId id="324" r:id="rId7"/>
    <p:sldId id="309" r:id="rId8"/>
    <p:sldId id="329" r:id="rId9"/>
    <p:sldId id="306" r:id="rId10"/>
    <p:sldId id="330" r:id="rId11"/>
    <p:sldId id="304" r:id="rId12"/>
    <p:sldId id="313" r:id="rId13"/>
    <p:sldId id="311" r:id="rId14"/>
    <p:sldId id="331" r:id="rId15"/>
    <p:sldId id="327" r:id="rId16"/>
    <p:sldId id="312" r:id="rId17"/>
    <p:sldId id="333" r:id="rId18"/>
    <p:sldId id="328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FA8C2F-9334-4540-9CCA-B61D80DF4138}">
          <p14:sldIdLst>
            <p14:sldId id="256"/>
            <p14:sldId id="265"/>
            <p14:sldId id="301"/>
            <p14:sldId id="320"/>
            <p14:sldId id="321"/>
            <p14:sldId id="324"/>
            <p14:sldId id="309"/>
            <p14:sldId id="329"/>
            <p14:sldId id="306"/>
            <p14:sldId id="330"/>
            <p14:sldId id="304"/>
            <p14:sldId id="313"/>
            <p14:sldId id="311"/>
            <p14:sldId id="331"/>
            <p14:sldId id="327"/>
            <p14:sldId id="312"/>
            <p14:sldId id="333"/>
            <p14:sldId id="328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F215-C84A-4390-903C-67A5F8D46996}" type="datetimeFigureOut">
              <a:rPr lang="en-US" smtClean="0"/>
              <a:t>03/22/2019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5E68F-CB88-4473-9FB1-7914CA3C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DC2-3F76-4054-94EA-AA15DB3F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A560-D6D4-49B4-A305-38F6FF53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2D5D-714A-43A5-AF2F-B2D72FF8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1547-F5E2-49A0-8A43-B197A36115E8}" type="datetime1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FD00-B881-4ACD-8C45-1BEAE8A2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B7E8-1090-4E34-BDF7-DB3D6EAF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7169-65D8-4F67-950E-B6EFB56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35D2-24E6-4559-9A2C-8921029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970A-BF0B-4EC5-B2D2-201B805E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1665-5ECE-49E0-B8C2-70619E5391C0}" type="datetime1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EEF2-7DD5-47BB-9A8E-1C53C35C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074-4750-4CCB-B34C-2A0DCD73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0BC90-5AB8-4DDA-AAA8-D2F3ABFA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B74D1-75D9-4513-996F-738C830E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92A9-5625-46F2-BB71-8E4A260F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92-37F6-412C-800F-234D2E793BC9}" type="datetime1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21C-F4BA-416D-92BA-2101123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41BD-196A-4268-8EB6-F2910900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01E-52B9-491A-BD6B-075439F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E7F-FC0E-4381-9E81-564E72FA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D2E6-5A81-41C7-9A11-BE0CE284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F6A-21A6-4C3D-9F47-7CB5826C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754C-1CEB-4AC6-8BB7-324F7AD4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FED-1F27-4E95-8037-195CF3C8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E586-C677-4112-99B4-C86874A6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02EF-DE62-406C-A36E-E6E7331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24D5-E9BF-47F2-852F-C99CED95C525}" type="datetime1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5688-A34D-47B3-B891-CF8893F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BF8-6AC5-4F2D-A1EE-3AC918D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39E4-16A4-4D13-96F9-C9AF78A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8260-D968-4336-B5EF-6B8D935D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F508-73C3-4530-B8B5-0D30340A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FC77-A7F3-4739-93E6-457B7D4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7B27-46FE-4802-8903-B6A59575501F}" type="datetime1">
              <a:rPr lang="en-US" smtClean="0"/>
              <a:t>03/22/2019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EF3D-FD52-49DA-AF1C-2C4455D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B0C-3737-441A-98F7-99CC873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347-2C68-4004-B7C4-07BD91C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CE61-587E-4ACF-99CE-CD22FCE5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D622-C5E0-4DE6-B641-3CB165BC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4AAF-EA55-4CD9-88C4-330F32C6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A913D-EF40-48D2-88A0-FD5D3598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2878D-6828-44A4-AC3D-A625A6F5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7722-9DD3-420C-A6B6-0A380613E11A}" type="datetime1">
              <a:rPr lang="en-US" smtClean="0"/>
              <a:t>03/22/2019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448BF-2776-457B-AD85-8476DB2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D617-C6CF-49AF-8AA2-1E27AF9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B1D-DDBE-4030-B8D5-4EB9B5A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801A-F400-44B8-8150-EED9D055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BAC-ED2B-43AC-9ABA-9079BDA6A08D}" type="datetime1">
              <a:rPr lang="en-US" smtClean="0"/>
              <a:t>03/22/2019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E905-EE65-4B2F-B0F3-3F76752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4A07-AAD5-447A-9995-529B59A1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7521-E5ED-4787-BFD2-7BC0DCC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55E-9DAB-4AEC-BBB4-19D5375BD67E}" type="datetime1">
              <a:rPr lang="en-US" smtClean="0"/>
              <a:t>03/22/2019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BEF7D-4F10-4FD2-9CE9-9C17C472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660-CA9F-486A-B1E2-D03FFBC1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72A4-4D77-4E63-A394-BE6378C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A09B-F9F0-4464-A2DB-44ECCACA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F1294-AEF9-48DB-8111-B2366FC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404B-73BA-4162-A377-516DEC14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B155-BFD4-4A0C-8EBC-E4D664BD3001}" type="datetime1">
              <a:rPr lang="en-US" smtClean="0"/>
              <a:t>03/22/2019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97AF-65B3-4FDD-8350-6E247241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01303-F88D-4D13-8192-061B2E7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C726-1A16-4E20-ADF1-34C1D977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D2F1-AFC1-4F43-8BC3-BC4E93187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BBFB-DFFA-40A9-8F79-839AF392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81F78-D4D9-4E15-B831-D7717E1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FEE3-0481-44A2-B2CF-D26684A76F61}" type="datetime1">
              <a:rPr lang="en-US" smtClean="0"/>
              <a:t>03/22/2019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B2BA-76DD-4AA9-9277-0247F48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D26F-AF82-4458-9F67-3707450C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0ADAE-150D-4038-B685-36C01A75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E16-585E-43EC-9BE7-49AAED7E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1174-8C90-4C26-887F-0A291E53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0347-F2B0-4AB2-B6D2-4325758BE932}" type="datetime1">
              <a:rPr lang="en-US" smtClean="0"/>
              <a:t>03/22/2019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9A5A-5E2F-492B-89EC-D18BEA8B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F7CB-8897-4E42-A85C-2D9287B1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svm_actual_excelfile.xls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svm_edited_excelfile.xls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iqr_actual_excelfile.xls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iqr_edited_excelfile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4A7-157E-434B-92D6-14754B01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595751"/>
            <a:ext cx="9716086" cy="2410869"/>
          </a:xfrm>
        </p:spPr>
        <p:txBody>
          <a:bodyPr/>
          <a:lstStyle/>
          <a:p>
            <a:r>
              <a:rPr lang="en-US" sz="2800" dirty="0"/>
              <a:t>Directed Research </a:t>
            </a:r>
            <a:br>
              <a:rPr lang="en-US" dirty="0"/>
            </a:br>
            <a:r>
              <a:rPr lang="en-US" dirty="0"/>
              <a:t>Outlier Detection </a:t>
            </a:r>
            <a:br>
              <a:rPr lang="en-US" dirty="0"/>
            </a:br>
            <a:r>
              <a:rPr lang="en-US" dirty="0"/>
              <a:t>IQR and One Class 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082ED-4A1D-40D4-9B6C-CF81875E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4768229"/>
            <a:ext cx="9051235" cy="1655762"/>
          </a:xfrm>
        </p:spPr>
        <p:txBody>
          <a:bodyPr/>
          <a:lstStyle/>
          <a:p>
            <a:pPr algn="r"/>
            <a:r>
              <a:rPr lang="en-US" dirty="0"/>
              <a:t>Muthulakshmi Chandrasekaran </a:t>
            </a:r>
          </a:p>
          <a:p>
            <a:pPr algn="r"/>
            <a:r>
              <a:rPr lang="en-US" dirty="0"/>
              <a:t>USC ID : 4486180242</a:t>
            </a:r>
          </a:p>
          <a:p>
            <a:pPr algn="r"/>
            <a:r>
              <a:rPr lang="en-US" dirty="0"/>
              <a:t>Masters in Electrical Engineering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2EB0F2-65AA-4D0A-BEC6-2D2A1C747FDB}"/>
              </a:ext>
            </a:extLst>
          </p:cNvPr>
          <p:cNvSpPr txBox="1">
            <a:spLocks/>
          </p:cNvSpPr>
          <p:nvPr/>
        </p:nvSpPr>
        <p:spPr>
          <a:xfrm>
            <a:off x="954157" y="3006621"/>
            <a:ext cx="9998765" cy="141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03/22/2019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ABE-BB90-42CE-AEAB-1F74361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F7C42-6980-4A44-9E2D-0A51BA16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E350-2A03-4694-9D93-F705D080A0F3}" type="datetime1">
              <a:rPr lang="en-US" smtClean="0"/>
              <a:t>03/22/2019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7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B9F1-59E6-4F7D-8ED1-6F05E9DF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BF2D4-5546-4446-886B-7FE7FC9C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692B9-1946-4FCF-A32D-8F50CC2D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34" y="319088"/>
            <a:ext cx="10515600" cy="70402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Outlier Detection(IQR) – 2523412_edited.roiwise.stats -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942A07-EAB2-4704-8E53-96664B94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18147"/>
            <a:ext cx="8991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7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14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- SVM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11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62A13-8E02-4A34-AEC4-86CE28E70332}"/>
              </a:ext>
            </a:extLst>
          </p:cNvPr>
          <p:cNvSpPr/>
          <p:nvPr/>
        </p:nvSpPr>
        <p:spPr>
          <a:xfrm>
            <a:off x="1041512" y="1051560"/>
            <a:ext cx="8940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Read training files(170 subjects), one subject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ROI_ID 900 and </a:t>
            </a:r>
            <a:r>
              <a:rPr lang="en-US" sz="2400" dirty="0" err="1"/>
              <a:t>CSF_Volume</a:t>
            </a:r>
            <a:r>
              <a:rPr lang="en-US" sz="2400" dirty="0"/>
              <a:t>(mm^3)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 the entire data(except for the ROI_ID) by the total volume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Store each subject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now arranged subject wise, modify it to represent ROI wise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 the model.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test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ROI_ID 900, if present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</a:t>
            </a:r>
            <a:r>
              <a:rPr lang="en-US" sz="2400" dirty="0" err="1"/>
              <a:t>CSF_Volume</a:t>
            </a:r>
            <a:r>
              <a:rPr lang="en-US" sz="2400" dirty="0"/>
              <a:t>(mm^3), if present.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 by total volume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Output if a region is an outlier.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37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27388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 – 2523412_actual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12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F3FCA-8FEC-45CF-9CA6-E1DE28962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23"/>
          <a:stretch/>
        </p:blipFill>
        <p:spPr>
          <a:xfrm>
            <a:off x="1800225" y="852488"/>
            <a:ext cx="3562350" cy="5287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63039-798E-416A-96A2-FFADA07E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7" y="1153659"/>
            <a:ext cx="2905125" cy="4810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4D7B20-8F1C-420D-9FEE-00144085482B}"/>
              </a:ext>
            </a:extLst>
          </p:cNvPr>
          <p:cNvSpPr txBox="1"/>
          <p:nvPr/>
        </p:nvSpPr>
        <p:spPr>
          <a:xfrm>
            <a:off x="5362575" y="6005070"/>
            <a:ext cx="400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svm_actual_excelfile.xlsx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4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Detection(SVM)– 2523412_actual.nii.gz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CC54B-07F4-45A7-AF8F-03E6C0F0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033462"/>
            <a:ext cx="101536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5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Detection(SVM)– 2523412_actual.nii.gz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B5D15-5F78-49C7-ACCB-8AAF5271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128712"/>
            <a:ext cx="101346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2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82" y="124655"/>
            <a:ext cx="10515600" cy="70402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Outlier Detection(SVM) – 2523412_edited.roiwise.stats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16215-4376-49C5-8174-1B8CB074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46" y="856811"/>
            <a:ext cx="3495675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C61BC4-D4EF-434A-837C-CE01278E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282" y="1009650"/>
            <a:ext cx="2895600" cy="5848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0B0543-5F60-4710-83AB-590D2B6624E4}"/>
              </a:ext>
            </a:extLst>
          </p:cNvPr>
          <p:cNvSpPr txBox="1"/>
          <p:nvPr/>
        </p:nvSpPr>
        <p:spPr>
          <a:xfrm>
            <a:off x="2586037" y="6049252"/>
            <a:ext cx="400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svm_edited_excelfile.xlsx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7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Detection(SVM)– 2523412_edited.nii.gz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16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631AA-65BC-4091-A4D9-1B3EDD04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8" y="1051560"/>
            <a:ext cx="100488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81" y="124655"/>
            <a:ext cx="11338853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 – Comparison of actual and edited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17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AE241-4DF4-4914-8EB1-4AB8C510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914400"/>
            <a:ext cx="10163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1906-D885-4655-A854-CD873DDB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test files?</a:t>
            </a:r>
          </a:p>
          <a:p>
            <a:r>
              <a:rPr lang="en-US" dirty="0"/>
              <a:t>Nu and Gamma can be optimized if training data has some labels(that could be defined manually).</a:t>
            </a:r>
          </a:p>
          <a:p>
            <a:r>
              <a:rPr lang="en-US" dirty="0"/>
              <a:t>Visualization metric : need labels.</a:t>
            </a:r>
          </a:p>
          <a:p>
            <a:r>
              <a:rPr lang="en-US" dirty="0"/>
              <a:t>Function </a:t>
            </a:r>
            <a:r>
              <a:rPr lang="en-US" dirty="0" err="1"/>
              <a:t>score_sample</a:t>
            </a:r>
            <a:r>
              <a:rPr lang="en-US" dirty="0"/>
              <a:t> gives </a:t>
            </a:r>
          </a:p>
          <a:p>
            <a:pPr marL="0" indent="0">
              <a:buNone/>
            </a:pPr>
            <a:r>
              <a:rPr lang="en-US" dirty="0"/>
              <a:t> decision boundary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optimize to find the range.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F49E-BDE2-499D-BC71-74CEDE2F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189D1-FD9E-4429-B4ED-CA5C09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030122-83ED-48E2-8C40-5B453A33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40" y="329027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37ED1-9C14-47EE-811B-BA9110F9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2119"/>
            <a:ext cx="5695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19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AEE1F7-C5C5-426C-8E64-C75F9DA1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54" y="2037421"/>
            <a:ext cx="2912012" cy="818320"/>
          </a:xfrm>
        </p:spPr>
        <p:txBody>
          <a:bodyPr numCol="1">
            <a:no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781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CE5B-1037-44CB-82FF-FD64B59E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04"/>
            <a:ext cx="10515600" cy="4351338"/>
          </a:xfrm>
        </p:spPr>
        <p:txBody>
          <a:bodyPr/>
          <a:lstStyle/>
          <a:p>
            <a:r>
              <a:rPr lang="en-US" dirty="0"/>
              <a:t>IQR – Detailed Explanation </a:t>
            </a:r>
          </a:p>
          <a:p>
            <a:r>
              <a:rPr lang="en-US" dirty="0"/>
              <a:t>Improving Outlier Detection using IQR</a:t>
            </a:r>
          </a:p>
          <a:p>
            <a:r>
              <a:rPr lang="en-US" dirty="0"/>
              <a:t>Improving Outlier Detection using One Class SVM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09698-6620-42D0-B456-DEFC2990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317E5-589B-4A37-A5E5-1C5E15639128}"/>
              </a:ext>
            </a:extLst>
          </p:cNvPr>
          <p:cNvSpPr txBox="1">
            <a:spLocks/>
          </p:cNvSpPr>
          <p:nvPr/>
        </p:nvSpPr>
        <p:spPr>
          <a:xfrm>
            <a:off x="838200" y="478301"/>
            <a:ext cx="11030243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Overview of the work done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EBDB3F-98BE-463B-ACE3-6323C45D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77F-25EA-43D0-8F51-39F4D76B52CB}" type="datetime1">
              <a:rPr lang="en-US" smtClean="0"/>
              <a:t>03/22/2019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Input and Output Samples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EE97FF-F4A0-4CC9-A8B8-BE8CB19D0FE7}"/>
              </a:ext>
            </a:extLst>
          </p:cNvPr>
          <p:cNvSpPr txBox="1">
            <a:spLocks/>
          </p:cNvSpPr>
          <p:nvPr/>
        </p:nvSpPr>
        <p:spPr>
          <a:xfrm>
            <a:off x="791528" y="903827"/>
            <a:ext cx="10515600" cy="70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Input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561-779C-4EA9-8B8C-65B3941FB412}"/>
              </a:ext>
            </a:extLst>
          </p:cNvPr>
          <p:cNvSpPr/>
          <p:nvPr/>
        </p:nvSpPr>
        <p:spPr>
          <a:xfrm>
            <a:off x="968829" y="4611866"/>
            <a:ext cx="1848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</a:rPr>
              <a:t>Output File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CFD6BE-417A-48D1-A6F9-40B706EC6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" y="1458595"/>
            <a:ext cx="9699308" cy="3206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912ABE-1CBF-4383-B6F5-50B4C10F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7" y="5071745"/>
            <a:ext cx="10439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6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Changes made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561-779C-4EA9-8B8C-65B3941FB412}"/>
              </a:ext>
            </a:extLst>
          </p:cNvPr>
          <p:cNvSpPr/>
          <p:nvPr/>
        </p:nvSpPr>
        <p:spPr>
          <a:xfrm>
            <a:off x="329921" y="1076178"/>
            <a:ext cx="60286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set of training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Calculation of Outliers  was excluded for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Region Cerebellum : ROI_ID 900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 </a:t>
            </a:r>
            <a:r>
              <a:rPr lang="en-US" sz="2400" dirty="0" err="1"/>
              <a:t>CSF_Volume</a:t>
            </a:r>
            <a:r>
              <a:rPr lang="en-US" sz="2400" dirty="0"/>
              <a:t>(mm^3) 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calculations were made when reading the files, so the later calculations are done without including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values for each subject are normalized by the total volume across all regions of interest.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7E2A1-E588-400B-BA9C-20D41B9DA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97"/>
          <a:stretch/>
        </p:blipFill>
        <p:spPr>
          <a:xfrm>
            <a:off x="6308188" y="1561306"/>
            <a:ext cx="5700932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00D019-0B42-4249-BE91-79635493650D}"/>
              </a:ext>
            </a:extLst>
          </p:cNvPr>
          <p:cNvSpPr/>
          <p:nvPr/>
        </p:nvSpPr>
        <p:spPr>
          <a:xfrm>
            <a:off x="1041512" y="1051560"/>
            <a:ext cx="8940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Read training files(170 subjects), one subject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ROI_ID 900 and </a:t>
            </a:r>
            <a:r>
              <a:rPr lang="en-US" sz="2400" dirty="0" err="1"/>
              <a:t>CSF_Volume</a:t>
            </a:r>
            <a:r>
              <a:rPr lang="en-US" sz="2400" dirty="0"/>
              <a:t>(mm^3)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 the entire data(except for the ROI_ID) by the total volume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Store each subject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now arranged subject wise, modify it to represent ROI wise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IQR Range for each measure for each ROI, and store 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test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ROI_ID 900, if present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</a:t>
            </a:r>
            <a:r>
              <a:rPr lang="en-US" sz="2400" dirty="0" err="1"/>
              <a:t>CSF_Volume</a:t>
            </a:r>
            <a:r>
              <a:rPr lang="en-US" sz="2400" dirty="0"/>
              <a:t>(mm^3), if present.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 by total volume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with the already obtained IQR Range to test for an outlier.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963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2" y="19550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An example from prev. disc.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6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900D019-0B42-4249-BE91-79635493650D}"/>
                  </a:ext>
                </a:extLst>
              </p:cNvPr>
              <p:cNvSpPr/>
              <p:nvPr/>
            </p:nvSpPr>
            <p:spPr>
              <a:xfrm>
                <a:off x="318647" y="1051560"/>
                <a:ext cx="490024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ROI_ID : 229 , Mean Thickness(mm) : 3.549448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Outlier : any data point more than 1.5 IQR below the first quartile(Q1) or 1.5 IQR above the third quartile(Q3)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 –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900D019-0B42-4249-BE91-796354936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7" y="1051560"/>
                <a:ext cx="4900247" cy="3046988"/>
              </a:xfrm>
              <a:prstGeom prst="rect">
                <a:avLst/>
              </a:prstGeom>
              <a:blipFill>
                <a:blip r:embed="rId3"/>
                <a:stretch>
                  <a:fillRect l="-1617" t="-1603" r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image.png">
            <a:extLst>
              <a:ext uri="{FF2B5EF4-FFF2-40B4-BE49-F238E27FC236}">
                <a16:creationId xmlns:a16="http://schemas.microsoft.com/office/drawing/2014/main" id="{114882F7-E6CA-4F62-A13C-57A136E82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7578" y="910371"/>
            <a:ext cx="4295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8C884-45DC-4F3A-80BC-B715F52BF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895" y="950203"/>
            <a:ext cx="5743575" cy="9334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692DDE3-C334-4F51-902E-29163874B1DA}"/>
              </a:ext>
            </a:extLst>
          </p:cNvPr>
          <p:cNvGrpSpPr/>
          <p:nvPr/>
        </p:nvGrpSpPr>
        <p:grpSpPr>
          <a:xfrm>
            <a:off x="3038475" y="3852239"/>
            <a:ext cx="3086100" cy="2269370"/>
            <a:chOff x="5582530" y="2078751"/>
            <a:chExt cx="3086100" cy="22693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498B35E-C331-46F9-82AA-0E988F3A1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2530" y="2081171"/>
              <a:ext cx="3086100" cy="22669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9244E5-716B-467A-B5A4-24882CCCFFBB}"/>
                </a:ext>
              </a:extLst>
            </p:cNvPr>
            <p:cNvSpPr/>
            <p:nvPr/>
          </p:nvSpPr>
          <p:spPr>
            <a:xfrm>
              <a:off x="7718315" y="2078751"/>
              <a:ext cx="657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(Q1)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F04D62-50BB-4B85-8CA2-B0B5752279F9}"/>
              </a:ext>
            </a:extLst>
          </p:cNvPr>
          <p:cNvGrpSpPr/>
          <p:nvPr/>
        </p:nvGrpSpPr>
        <p:grpSpPr>
          <a:xfrm>
            <a:off x="0" y="3829754"/>
            <a:ext cx="3038475" cy="2317048"/>
            <a:chOff x="488705" y="3553009"/>
            <a:chExt cx="3038475" cy="23170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DCFABB-49C7-4E0B-972F-011A66EA3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8705" y="3584057"/>
              <a:ext cx="3038475" cy="2286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01D221-CA07-4815-8F16-DC67A266FD49}"/>
                </a:ext>
              </a:extLst>
            </p:cNvPr>
            <p:cNvSpPr/>
            <p:nvPr/>
          </p:nvSpPr>
          <p:spPr>
            <a:xfrm>
              <a:off x="2529116" y="3553009"/>
              <a:ext cx="657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(Q3)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B75749-93CC-454C-9C28-9A8F0B5FA24C}"/>
                  </a:ext>
                </a:extLst>
              </p:cNvPr>
              <p:cNvSpPr txBox="1"/>
              <p:nvPr/>
            </p:nvSpPr>
            <p:spPr>
              <a:xfrm>
                <a:off x="5124048" y="2007639"/>
                <a:ext cx="6973104" cy="1576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For </a:t>
                </a:r>
                <a:r>
                  <a:rPr lang="en-US" sz="2400" dirty="0" err="1"/>
                  <a:t>Mean_Thickness</a:t>
                </a:r>
                <a:r>
                  <a:rPr lang="en-US" sz="2400" dirty="0"/>
                  <a:t> 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4.14799 − 3.60666 = 0.54133</m:t>
                      </m:r>
                    </m:oMath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1 − 1.5∗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3.60666 − (1.5∗0.54133) = 0.811995</m:t>
                      </m:r>
                    </m:oMath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 + 1.5∗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4.14799 + (1.5∗0.54133) =4.959985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B75749-93CC-454C-9C28-9A8F0B5F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48" y="2007639"/>
                <a:ext cx="6973104" cy="1576457"/>
              </a:xfrm>
              <a:prstGeom prst="rect">
                <a:avLst/>
              </a:prstGeom>
              <a:blipFill>
                <a:blip r:embed="rId7"/>
                <a:stretch>
                  <a:fillRect l="-1400" t="-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75F5BB-7610-4187-B2A7-6C6D7D0057AD}"/>
                  </a:ext>
                </a:extLst>
              </p:cNvPr>
              <p:cNvSpPr/>
              <p:nvPr/>
            </p:nvSpPr>
            <p:spPr>
              <a:xfrm>
                <a:off x="6245326" y="3818837"/>
                <a:ext cx="571221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A point is considered an outlier if it's below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1 − 1.5∗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above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3+1.5∗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Therefore, any point outside the range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[0.811995,4.959985] </m:t>
                    </m:r>
                  </m:oMath>
                </a14:m>
                <a:r>
                  <a:rPr lang="en-US" sz="2400" dirty="0"/>
                  <a:t>is considered an outlier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Hence, this particular value is not an outlier.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75F5BB-7610-4187-B2A7-6C6D7D005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26" y="3818837"/>
                <a:ext cx="5712216" cy="2246769"/>
              </a:xfrm>
              <a:prstGeom prst="rect">
                <a:avLst/>
              </a:prstGeom>
              <a:blipFill>
                <a:blip r:embed="rId8"/>
                <a:stretch>
                  <a:fillRect l="-1599" t="-2168" r="-1599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68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260456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2523412.roiwise.stats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7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FC21A-113F-4CA3-8BD5-94D4F2FC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1" y="1139654"/>
            <a:ext cx="11710035" cy="4397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2A86F-8D08-45D6-8701-1C7BB93B802D}"/>
              </a:ext>
            </a:extLst>
          </p:cNvPr>
          <p:cNvSpPr txBox="1"/>
          <p:nvPr/>
        </p:nvSpPr>
        <p:spPr>
          <a:xfrm>
            <a:off x="3685735" y="5947118"/>
            <a:ext cx="400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iqr_actual_excelfile.xlsx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8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B9F1-59E6-4F7D-8ED1-6F05E9DF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BF2D4-5546-4446-886B-7FE7FC9C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807CE-F264-4732-B0DB-F0733882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66" y="1179891"/>
            <a:ext cx="8791575" cy="50196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0692B9-1946-4FCF-A32D-8F50CC2D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1" y="319088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2523412.roiwise.stats - Output</a:t>
            </a:r>
          </a:p>
        </p:txBody>
      </p:sp>
    </p:spTree>
    <p:extLst>
      <p:ext uri="{BB962C8B-B14F-4D97-AF65-F5344CB8AC3E}">
        <p14:creationId xmlns:p14="http://schemas.microsoft.com/office/powerpoint/2010/main" val="142509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67" y="136525"/>
            <a:ext cx="11578883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2523412_edited.roiwise.stats-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9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03/22/2019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75DC9-D8ED-48B4-8E3F-C9AA5D82A469}"/>
              </a:ext>
            </a:extLst>
          </p:cNvPr>
          <p:cNvSpPr txBox="1"/>
          <p:nvPr/>
        </p:nvSpPr>
        <p:spPr>
          <a:xfrm>
            <a:off x="3685735" y="5947118"/>
            <a:ext cx="400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iqr_edited_excelfile.xlsx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B21B6-B6DF-46A7-883D-B119E121D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1612"/>
            <a:ext cx="11399520" cy="40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1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4721</TotalTime>
  <Words>726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Directed Research  Outlier Detection  IQR and One Class SVM</vt:lpstr>
      <vt:lpstr>PowerPoint Presentation</vt:lpstr>
      <vt:lpstr>Outlier Detection(IQR) – Input and Output Samples </vt:lpstr>
      <vt:lpstr>Outlier Detection(IQR) – Changes made </vt:lpstr>
      <vt:lpstr>Outlier Detection(IQR) – Process</vt:lpstr>
      <vt:lpstr>Outlier Detection(IQR) – An example from prev. disc.</vt:lpstr>
      <vt:lpstr>Outlier Detection(IQR) – 2523412.roiwise.stats - Output</vt:lpstr>
      <vt:lpstr>Outlier Detection(IQR) – 2523412.roiwise.stats - Output</vt:lpstr>
      <vt:lpstr>Outlier Detection(IQR) – 2523412_edited.roiwise.stats- Output</vt:lpstr>
      <vt:lpstr>Outlier Detection(IQR) – 2523412_edited.roiwise.stats - Output</vt:lpstr>
      <vt:lpstr>Outlier Detection - SVM</vt:lpstr>
      <vt:lpstr>Outlier Detection(SVM) – 2523412_actual - Output</vt:lpstr>
      <vt:lpstr>Outlier Detection(SVM)– 2523412_actual.nii.gz - Output</vt:lpstr>
      <vt:lpstr>Outlier Detection(SVM)– 2523412_actual.nii.gz - Output</vt:lpstr>
      <vt:lpstr>Outlier Detection(SVM) – 2523412_edited.roiwise.stats - Output</vt:lpstr>
      <vt:lpstr>Outlier Detection(SVM)– 2523412_edited.nii.gz - Output</vt:lpstr>
      <vt:lpstr>Outlier Detection(SVM) – Comparison of actual and edited</vt:lpstr>
      <vt:lpstr>Outlier Detection(SVM)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Research  BrainSuite and Outlier Detection</dc:title>
  <dc:creator>Muthulakshmi</dc:creator>
  <cp:lastModifiedBy>Muthulakshmi Chandrasekaran</cp:lastModifiedBy>
  <cp:revision>391</cp:revision>
  <dcterms:created xsi:type="dcterms:W3CDTF">2019-01-25T01:41:14Z</dcterms:created>
  <dcterms:modified xsi:type="dcterms:W3CDTF">2019-03-22T18:51:26Z</dcterms:modified>
</cp:coreProperties>
</file>