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80" r:id="rId3"/>
    <p:sldId id="277" r:id="rId4"/>
    <p:sldId id="276" r:id="rId5"/>
    <p:sldId id="274" r:id="rId6"/>
    <p:sldId id="278" r:id="rId7"/>
    <p:sldId id="279" r:id="rId8"/>
    <p:sldId id="265" r:id="rId9"/>
    <p:sldId id="272" r:id="rId10"/>
    <p:sldId id="273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5"/>
  </p:normalViewPr>
  <p:slideViewPr>
    <p:cSldViewPr snapToGrid="0">
      <p:cViewPr varScale="1">
        <p:scale>
          <a:sx n="94" d="100"/>
          <a:sy n="94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65F71-65A0-44ED-87BF-7F0919278EA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762028-8E06-4A84-9B77-4DA84A62BD9B}">
      <dgm:prSet/>
      <dgm:spPr/>
      <dgm:t>
        <a:bodyPr/>
        <a:lstStyle/>
        <a:p>
          <a:r>
            <a:rPr lang="en-IN" b="0" i="0"/>
            <a:t>Primary Paper: "Sentiment Analysis on Large Scale Amazon Product Reviews" (2018).</a:t>
          </a:r>
          <a:endParaRPr lang="en-US"/>
        </a:p>
      </dgm:t>
    </dgm:pt>
    <dgm:pt modelId="{26569B27-05E1-49C6-AEDF-BE9CD96C5E46}" type="parTrans" cxnId="{C6617448-B030-4853-9F11-FD7F02E4F494}">
      <dgm:prSet/>
      <dgm:spPr/>
      <dgm:t>
        <a:bodyPr/>
        <a:lstStyle/>
        <a:p>
          <a:endParaRPr lang="en-US"/>
        </a:p>
      </dgm:t>
    </dgm:pt>
    <dgm:pt modelId="{3064430D-FE0F-494A-AE46-F57A521559D6}" type="sibTrans" cxnId="{C6617448-B030-4853-9F11-FD7F02E4F494}">
      <dgm:prSet/>
      <dgm:spPr/>
      <dgm:t>
        <a:bodyPr/>
        <a:lstStyle/>
        <a:p>
          <a:endParaRPr lang="en-US"/>
        </a:p>
      </dgm:t>
    </dgm:pt>
    <dgm:pt modelId="{3C604CA0-16E3-45F4-92B5-0A5423EFCD68}">
      <dgm:prSet/>
      <dgm:spPr/>
      <dgm:t>
        <a:bodyPr/>
        <a:lstStyle/>
        <a:p>
          <a:r>
            <a:rPr lang="en-IN" b="0" i="0"/>
            <a:t>Other Papers:</a:t>
          </a:r>
          <a:endParaRPr lang="en-US"/>
        </a:p>
      </dgm:t>
    </dgm:pt>
    <dgm:pt modelId="{0AD998D8-AAA0-468C-8BEA-3E639BBC21DF}" type="parTrans" cxnId="{7A4D2549-D4C0-462A-B608-B56AE8B11CAA}">
      <dgm:prSet/>
      <dgm:spPr/>
      <dgm:t>
        <a:bodyPr/>
        <a:lstStyle/>
        <a:p>
          <a:endParaRPr lang="en-US"/>
        </a:p>
      </dgm:t>
    </dgm:pt>
    <dgm:pt modelId="{E8B72CF8-A684-4ABB-ABEA-45476ED3FBDB}" type="sibTrans" cxnId="{7A4D2549-D4C0-462A-B608-B56AE8B11CAA}">
      <dgm:prSet/>
      <dgm:spPr/>
      <dgm:t>
        <a:bodyPr/>
        <a:lstStyle/>
        <a:p>
          <a:endParaRPr lang="en-US"/>
        </a:p>
      </dgm:t>
    </dgm:pt>
    <dgm:pt modelId="{7F3B2D92-DA2F-457B-8701-5DF60BF78B51}">
      <dgm:prSet/>
      <dgm:spPr/>
      <dgm:t>
        <a:bodyPr/>
        <a:lstStyle/>
        <a:p>
          <a:r>
            <a:rPr lang="en-IN" b="0" i="0"/>
            <a:t>"Amazon Reviews, Business Analytics with Sentiment Analysis" (Elli, Wang - 2016).</a:t>
          </a:r>
          <a:endParaRPr lang="en-US"/>
        </a:p>
      </dgm:t>
    </dgm:pt>
    <dgm:pt modelId="{8BABE698-9675-48B8-AE2B-5FBB6F02B4ED}" type="parTrans" cxnId="{243D579C-2FBA-4E38-88A1-9E9D59E6737F}">
      <dgm:prSet/>
      <dgm:spPr/>
      <dgm:t>
        <a:bodyPr/>
        <a:lstStyle/>
        <a:p>
          <a:endParaRPr lang="en-US"/>
        </a:p>
      </dgm:t>
    </dgm:pt>
    <dgm:pt modelId="{F3DF5906-FE6B-4456-9612-AF890D141771}" type="sibTrans" cxnId="{243D579C-2FBA-4E38-88A1-9E9D59E6737F}">
      <dgm:prSet/>
      <dgm:spPr/>
      <dgm:t>
        <a:bodyPr/>
        <a:lstStyle/>
        <a:p>
          <a:endParaRPr lang="en-US"/>
        </a:p>
      </dgm:t>
    </dgm:pt>
    <dgm:pt modelId="{82E4EF28-95DC-4E01-BD1B-AF15578FDBBA}">
      <dgm:prSet/>
      <dgm:spPr/>
      <dgm:t>
        <a:bodyPr/>
        <a:lstStyle/>
        <a:p>
          <a:r>
            <a:rPr lang="en-IN" b="0" i="0"/>
            <a:t>"Mining Comparative Opinions from Customer Reviews for Competitive Intelligence" (Xu et al. - 2011).</a:t>
          </a:r>
          <a:endParaRPr lang="en-US"/>
        </a:p>
      </dgm:t>
    </dgm:pt>
    <dgm:pt modelId="{A60A581D-22B9-429C-809B-FB599F8E6733}" type="parTrans" cxnId="{F7DFEEAE-38A1-4021-9164-E81F51672E92}">
      <dgm:prSet/>
      <dgm:spPr/>
      <dgm:t>
        <a:bodyPr/>
        <a:lstStyle/>
        <a:p>
          <a:endParaRPr lang="en-US"/>
        </a:p>
      </dgm:t>
    </dgm:pt>
    <dgm:pt modelId="{AF8DD7B8-9713-4315-B399-C751817F72F0}" type="sibTrans" cxnId="{F7DFEEAE-38A1-4021-9164-E81F51672E92}">
      <dgm:prSet/>
      <dgm:spPr/>
      <dgm:t>
        <a:bodyPr/>
        <a:lstStyle/>
        <a:p>
          <a:endParaRPr lang="en-US"/>
        </a:p>
      </dgm:t>
    </dgm:pt>
    <dgm:pt modelId="{783F6E5A-2DED-4B54-AC79-81FD84803125}">
      <dgm:prSet/>
      <dgm:spPr/>
      <dgm:t>
        <a:bodyPr/>
        <a:lstStyle/>
        <a:p>
          <a:r>
            <a:rPr lang="en-IN" b="0" i="0"/>
            <a:t>"Amazing: A Sentiment Mining &amp; Retrieval System" (Miao et al. - 2009).</a:t>
          </a:r>
          <a:endParaRPr lang="en-US"/>
        </a:p>
      </dgm:t>
    </dgm:pt>
    <dgm:pt modelId="{A2C042AC-1C48-4E01-A1F1-9C16F1D54429}" type="parTrans" cxnId="{2D71B39F-626D-4D02-AF13-AB69AD270F05}">
      <dgm:prSet/>
      <dgm:spPr/>
      <dgm:t>
        <a:bodyPr/>
        <a:lstStyle/>
        <a:p>
          <a:endParaRPr lang="en-US"/>
        </a:p>
      </dgm:t>
    </dgm:pt>
    <dgm:pt modelId="{73CB64C8-3E87-4F17-881A-4A0C65DE4B0F}" type="sibTrans" cxnId="{2D71B39F-626D-4D02-AF13-AB69AD270F05}">
      <dgm:prSet/>
      <dgm:spPr/>
      <dgm:t>
        <a:bodyPr/>
        <a:lstStyle/>
        <a:p>
          <a:endParaRPr lang="en-US"/>
        </a:p>
      </dgm:t>
    </dgm:pt>
    <dgm:pt modelId="{FA864129-A1ED-CA44-9B45-758E1CC233BC}" type="pres">
      <dgm:prSet presAssocID="{CBA65F71-65A0-44ED-87BF-7F0919278E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6E0CF3-C649-2F47-8C75-482C7A026D47}" type="pres">
      <dgm:prSet presAssocID="{7C762028-8E06-4A84-9B77-4DA84A62BD9B}" presName="hierRoot1" presStyleCnt="0"/>
      <dgm:spPr/>
    </dgm:pt>
    <dgm:pt modelId="{5B57B659-448C-D14F-9EDD-966F50541A58}" type="pres">
      <dgm:prSet presAssocID="{7C762028-8E06-4A84-9B77-4DA84A62BD9B}" presName="composite" presStyleCnt="0"/>
      <dgm:spPr/>
    </dgm:pt>
    <dgm:pt modelId="{73EE8759-63F9-9141-8B6D-FFAF553F1A73}" type="pres">
      <dgm:prSet presAssocID="{7C762028-8E06-4A84-9B77-4DA84A62BD9B}" presName="background" presStyleLbl="node0" presStyleIdx="0" presStyleCnt="2"/>
      <dgm:spPr/>
    </dgm:pt>
    <dgm:pt modelId="{99BF32B5-DDCB-6844-BB7E-C3168D106C1D}" type="pres">
      <dgm:prSet presAssocID="{7C762028-8E06-4A84-9B77-4DA84A62BD9B}" presName="text" presStyleLbl="fgAcc0" presStyleIdx="0" presStyleCnt="2">
        <dgm:presLayoutVars>
          <dgm:chPref val="3"/>
        </dgm:presLayoutVars>
      </dgm:prSet>
      <dgm:spPr/>
    </dgm:pt>
    <dgm:pt modelId="{9860B900-B038-E544-9486-5D5B5AB75A1A}" type="pres">
      <dgm:prSet presAssocID="{7C762028-8E06-4A84-9B77-4DA84A62BD9B}" presName="hierChild2" presStyleCnt="0"/>
      <dgm:spPr/>
    </dgm:pt>
    <dgm:pt modelId="{994728BC-4FA3-2A48-B60F-DC527FEC0FE7}" type="pres">
      <dgm:prSet presAssocID="{3C604CA0-16E3-45F4-92B5-0A5423EFCD68}" presName="hierRoot1" presStyleCnt="0"/>
      <dgm:spPr/>
    </dgm:pt>
    <dgm:pt modelId="{40CE95C2-7559-6044-9518-611313452E7F}" type="pres">
      <dgm:prSet presAssocID="{3C604CA0-16E3-45F4-92B5-0A5423EFCD68}" presName="composite" presStyleCnt="0"/>
      <dgm:spPr/>
    </dgm:pt>
    <dgm:pt modelId="{75D3867F-05D8-F643-B0FB-80E05832ED12}" type="pres">
      <dgm:prSet presAssocID="{3C604CA0-16E3-45F4-92B5-0A5423EFCD68}" presName="background" presStyleLbl="node0" presStyleIdx="1" presStyleCnt="2"/>
      <dgm:spPr/>
    </dgm:pt>
    <dgm:pt modelId="{B9D9526B-84B2-C348-A10F-F0267F8B2495}" type="pres">
      <dgm:prSet presAssocID="{3C604CA0-16E3-45F4-92B5-0A5423EFCD68}" presName="text" presStyleLbl="fgAcc0" presStyleIdx="1" presStyleCnt="2">
        <dgm:presLayoutVars>
          <dgm:chPref val="3"/>
        </dgm:presLayoutVars>
      </dgm:prSet>
      <dgm:spPr/>
    </dgm:pt>
    <dgm:pt modelId="{72902C6C-4B6A-5E44-B671-6D9C3BADF29E}" type="pres">
      <dgm:prSet presAssocID="{3C604CA0-16E3-45F4-92B5-0A5423EFCD68}" presName="hierChild2" presStyleCnt="0"/>
      <dgm:spPr/>
    </dgm:pt>
    <dgm:pt modelId="{25A81783-464E-9C42-891D-CC389A71CD27}" type="pres">
      <dgm:prSet presAssocID="{8BABE698-9675-48B8-AE2B-5FBB6F02B4ED}" presName="Name10" presStyleLbl="parChTrans1D2" presStyleIdx="0" presStyleCnt="3"/>
      <dgm:spPr/>
    </dgm:pt>
    <dgm:pt modelId="{E3DDDF59-1601-8045-9EBD-EA9FE277BCCD}" type="pres">
      <dgm:prSet presAssocID="{7F3B2D92-DA2F-457B-8701-5DF60BF78B51}" presName="hierRoot2" presStyleCnt="0"/>
      <dgm:spPr/>
    </dgm:pt>
    <dgm:pt modelId="{ABBAEDD7-A0C7-764A-A395-CBBA657E7F5B}" type="pres">
      <dgm:prSet presAssocID="{7F3B2D92-DA2F-457B-8701-5DF60BF78B51}" presName="composite2" presStyleCnt="0"/>
      <dgm:spPr/>
    </dgm:pt>
    <dgm:pt modelId="{64255727-5255-AB40-B335-FE0067989416}" type="pres">
      <dgm:prSet presAssocID="{7F3B2D92-DA2F-457B-8701-5DF60BF78B51}" presName="background2" presStyleLbl="node2" presStyleIdx="0" presStyleCnt="3"/>
      <dgm:spPr/>
    </dgm:pt>
    <dgm:pt modelId="{95332689-5776-144D-B328-4BB47536782D}" type="pres">
      <dgm:prSet presAssocID="{7F3B2D92-DA2F-457B-8701-5DF60BF78B51}" presName="text2" presStyleLbl="fgAcc2" presStyleIdx="0" presStyleCnt="3">
        <dgm:presLayoutVars>
          <dgm:chPref val="3"/>
        </dgm:presLayoutVars>
      </dgm:prSet>
      <dgm:spPr/>
    </dgm:pt>
    <dgm:pt modelId="{5FD7FE41-DA06-3841-A638-500C8CED7910}" type="pres">
      <dgm:prSet presAssocID="{7F3B2D92-DA2F-457B-8701-5DF60BF78B51}" presName="hierChild3" presStyleCnt="0"/>
      <dgm:spPr/>
    </dgm:pt>
    <dgm:pt modelId="{B2CE2368-7813-6846-9F2F-30D910A7A758}" type="pres">
      <dgm:prSet presAssocID="{A60A581D-22B9-429C-809B-FB599F8E6733}" presName="Name10" presStyleLbl="parChTrans1D2" presStyleIdx="1" presStyleCnt="3"/>
      <dgm:spPr/>
    </dgm:pt>
    <dgm:pt modelId="{B254A49F-7112-C946-8768-6EC8F56EB2FA}" type="pres">
      <dgm:prSet presAssocID="{82E4EF28-95DC-4E01-BD1B-AF15578FDBBA}" presName="hierRoot2" presStyleCnt="0"/>
      <dgm:spPr/>
    </dgm:pt>
    <dgm:pt modelId="{05DAFB0E-F53A-4843-BD21-873BC44DD0CA}" type="pres">
      <dgm:prSet presAssocID="{82E4EF28-95DC-4E01-BD1B-AF15578FDBBA}" presName="composite2" presStyleCnt="0"/>
      <dgm:spPr/>
    </dgm:pt>
    <dgm:pt modelId="{79220409-BA56-2144-9759-DB036E48584B}" type="pres">
      <dgm:prSet presAssocID="{82E4EF28-95DC-4E01-BD1B-AF15578FDBBA}" presName="background2" presStyleLbl="node2" presStyleIdx="1" presStyleCnt="3"/>
      <dgm:spPr/>
    </dgm:pt>
    <dgm:pt modelId="{DA63BE3C-EA16-5046-B1D3-9A8DC8F0C761}" type="pres">
      <dgm:prSet presAssocID="{82E4EF28-95DC-4E01-BD1B-AF15578FDBBA}" presName="text2" presStyleLbl="fgAcc2" presStyleIdx="1" presStyleCnt="3">
        <dgm:presLayoutVars>
          <dgm:chPref val="3"/>
        </dgm:presLayoutVars>
      </dgm:prSet>
      <dgm:spPr/>
    </dgm:pt>
    <dgm:pt modelId="{2D3160AA-2C9A-FE4E-AD99-23C65EB7292C}" type="pres">
      <dgm:prSet presAssocID="{82E4EF28-95DC-4E01-BD1B-AF15578FDBBA}" presName="hierChild3" presStyleCnt="0"/>
      <dgm:spPr/>
    </dgm:pt>
    <dgm:pt modelId="{F9EAECD3-462E-254F-BDDB-713AE7C43958}" type="pres">
      <dgm:prSet presAssocID="{A2C042AC-1C48-4E01-A1F1-9C16F1D54429}" presName="Name10" presStyleLbl="parChTrans1D2" presStyleIdx="2" presStyleCnt="3"/>
      <dgm:spPr/>
    </dgm:pt>
    <dgm:pt modelId="{4F48F57E-F3A6-3145-8388-71D99AC77334}" type="pres">
      <dgm:prSet presAssocID="{783F6E5A-2DED-4B54-AC79-81FD84803125}" presName="hierRoot2" presStyleCnt="0"/>
      <dgm:spPr/>
    </dgm:pt>
    <dgm:pt modelId="{55D69407-25D1-5F4E-A324-04B25E00B646}" type="pres">
      <dgm:prSet presAssocID="{783F6E5A-2DED-4B54-AC79-81FD84803125}" presName="composite2" presStyleCnt="0"/>
      <dgm:spPr/>
    </dgm:pt>
    <dgm:pt modelId="{C0963957-0354-FF47-ADE3-B605263AD9DF}" type="pres">
      <dgm:prSet presAssocID="{783F6E5A-2DED-4B54-AC79-81FD84803125}" presName="background2" presStyleLbl="node2" presStyleIdx="2" presStyleCnt="3"/>
      <dgm:spPr/>
    </dgm:pt>
    <dgm:pt modelId="{0693F44E-F064-C547-9E37-CA19362A7C3D}" type="pres">
      <dgm:prSet presAssocID="{783F6E5A-2DED-4B54-AC79-81FD84803125}" presName="text2" presStyleLbl="fgAcc2" presStyleIdx="2" presStyleCnt="3">
        <dgm:presLayoutVars>
          <dgm:chPref val="3"/>
        </dgm:presLayoutVars>
      </dgm:prSet>
      <dgm:spPr/>
    </dgm:pt>
    <dgm:pt modelId="{17B445E7-CA4D-2843-A76A-99CE7033E3E9}" type="pres">
      <dgm:prSet presAssocID="{783F6E5A-2DED-4B54-AC79-81FD84803125}" presName="hierChild3" presStyleCnt="0"/>
      <dgm:spPr/>
    </dgm:pt>
  </dgm:ptLst>
  <dgm:cxnLst>
    <dgm:cxn modelId="{C6617448-B030-4853-9F11-FD7F02E4F494}" srcId="{CBA65F71-65A0-44ED-87BF-7F0919278EA4}" destId="{7C762028-8E06-4A84-9B77-4DA84A62BD9B}" srcOrd="0" destOrd="0" parTransId="{26569B27-05E1-49C6-AEDF-BE9CD96C5E46}" sibTransId="{3064430D-FE0F-494A-AE46-F57A521559D6}"/>
    <dgm:cxn modelId="{7A4D2549-D4C0-462A-B608-B56AE8B11CAA}" srcId="{CBA65F71-65A0-44ED-87BF-7F0919278EA4}" destId="{3C604CA0-16E3-45F4-92B5-0A5423EFCD68}" srcOrd="1" destOrd="0" parTransId="{0AD998D8-AAA0-468C-8BEA-3E639BBC21DF}" sibTransId="{E8B72CF8-A684-4ABB-ABEA-45476ED3FBDB}"/>
    <dgm:cxn modelId="{9058A866-76A3-DD45-BEDE-913DDE3F2F2D}" type="presOf" srcId="{7C762028-8E06-4A84-9B77-4DA84A62BD9B}" destId="{99BF32B5-DDCB-6844-BB7E-C3168D106C1D}" srcOrd="0" destOrd="0" presId="urn:microsoft.com/office/officeart/2005/8/layout/hierarchy1"/>
    <dgm:cxn modelId="{A19C5F76-6D39-1345-A0EF-77C5306F37B4}" type="presOf" srcId="{3C604CA0-16E3-45F4-92B5-0A5423EFCD68}" destId="{B9D9526B-84B2-C348-A10F-F0267F8B2495}" srcOrd="0" destOrd="0" presId="urn:microsoft.com/office/officeart/2005/8/layout/hierarchy1"/>
    <dgm:cxn modelId="{5B83068D-A6C3-7D40-A814-63413E19F161}" type="presOf" srcId="{7F3B2D92-DA2F-457B-8701-5DF60BF78B51}" destId="{95332689-5776-144D-B328-4BB47536782D}" srcOrd="0" destOrd="0" presId="urn:microsoft.com/office/officeart/2005/8/layout/hierarchy1"/>
    <dgm:cxn modelId="{1B1D479A-B4AC-B64A-A293-F641C42FABA4}" type="presOf" srcId="{A2C042AC-1C48-4E01-A1F1-9C16F1D54429}" destId="{F9EAECD3-462E-254F-BDDB-713AE7C43958}" srcOrd="0" destOrd="0" presId="urn:microsoft.com/office/officeart/2005/8/layout/hierarchy1"/>
    <dgm:cxn modelId="{243D579C-2FBA-4E38-88A1-9E9D59E6737F}" srcId="{3C604CA0-16E3-45F4-92B5-0A5423EFCD68}" destId="{7F3B2D92-DA2F-457B-8701-5DF60BF78B51}" srcOrd="0" destOrd="0" parTransId="{8BABE698-9675-48B8-AE2B-5FBB6F02B4ED}" sibTransId="{F3DF5906-FE6B-4456-9612-AF890D141771}"/>
    <dgm:cxn modelId="{2D71B39F-626D-4D02-AF13-AB69AD270F05}" srcId="{3C604CA0-16E3-45F4-92B5-0A5423EFCD68}" destId="{783F6E5A-2DED-4B54-AC79-81FD84803125}" srcOrd="2" destOrd="0" parTransId="{A2C042AC-1C48-4E01-A1F1-9C16F1D54429}" sibTransId="{73CB64C8-3E87-4F17-881A-4A0C65DE4B0F}"/>
    <dgm:cxn modelId="{25CC56A6-1FC2-4F43-AE02-59D05052B51B}" type="presOf" srcId="{CBA65F71-65A0-44ED-87BF-7F0919278EA4}" destId="{FA864129-A1ED-CA44-9B45-758E1CC233BC}" srcOrd="0" destOrd="0" presId="urn:microsoft.com/office/officeart/2005/8/layout/hierarchy1"/>
    <dgm:cxn modelId="{AD7E24AA-9A81-9745-B97B-B11B508F32B0}" type="presOf" srcId="{783F6E5A-2DED-4B54-AC79-81FD84803125}" destId="{0693F44E-F064-C547-9E37-CA19362A7C3D}" srcOrd="0" destOrd="0" presId="urn:microsoft.com/office/officeart/2005/8/layout/hierarchy1"/>
    <dgm:cxn modelId="{F7DFEEAE-38A1-4021-9164-E81F51672E92}" srcId="{3C604CA0-16E3-45F4-92B5-0A5423EFCD68}" destId="{82E4EF28-95DC-4E01-BD1B-AF15578FDBBA}" srcOrd="1" destOrd="0" parTransId="{A60A581D-22B9-429C-809B-FB599F8E6733}" sibTransId="{AF8DD7B8-9713-4315-B399-C751817F72F0}"/>
    <dgm:cxn modelId="{F058FDB8-708E-1D4B-87CF-41A4DDFAB2C5}" type="presOf" srcId="{82E4EF28-95DC-4E01-BD1B-AF15578FDBBA}" destId="{DA63BE3C-EA16-5046-B1D3-9A8DC8F0C761}" srcOrd="0" destOrd="0" presId="urn:microsoft.com/office/officeart/2005/8/layout/hierarchy1"/>
    <dgm:cxn modelId="{144A90B9-56D1-7140-86F4-930771795DBC}" type="presOf" srcId="{A60A581D-22B9-429C-809B-FB599F8E6733}" destId="{B2CE2368-7813-6846-9F2F-30D910A7A758}" srcOrd="0" destOrd="0" presId="urn:microsoft.com/office/officeart/2005/8/layout/hierarchy1"/>
    <dgm:cxn modelId="{A83118C5-7352-A04D-A578-7276DDEFC0F7}" type="presOf" srcId="{8BABE698-9675-48B8-AE2B-5FBB6F02B4ED}" destId="{25A81783-464E-9C42-891D-CC389A71CD27}" srcOrd="0" destOrd="0" presId="urn:microsoft.com/office/officeart/2005/8/layout/hierarchy1"/>
    <dgm:cxn modelId="{721821AE-5283-EC46-8752-894CEE336CB3}" type="presParOf" srcId="{FA864129-A1ED-CA44-9B45-758E1CC233BC}" destId="{956E0CF3-C649-2F47-8C75-482C7A026D47}" srcOrd="0" destOrd="0" presId="urn:microsoft.com/office/officeart/2005/8/layout/hierarchy1"/>
    <dgm:cxn modelId="{DD257F17-1FEE-5942-A192-3E1F2F15C718}" type="presParOf" srcId="{956E0CF3-C649-2F47-8C75-482C7A026D47}" destId="{5B57B659-448C-D14F-9EDD-966F50541A58}" srcOrd="0" destOrd="0" presId="urn:microsoft.com/office/officeart/2005/8/layout/hierarchy1"/>
    <dgm:cxn modelId="{AB52EDFF-2A06-494C-B3F8-96E3D97A0020}" type="presParOf" srcId="{5B57B659-448C-D14F-9EDD-966F50541A58}" destId="{73EE8759-63F9-9141-8B6D-FFAF553F1A73}" srcOrd="0" destOrd="0" presId="urn:microsoft.com/office/officeart/2005/8/layout/hierarchy1"/>
    <dgm:cxn modelId="{CDDB4392-28A9-3249-A568-7351B8FB4C66}" type="presParOf" srcId="{5B57B659-448C-D14F-9EDD-966F50541A58}" destId="{99BF32B5-DDCB-6844-BB7E-C3168D106C1D}" srcOrd="1" destOrd="0" presId="urn:microsoft.com/office/officeart/2005/8/layout/hierarchy1"/>
    <dgm:cxn modelId="{9B90C911-3604-A64A-BBB8-389931E2E00D}" type="presParOf" srcId="{956E0CF3-C649-2F47-8C75-482C7A026D47}" destId="{9860B900-B038-E544-9486-5D5B5AB75A1A}" srcOrd="1" destOrd="0" presId="urn:microsoft.com/office/officeart/2005/8/layout/hierarchy1"/>
    <dgm:cxn modelId="{89F2452C-114A-9E4B-8D6A-BC7C2D3CCFB9}" type="presParOf" srcId="{FA864129-A1ED-CA44-9B45-758E1CC233BC}" destId="{994728BC-4FA3-2A48-B60F-DC527FEC0FE7}" srcOrd="1" destOrd="0" presId="urn:microsoft.com/office/officeart/2005/8/layout/hierarchy1"/>
    <dgm:cxn modelId="{06B49101-5DE1-7F41-BEF5-1631870709F2}" type="presParOf" srcId="{994728BC-4FA3-2A48-B60F-DC527FEC0FE7}" destId="{40CE95C2-7559-6044-9518-611313452E7F}" srcOrd="0" destOrd="0" presId="urn:microsoft.com/office/officeart/2005/8/layout/hierarchy1"/>
    <dgm:cxn modelId="{E85686C0-77AC-C448-85D3-CF5E84BD119A}" type="presParOf" srcId="{40CE95C2-7559-6044-9518-611313452E7F}" destId="{75D3867F-05D8-F643-B0FB-80E05832ED12}" srcOrd="0" destOrd="0" presId="urn:microsoft.com/office/officeart/2005/8/layout/hierarchy1"/>
    <dgm:cxn modelId="{47E17CFF-F384-A64D-A3E7-7C39B409AFCC}" type="presParOf" srcId="{40CE95C2-7559-6044-9518-611313452E7F}" destId="{B9D9526B-84B2-C348-A10F-F0267F8B2495}" srcOrd="1" destOrd="0" presId="urn:microsoft.com/office/officeart/2005/8/layout/hierarchy1"/>
    <dgm:cxn modelId="{B2261104-7078-1641-A971-5A60566D8934}" type="presParOf" srcId="{994728BC-4FA3-2A48-B60F-DC527FEC0FE7}" destId="{72902C6C-4B6A-5E44-B671-6D9C3BADF29E}" srcOrd="1" destOrd="0" presId="urn:microsoft.com/office/officeart/2005/8/layout/hierarchy1"/>
    <dgm:cxn modelId="{08D10339-C6B1-A841-9AD1-A17D057DC994}" type="presParOf" srcId="{72902C6C-4B6A-5E44-B671-6D9C3BADF29E}" destId="{25A81783-464E-9C42-891D-CC389A71CD27}" srcOrd="0" destOrd="0" presId="urn:microsoft.com/office/officeart/2005/8/layout/hierarchy1"/>
    <dgm:cxn modelId="{E375644A-D28B-1E47-B1EA-936D8F175BA7}" type="presParOf" srcId="{72902C6C-4B6A-5E44-B671-6D9C3BADF29E}" destId="{E3DDDF59-1601-8045-9EBD-EA9FE277BCCD}" srcOrd="1" destOrd="0" presId="urn:microsoft.com/office/officeart/2005/8/layout/hierarchy1"/>
    <dgm:cxn modelId="{987C9C93-7B95-C142-96DD-E9F76E735BD5}" type="presParOf" srcId="{E3DDDF59-1601-8045-9EBD-EA9FE277BCCD}" destId="{ABBAEDD7-A0C7-764A-A395-CBBA657E7F5B}" srcOrd="0" destOrd="0" presId="urn:microsoft.com/office/officeart/2005/8/layout/hierarchy1"/>
    <dgm:cxn modelId="{1CA7D2C9-870E-944E-AB1D-B2A74E772EF3}" type="presParOf" srcId="{ABBAEDD7-A0C7-764A-A395-CBBA657E7F5B}" destId="{64255727-5255-AB40-B335-FE0067989416}" srcOrd="0" destOrd="0" presId="urn:microsoft.com/office/officeart/2005/8/layout/hierarchy1"/>
    <dgm:cxn modelId="{18804070-A5F2-7B49-BAC9-9AE7D2B993DD}" type="presParOf" srcId="{ABBAEDD7-A0C7-764A-A395-CBBA657E7F5B}" destId="{95332689-5776-144D-B328-4BB47536782D}" srcOrd="1" destOrd="0" presId="urn:microsoft.com/office/officeart/2005/8/layout/hierarchy1"/>
    <dgm:cxn modelId="{A4A76CF9-0721-E540-9885-51ABD9073F1E}" type="presParOf" srcId="{E3DDDF59-1601-8045-9EBD-EA9FE277BCCD}" destId="{5FD7FE41-DA06-3841-A638-500C8CED7910}" srcOrd="1" destOrd="0" presId="urn:microsoft.com/office/officeart/2005/8/layout/hierarchy1"/>
    <dgm:cxn modelId="{DEF858D2-10B7-204D-BB42-871FCF90A28D}" type="presParOf" srcId="{72902C6C-4B6A-5E44-B671-6D9C3BADF29E}" destId="{B2CE2368-7813-6846-9F2F-30D910A7A758}" srcOrd="2" destOrd="0" presId="urn:microsoft.com/office/officeart/2005/8/layout/hierarchy1"/>
    <dgm:cxn modelId="{6A0ECF44-6BBF-B34E-94DE-E74A052850F3}" type="presParOf" srcId="{72902C6C-4B6A-5E44-B671-6D9C3BADF29E}" destId="{B254A49F-7112-C946-8768-6EC8F56EB2FA}" srcOrd="3" destOrd="0" presId="urn:microsoft.com/office/officeart/2005/8/layout/hierarchy1"/>
    <dgm:cxn modelId="{A98A7490-0FB6-EE4E-AC43-7D136C510557}" type="presParOf" srcId="{B254A49F-7112-C946-8768-6EC8F56EB2FA}" destId="{05DAFB0E-F53A-4843-BD21-873BC44DD0CA}" srcOrd="0" destOrd="0" presId="urn:microsoft.com/office/officeart/2005/8/layout/hierarchy1"/>
    <dgm:cxn modelId="{EB426BA5-EA9E-4C43-BA7F-A31EF847E1A6}" type="presParOf" srcId="{05DAFB0E-F53A-4843-BD21-873BC44DD0CA}" destId="{79220409-BA56-2144-9759-DB036E48584B}" srcOrd="0" destOrd="0" presId="urn:microsoft.com/office/officeart/2005/8/layout/hierarchy1"/>
    <dgm:cxn modelId="{F8D9EF15-E909-324A-8A7D-BB9AB8BA1581}" type="presParOf" srcId="{05DAFB0E-F53A-4843-BD21-873BC44DD0CA}" destId="{DA63BE3C-EA16-5046-B1D3-9A8DC8F0C761}" srcOrd="1" destOrd="0" presId="urn:microsoft.com/office/officeart/2005/8/layout/hierarchy1"/>
    <dgm:cxn modelId="{D632BFD4-89A8-F44A-AF4C-F849A17AFB67}" type="presParOf" srcId="{B254A49F-7112-C946-8768-6EC8F56EB2FA}" destId="{2D3160AA-2C9A-FE4E-AD99-23C65EB7292C}" srcOrd="1" destOrd="0" presId="urn:microsoft.com/office/officeart/2005/8/layout/hierarchy1"/>
    <dgm:cxn modelId="{23A74742-316A-C847-806F-7CD87C5CA5E7}" type="presParOf" srcId="{72902C6C-4B6A-5E44-B671-6D9C3BADF29E}" destId="{F9EAECD3-462E-254F-BDDB-713AE7C43958}" srcOrd="4" destOrd="0" presId="urn:microsoft.com/office/officeart/2005/8/layout/hierarchy1"/>
    <dgm:cxn modelId="{64635394-BB88-E548-9055-D1BDF2AC54B6}" type="presParOf" srcId="{72902C6C-4B6A-5E44-B671-6D9C3BADF29E}" destId="{4F48F57E-F3A6-3145-8388-71D99AC77334}" srcOrd="5" destOrd="0" presId="urn:microsoft.com/office/officeart/2005/8/layout/hierarchy1"/>
    <dgm:cxn modelId="{6527848B-65CD-5241-9D42-CECF4A765C96}" type="presParOf" srcId="{4F48F57E-F3A6-3145-8388-71D99AC77334}" destId="{55D69407-25D1-5F4E-A324-04B25E00B646}" srcOrd="0" destOrd="0" presId="urn:microsoft.com/office/officeart/2005/8/layout/hierarchy1"/>
    <dgm:cxn modelId="{809CCD58-4CB3-034A-B5C8-26AA95DE7503}" type="presParOf" srcId="{55D69407-25D1-5F4E-A324-04B25E00B646}" destId="{C0963957-0354-FF47-ADE3-B605263AD9DF}" srcOrd="0" destOrd="0" presId="urn:microsoft.com/office/officeart/2005/8/layout/hierarchy1"/>
    <dgm:cxn modelId="{87CD8D96-B756-7A4C-BE74-D148310DE160}" type="presParOf" srcId="{55D69407-25D1-5F4E-A324-04B25E00B646}" destId="{0693F44E-F064-C547-9E37-CA19362A7C3D}" srcOrd="1" destOrd="0" presId="urn:microsoft.com/office/officeart/2005/8/layout/hierarchy1"/>
    <dgm:cxn modelId="{3AC613E3-53A5-7F4B-B882-7A996C8772B7}" type="presParOf" srcId="{4F48F57E-F3A6-3145-8388-71D99AC77334}" destId="{17B445E7-CA4D-2843-A76A-99CE7033E3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14228-E757-4AFD-8CB6-E432139E28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B1B12-61C2-47E5-B8F4-E2B9C669FF0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March 8</a:t>
          </a:r>
          <a:r>
            <a:rPr lang="en-IN" b="0" i="0"/>
            <a:t>: Literature Review and Understanding Existing Methods</a:t>
          </a:r>
          <a:endParaRPr lang="en-US"/>
        </a:p>
      </dgm:t>
    </dgm:pt>
    <dgm:pt modelId="{EC46E72A-8F9D-43C3-AA90-21F3AB986CA9}" type="parTrans" cxnId="{F07338CB-8229-44B0-96BA-F63C915CFB7B}">
      <dgm:prSet/>
      <dgm:spPr/>
      <dgm:t>
        <a:bodyPr/>
        <a:lstStyle/>
        <a:p>
          <a:endParaRPr lang="en-US"/>
        </a:p>
      </dgm:t>
    </dgm:pt>
    <dgm:pt modelId="{BEDE6BD9-2A95-4259-B2E0-3918044C18A2}" type="sibTrans" cxnId="{F07338CB-8229-44B0-96BA-F63C915CFB7B}">
      <dgm:prSet/>
      <dgm:spPr/>
      <dgm:t>
        <a:bodyPr/>
        <a:lstStyle/>
        <a:p>
          <a:endParaRPr lang="en-US"/>
        </a:p>
      </dgm:t>
    </dgm:pt>
    <dgm:pt modelId="{7B82B3B9-658A-493B-91E7-292C1E47F4A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March 22</a:t>
          </a:r>
          <a:r>
            <a:rPr lang="en-IN" b="0" i="0"/>
            <a:t>: Data Collection and Preprocessing</a:t>
          </a:r>
          <a:endParaRPr lang="en-US"/>
        </a:p>
      </dgm:t>
    </dgm:pt>
    <dgm:pt modelId="{251FA12E-EE4F-4448-864F-B191B31C4066}" type="parTrans" cxnId="{004469FA-B0F1-4251-A244-6CE7ECCE896D}">
      <dgm:prSet/>
      <dgm:spPr/>
      <dgm:t>
        <a:bodyPr/>
        <a:lstStyle/>
        <a:p>
          <a:endParaRPr lang="en-US"/>
        </a:p>
      </dgm:t>
    </dgm:pt>
    <dgm:pt modelId="{DEA72369-D7FF-490A-8EF9-57A9DE88BB07}" type="sibTrans" cxnId="{004469FA-B0F1-4251-A244-6CE7ECCE896D}">
      <dgm:prSet/>
      <dgm:spPr/>
      <dgm:t>
        <a:bodyPr/>
        <a:lstStyle/>
        <a:p>
          <a:endParaRPr lang="en-US"/>
        </a:p>
      </dgm:t>
    </dgm:pt>
    <dgm:pt modelId="{CA892BCA-3A29-41F5-937F-A9EBB89C822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April 5: Active Learning for Dataset Labeling</a:t>
          </a:r>
          <a:endParaRPr lang="en-US" dirty="0"/>
        </a:p>
      </dgm:t>
    </dgm:pt>
    <dgm:pt modelId="{0C8FB2BF-66F7-4117-94F2-457C90B79491}" type="parTrans" cxnId="{46AB84E8-2A0A-4E32-B436-A5A7E7C47719}">
      <dgm:prSet/>
      <dgm:spPr/>
      <dgm:t>
        <a:bodyPr/>
        <a:lstStyle/>
        <a:p>
          <a:endParaRPr lang="en-US"/>
        </a:p>
      </dgm:t>
    </dgm:pt>
    <dgm:pt modelId="{8D70BE9E-B918-4436-B73E-198C2249AE88}" type="sibTrans" cxnId="{46AB84E8-2A0A-4E32-B436-A5A7E7C47719}">
      <dgm:prSet/>
      <dgm:spPr/>
      <dgm:t>
        <a:bodyPr/>
        <a:lstStyle/>
        <a:p>
          <a:endParaRPr lang="en-US"/>
        </a:p>
      </dgm:t>
    </dgm:pt>
    <dgm:pt modelId="{02A55571-B23A-4673-B4E9-565DE4070E1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April 5 : Feature Extraction and Model Training</a:t>
          </a:r>
          <a:endParaRPr lang="en-US"/>
        </a:p>
      </dgm:t>
    </dgm:pt>
    <dgm:pt modelId="{51C9CFB8-7288-4B47-A1C8-F0E2DA5DB127}" type="parTrans" cxnId="{FDB50494-ADB2-4327-8392-EFCB25C650A3}">
      <dgm:prSet/>
      <dgm:spPr/>
      <dgm:t>
        <a:bodyPr/>
        <a:lstStyle/>
        <a:p>
          <a:endParaRPr lang="en-US"/>
        </a:p>
      </dgm:t>
    </dgm:pt>
    <dgm:pt modelId="{1E67C309-EB32-4BD9-8954-3C741A6255EE}" type="sibTrans" cxnId="{FDB50494-ADB2-4327-8392-EFCB25C650A3}">
      <dgm:prSet/>
      <dgm:spPr/>
      <dgm:t>
        <a:bodyPr/>
        <a:lstStyle/>
        <a:p>
          <a:endParaRPr lang="en-US"/>
        </a:p>
      </dgm:t>
    </dgm:pt>
    <dgm:pt modelId="{DD6172FF-25E4-4D9F-AD90-343C5022BF5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April 19: Evaluation and Results Analysis and Presentation</a:t>
          </a:r>
          <a:endParaRPr lang="en-US"/>
        </a:p>
      </dgm:t>
    </dgm:pt>
    <dgm:pt modelId="{E7CBD585-0117-435C-85CA-8C9D8DD356E6}" type="parTrans" cxnId="{27D7E790-E71E-4A89-888E-8264F3AFBF84}">
      <dgm:prSet/>
      <dgm:spPr/>
      <dgm:t>
        <a:bodyPr/>
        <a:lstStyle/>
        <a:p>
          <a:endParaRPr lang="en-US"/>
        </a:p>
      </dgm:t>
    </dgm:pt>
    <dgm:pt modelId="{48FBB171-13DB-4EF5-BFE5-E7A2C9B5D775}" type="sibTrans" cxnId="{27D7E790-E71E-4A89-888E-8264F3AFBF84}">
      <dgm:prSet/>
      <dgm:spPr/>
      <dgm:t>
        <a:bodyPr/>
        <a:lstStyle/>
        <a:p>
          <a:endParaRPr lang="en-US"/>
        </a:p>
      </dgm:t>
    </dgm:pt>
    <dgm:pt modelId="{2C612455-1950-483B-A1D4-9872A8B744A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April 29: Finalizing Project Report</a:t>
          </a:r>
          <a:endParaRPr lang="en-US"/>
        </a:p>
      </dgm:t>
    </dgm:pt>
    <dgm:pt modelId="{7B228FA1-F941-43E6-8DBE-2C3764B89DD7}" type="parTrans" cxnId="{7AF925B8-622C-43D8-A843-5939E13DD0B6}">
      <dgm:prSet/>
      <dgm:spPr/>
      <dgm:t>
        <a:bodyPr/>
        <a:lstStyle/>
        <a:p>
          <a:endParaRPr lang="en-US"/>
        </a:p>
      </dgm:t>
    </dgm:pt>
    <dgm:pt modelId="{5AB0A870-F23F-4BB1-87B4-7722CEA42AE3}" type="sibTrans" cxnId="{7AF925B8-622C-43D8-A843-5939E13DD0B6}">
      <dgm:prSet/>
      <dgm:spPr/>
      <dgm:t>
        <a:bodyPr/>
        <a:lstStyle/>
        <a:p>
          <a:endParaRPr lang="en-US"/>
        </a:p>
      </dgm:t>
    </dgm:pt>
    <dgm:pt modelId="{D2957C27-B346-4D59-B437-62849B9F2EAD}" type="pres">
      <dgm:prSet presAssocID="{7EE14228-E757-4AFD-8CB6-E432139E28D6}" presName="root" presStyleCnt="0">
        <dgm:presLayoutVars>
          <dgm:dir/>
          <dgm:resizeHandles val="exact"/>
        </dgm:presLayoutVars>
      </dgm:prSet>
      <dgm:spPr/>
    </dgm:pt>
    <dgm:pt modelId="{F6C0547E-7FBF-40DD-A93E-F71E527E61F4}" type="pres">
      <dgm:prSet presAssocID="{BBEB1B12-61C2-47E5-B8F4-E2B9C669FF06}" presName="compNode" presStyleCnt="0"/>
      <dgm:spPr/>
    </dgm:pt>
    <dgm:pt modelId="{E468DF27-B121-48A5-A286-AB8C66984A7D}" type="pres">
      <dgm:prSet presAssocID="{BBEB1B12-61C2-47E5-B8F4-E2B9C669FF06}" presName="bgRect" presStyleLbl="bgShp" presStyleIdx="0" presStyleCnt="6"/>
      <dgm:spPr/>
    </dgm:pt>
    <dgm:pt modelId="{B41DC19B-0C6F-4F0E-84F0-6D9BE7750E44}" type="pres">
      <dgm:prSet presAssocID="{BBEB1B12-61C2-47E5-B8F4-E2B9C669FF0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0A18B17-3467-42AA-9A7C-195560B5F499}" type="pres">
      <dgm:prSet presAssocID="{BBEB1B12-61C2-47E5-B8F4-E2B9C669FF06}" presName="spaceRect" presStyleCnt="0"/>
      <dgm:spPr/>
    </dgm:pt>
    <dgm:pt modelId="{39062264-FE39-4AA4-B478-7976D2F22A79}" type="pres">
      <dgm:prSet presAssocID="{BBEB1B12-61C2-47E5-B8F4-E2B9C669FF06}" presName="parTx" presStyleLbl="revTx" presStyleIdx="0" presStyleCnt="6">
        <dgm:presLayoutVars>
          <dgm:chMax val="0"/>
          <dgm:chPref val="0"/>
        </dgm:presLayoutVars>
      </dgm:prSet>
      <dgm:spPr/>
    </dgm:pt>
    <dgm:pt modelId="{13A27728-6239-4746-9B3B-8AFD5FA44E3A}" type="pres">
      <dgm:prSet presAssocID="{BEDE6BD9-2A95-4259-B2E0-3918044C18A2}" presName="sibTrans" presStyleCnt="0"/>
      <dgm:spPr/>
    </dgm:pt>
    <dgm:pt modelId="{737DC2FA-6F77-4455-B1EA-260BE340C7AB}" type="pres">
      <dgm:prSet presAssocID="{7B82B3B9-658A-493B-91E7-292C1E47F4A0}" presName="compNode" presStyleCnt="0"/>
      <dgm:spPr/>
    </dgm:pt>
    <dgm:pt modelId="{7C4F91A7-3F8E-47A3-956F-B4E983D5E7D9}" type="pres">
      <dgm:prSet presAssocID="{7B82B3B9-658A-493B-91E7-292C1E47F4A0}" presName="bgRect" presStyleLbl="bgShp" presStyleIdx="1" presStyleCnt="6"/>
      <dgm:spPr/>
    </dgm:pt>
    <dgm:pt modelId="{F33CF650-BB92-4695-BA3B-1E28CA3914EC}" type="pres">
      <dgm:prSet presAssocID="{7B82B3B9-658A-493B-91E7-292C1E47F4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300CFB22-09CA-406E-A154-F8275F5B12B5}" type="pres">
      <dgm:prSet presAssocID="{7B82B3B9-658A-493B-91E7-292C1E47F4A0}" presName="spaceRect" presStyleCnt="0"/>
      <dgm:spPr/>
    </dgm:pt>
    <dgm:pt modelId="{F04B667F-B453-44BC-A2CA-42908692853C}" type="pres">
      <dgm:prSet presAssocID="{7B82B3B9-658A-493B-91E7-292C1E47F4A0}" presName="parTx" presStyleLbl="revTx" presStyleIdx="1" presStyleCnt="6">
        <dgm:presLayoutVars>
          <dgm:chMax val="0"/>
          <dgm:chPref val="0"/>
        </dgm:presLayoutVars>
      </dgm:prSet>
      <dgm:spPr/>
    </dgm:pt>
    <dgm:pt modelId="{AF01BCEB-C387-406F-91C5-AD80C04C4C74}" type="pres">
      <dgm:prSet presAssocID="{DEA72369-D7FF-490A-8EF9-57A9DE88BB07}" presName="sibTrans" presStyleCnt="0"/>
      <dgm:spPr/>
    </dgm:pt>
    <dgm:pt modelId="{712A8579-B038-4EDE-B9A5-89ABF91C0ABB}" type="pres">
      <dgm:prSet presAssocID="{CA892BCA-3A29-41F5-937F-A9EBB89C822F}" presName="compNode" presStyleCnt="0"/>
      <dgm:spPr/>
    </dgm:pt>
    <dgm:pt modelId="{9244AD26-E787-4556-AA0D-04F9020E98BD}" type="pres">
      <dgm:prSet presAssocID="{CA892BCA-3A29-41F5-937F-A9EBB89C822F}" presName="bgRect" presStyleLbl="bgShp" presStyleIdx="2" presStyleCnt="6"/>
      <dgm:spPr/>
    </dgm:pt>
    <dgm:pt modelId="{B0BEC647-ADB2-4CAE-8C22-B449E0759F67}" type="pres">
      <dgm:prSet presAssocID="{CA892BCA-3A29-41F5-937F-A9EBB89C822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78839F7-0C96-405F-B872-74F7A724FB76}" type="pres">
      <dgm:prSet presAssocID="{CA892BCA-3A29-41F5-937F-A9EBB89C822F}" presName="spaceRect" presStyleCnt="0"/>
      <dgm:spPr/>
    </dgm:pt>
    <dgm:pt modelId="{AE86175C-931B-4482-B46C-A23A58C5891B}" type="pres">
      <dgm:prSet presAssocID="{CA892BCA-3A29-41F5-937F-A9EBB89C822F}" presName="parTx" presStyleLbl="revTx" presStyleIdx="2" presStyleCnt="6">
        <dgm:presLayoutVars>
          <dgm:chMax val="0"/>
          <dgm:chPref val="0"/>
        </dgm:presLayoutVars>
      </dgm:prSet>
      <dgm:spPr/>
    </dgm:pt>
    <dgm:pt modelId="{A770794E-7DF9-46A8-A86A-6EB596936E15}" type="pres">
      <dgm:prSet presAssocID="{8D70BE9E-B918-4436-B73E-198C2249AE88}" presName="sibTrans" presStyleCnt="0"/>
      <dgm:spPr/>
    </dgm:pt>
    <dgm:pt modelId="{C5F48C69-A272-49FD-AD41-8668D73EBC1D}" type="pres">
      <dgm:prSet presAssocID="{02A55571-B23A-4673-B4E9-565DE4070E1B}" presName="compNode" presStyleCnt="0"/>
      <dgm:spPr/>
    </dgm:pt>
    <dgm:pt modelId="{63A5483F-9429-42A2-A8FF-A8BA56656615}" type="pres">
      <dgm:prSet presAssocID="{02A55571-B23A-4673-B4E9-565DE4070E1B}" presName="bgRect" presStyleLbl="bgShp" presStyleIdx="3" presStyleCnt="6"/>
      <dgm:spPr/>
    </dgm:pt>
    <dgm:pt modelId="{51988657-8848-47C2-8DBB-29E3D4745C2F}" type="pres">
      <dgm:prSet presAssocID="{02A55571-B23A-4673-B4E9-565DE4070E1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8082F2E-8B10-471C-A711-391FC1C6F3C8}" type="pres">
      <dgm:prSet presAssocID="{02A55571-B23A-4673-B4E9-565DE4070E1B}" presName="spaceRect" presStyleCnt="0"/>
      <dgm:spPr/>
    </dgm:pt>
    <dgm:pt modelId="{CD022CD1-CC0B-402F-9F69-D2CF0D62B242}" type="pres">
      <dgm:prSet presAssocID="{02A55571-B23A-4673-B4E9-565DE4070E1B}" presName="parTx" presStyleLbl="revTx" presStyleIdx="3" presStyleCnt="6">
        <dgm:presLayoutVars>
          <dgm:chMax val="0"/>
          <dgm:chPref val="0"/>
        </dgm:presLayoutVars>
      </dgm:prSet>
      <dgm:spPr/>
    </dgm:pt>
    <dgm:pt modelId="{8A7EE2B2-D486-40E3-AB22-1A9E2A391C87}" type="pres">
      <dgm:prSet presAssocID="{1E67C309-EB32-4BD9-8954-3C741A6255EE}" presName="sibTrans" presStyleCnt="0"/>
      <dgm:spPr/>
    </dgm:pt>
    <dgm:pt modelId="{1B3D48F6-1DA8-4664-87D5-83D7885A0926}" type="pres">
      <dgm:prSet presAssocID="{DD6172FF-25E4-4D9F-AD90-343C5022BF50}" presName="compNode" presStyleCnt="0"/>
      <dgm:spPr/>
    </dgm:pt>
    <dgm:pt modelId="{141F05CA-AE17-4FC7-8164-35203136E369}" type="pres">
      <dgm:prSet presAssocID="{DD6172FF-25E4-4D9F-AD90-343C5022BF50}" presName="bgRect" presStyleLbl="bgShp" presStyleIdx="4" presStyleCnt="6"/>
      <dgm:spPr/>
    </dgm:pt>
    <dgm:pt modelId="{662A66AC-AE61-41DE-A13D-911F9F22E791}" type="pres">
      <dgm:prSet presAssocID="{DD6172FF-25E4-4D9F-AD90-343C5022BF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C329FC0-9DFC-4191-B60F-EE6F03DB55B8}" type="pres">
      <dgm:prSet presAssocID="{DD6172FF-25E4-4D9F-AD90-343C5022BF50}" presName="spaceRect" presStyleCnt="0"/>
      <dgm:spPr/>
    </dgm:pt>
    <dgm:pt modelId="{E9C5587B-DEDB-4EF4-ABA1-8F7A1064B1F1}" type="pres">
      <dgm:prSet presAssocID="{DD6172FF-25E4-4D9F-AD90-343C5022BF50}" presName="parTx" presStyleLbl="revTx" presStyleIdx="4" presStyleCnt="6">
        <dgm:presLayoutVars>
          <dgm:chMax val="0"/>
          <dgm:chPref val="0"/>
        </dgm:presLayoutVars>
      </dgm:prSet>
      <dgm:spPr/>
    </dgm:pt>
    <dgm:pt modelId="{E1E1C9AF-5F3B-4210-8805-F2E11DB0CB30}" type="pres">
      <dgm:prSet presAssocID="{48FBB171-13DB-4EF5-BFE5-E7A2C9B5D775}" presName="sibTrans" presStyleCnt="0"/>
      <dgm:spPr/>
    </dgm:pt>
    <dgm:pt modelId="{864302D4-9CCB-470F-AB92-5377D74B390C}" type="pres">
      <dgm:prSet presAssocID="{2C612455-1950-483B-A1D4-9872A8B744A4}" presName="compNode" presStyleCnt="0"/>
      <dgm:spPr/>
    </dgm:pt>
    <dgm:pt modelId="{7AE19DF8-B439-407F-A3CE-51D364546BF7}" type="pres">
      <dgm:prSet presAssocID="{2C612455-1950-483B-A1D4-9872A8B744A4}" presName="bgRect" presStyleLbl="bgShp" presStyleIdx="5" presStyleCnt="6"/>
      <dgm:spPr/>
    </dgm:pt>
    <dgm:pt modelId="{91BEC765-4D41-4AF2-AC36-93ACBDD5965F}" type="pres">
      <dgm:prSet presAssocID="{2C612455-1950-483B-A1D4-9872A8B744A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C29DA87-3D5E-4910-8A24-B343CC933012}" type="pres">
      <dgm:prSet presAssocID="{2C612455-1950-483B-A1D4-9872A8B744A4}" presName="spaceRect" presStyleCnt="0"/>
      <dgm:spPr/>
    </dgm:pt>
    <dgm:pt modelId="{C1D2AC68-91AB-4A48-B3B1-122CCD0486AF}" type="pres">
      <dgm:prSet presAssocID="{2C612455-1950-483B-A1D4-9872A8B744A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0BF340C-3544-4810-BF02-E798A7BAD802}" type="presOf" srcId="{BBEB1B12-61C2-47E5-B8F4-E2B9C669FF06}" destId="{39062264-FE39-4AA4-B478-7976D2F22A79}" srcOrd="0" destOrd="0" presId="urn:microsoft.com/office/officeart/2018/2/layout/IconVerticalSolidList"/>
    <dgm:cxn modelId="{EE351A6D-6319-4F6D-8DE6-49ACFEBAA3D0}" type="presOf" srcId="{2C612455-1950-483B-A1D4-9872A8B744A4}" destId="{C1D2AC68-91AB-4A48-B3B1-122CCD0486AF}" srcOrd="0" destOrd="0" presId="urn:microsoft.com/office/officeart/2018/2/layout/IconVerticalSolidList"/>
    <dgm:cxn modelId="{27D7E790-E71E-4A89-888E-8264F3AFBF84}" srcId="{7EE14228-E757-4AFD-8CB6-E432139E28D6}" destId="{DD6172FF-25E4-4D9F-AD90-343C5022BF50}" srcOrd="4" destOrd="0" parTransId="{E7CBD585-0117-435C-85CA-8C9D8DD356E6}" sibTransId="{48FBB171-13DB-4EF5-BFE5-E7A2C9B5D775}"/>
    <dgm:cxn modelId="{FDB50494-ADB2-4327-8392-EFCB25C650A3}" srcId="{7EE14228-E757-4AFD-8CB6-E432139E28D6}" destId="{02A55571-B23A-4673-B4E9-565DE4070E1B}" srcOrd="3" destOrd="0" parTransId="{51C9CFB8-7288-4B47-A1C8-F0E2DA5DB127}" sibTransId="{1E67C309-EB32-4BD9-8954-3C741A6255EE}"/>
    <dgm:cxn modelId="{40756EA1-EF84-4974-8D33-31090507ED7C}" type="presOf" srcId="{02A55571-B23A-4673-B4E9-565DE4070E1B}" destId="{CD022CD1-CC0B-402F-9F69-D2CF0D62B242}" srcOrd="0" destOrd="0" presId="urn:microsoft.com/office/officeart/2018/2/layout/IconVerticalSolidList"/>
    <dgm:cxn modelId="{7AF925B8-622C-43D8-A843-5939E13DD0B6}" srcId="{7EE14228-E757-4AFD-8CB6-E432139E28D6}" destId="{2C612455-1950-483B-A1D4-9872A8B744A4}" srcOrd="5" destOrd="0" parTransId="{7B228FA1-F941-43E6-8DBE-2C3764B89DD7}" sibTransId="{5AB0A870-F23F-4BB1-87B4-7722CEA42AE3}"/>
    <dgm:cxn modelId="{F704CAC1-4061-4BED-8C07-7DC71F7EC552}" type="presOf" srcId="{7B82B3B9-658A-493B-91E7-292C1E47F4A0}" destId="{F04B667F-B453-44BC-A2CA-42908692853C}" srcOrd="0" destOrd="0" presId="urn:microsoft.com/office/officeart/2018/2/layout/IconVerticalSolidList"/>
    <dgm:cxn modelId="{2256E1C1-98D7-4008-8050-FE9DC18DEE20}" type="presOf" srcId="{CA892BCA-3A29-41F5-937F-A9EBB89C822F}" destId="{AE86175C-931B-4482-B46C-A23A58C5891B}" srcOrd="0" destOrd="0" presId="urn:microsoft.com/office/officeart/2018/2/layout/IconVerticalSolidList"/>
    <dgm:cxn modelId="{62BD80C4-D85E-4772-834A-D08412C9816F}" type="presOf" srcId="{DD6172FF-25E4-4D9F-AD90-343C5022BF50}" destId="{E9C5587B-DEDB-4EF4-ABA1-8F7A1064B1F1}" srcOrd="0" destOrd="0" presId="urn:microsoft.com/office/officeart/2018/2/layout/IconVerticalSolidList"/>
    <dgm:cxn modelId="{F07338CB-8229-44B0-96BA-F63C915CFB7B}" srcId="{7EE14228-E757-4AFD-8CB6-E432139E28D6}" destId="{BBEB1B12-61C2-47E5-B8F4-E2B9C669FF06}" srcOrd="0" destOrd="0" parTransId="{EC46E72A-8F9D-43C3-AA90-21F3AB986CA9}" sibTransId="{BEDE6BD9-2A95-4259-B2E0-3918044C18A2}"/>
    <dgm:cxn modelId="{B715E5D9-8EF7-496B-99B7-6867383406DC}" type="presOf" srcId="{7EE14228-E757-4AFD-8CB6-E432139E28D6}" destId="{D2957C27-B346-4D59-B437-62849B9F2EAD}" srcOrd="0" destOrd="0" presId="urn:microsoft.com/office/officeart/2018/2/layout/IconVerticalSolidList"/>
    <dgm:cxn modelId="{46AB84E8-2A0A-4E32-B436-A5A7E7C47719}" srcId="{7EE14228-E757-4AFD-8CB6-E432139E28D6}" destId="{CA892BCA-3A29-41F5-937F-A9EBB89C822F}" srcOrd="2" destOrd="0" parTransId="{0C8FB2BF-66F7-4117-94F2-457C90B79491}" sibTransId="{8D70BE9E-B918-4436-B73E-198C2249AE88}"/>
    <dgm:cxn modelId="{004469FA-B0F1-4251-A244-6CE7ECCE896D}" srcId="{7EE14228-E757-4AFD-8CB6-E432139E28D6}" destId="{7B82B3B9-658A-493B-91E7-292C1E47F4A0}" srcOrd="1" destOrd="0" parTransId="{251FA12E-EE4F-4448-864F-B191B31C4066}" sibTransId="{DEA72369-D7FF-490A-8EF9-57A9DE88BB07}"/>
    <dgm:cxn modelId="{E52D7DBE-0283-4946-B8F7-352A66E6504F}" type="presParOf" srcId="{D2957C27-B346-4D59-B437-62849B9F2EAD}" destId="{F6C0547E-7FBF-40DD-A93E-F71E527E61F4}" srcOrd="0" destOrd="0" presId="urn:microsoft.com/office/officeart/2018/2/layout/IconVerticalSolidList"/>
    <dgm:cxn modelId="{453D1928-A4D6-4C4F-AE22-9529AC7F1452}" type="presParOf" srcId="{F6C0547E-7FBF-40DD-A93E-F71E527E61F4}" destId="{E468DF27-B121-48A5-A286-AB8C66984A7D}" srcOrd="0" destOrd="0" presId="urn:microsoft.com/office/officeart/2018/2/layout/IconVerticalSolidList"/>
    <dgm:cxn modelId="{D20F6DE5-8D88-4E81-94CC-E39D47EE4067}" type="presParOf" srcId="{F6C0547E-7FBF-40DD-A93E-F71E527E61F4}" destId="{B41DC19B-0C6F-4F0E-84F0-6D9BE7750E44}" srcOrd="1" destOrd="0" presId="urn:microsoft.com/office/officeart/2018/2/layout/IconVerticalSolidList"/>
    <dgm:cxn modelId="{CE7D29CF-6EDF-4259-A646-3F4AF7AC405A}" type="presParOf" srcId="{F6C0547E-7FBF-40DD-A93E-F71E527E61F4}" destId="{20A18B17-3467-42AA-9A7C-195560B5F499}" srcOrd="2" destOrd="0" presId="urn:microsoft.com/office/officeart/2018/2/layout/IconVerticalSolidList"/>
    <dgm:cxn modelId="{3A6DD544-3795-422A-94BF-365E177129DD}" type="presParOf" srcId="{F6C0547E-7FBF-40DD-A93E-F71E527E61F4}" destId="{39062264-FE39-4AA4-B478-7976D2F22A79}" srcOrd="3" destOrd="0" presId="urn:microsoft.com/office/officeart/2018/2/layout/IconVerticalSolidList"/>
    <dgm:cxn modelId="{45906BAC-5C23-498F-9032-7DF260882C9B}" type="presParOf" srcId="{D2957C27-B346-4D59-B437-62849B9F2EAD}" destId="{13A27728-6239-4746-9B3B-8AFD5FA44E3A}" srcOrd="1" destOrd="0" presId="urn:microsoft.com/office/officeart/2018/2/layout/IconVerticalSolidList"/>
    <dgm:cxn modelId="{1AACC245-4F23-4386-BDB0-F1593143E6BE}" type="presParOf" srcId="{D2957C27-B346-4D59-B437-62849B9F2EAD}" destId="{737DC2FA-6F77-4455-B1EA-260BE340C7AB}" srcOrd="2" destOrd="0" presId="urn:microsoft.com/office/officeart/2018/2/layout/IconVerticalSolidList"/>
    <dgm:cxn modelId="{7358B09C-CA67-471F-92E6-6406CB12E8C6}" type="presParOf" srcId="{737DC2FA-6F77-4455-B1EA-260BE340C7AB}" destId="{7C4F91A7-3F8E-47A3-956F-B4E983D5E7D9}" srcOrd="0" destOrd="0" presId="urn:microsoft.com/office/officeart/2018/2/layout/IconVerticalSolidList"/>
    <dgm:cxn modelId="{517B72E9-AF78-4C7C-9F5B-5A426C1D6710}" type="presParOf" srcId="{737DC2FA-6F77-4455-B1EA-260BE340C7AB}" destId="{F33CF650-BB92-4695-BA3B-1E28CA3914EC}" srcOrd="1" destOrd="0" presId="urn:microsoft.com/office/officeart/2018/2/layout/IconVerticalSolidList"/>
    <dgm:cxn modelId="{A969B506-2AEA-4121-8FB8-CF8C975B892C}" type="presParOf" srcId="{737DC2FA-6F77-4455-B1EA-260BE340C7AB}" destId="{300CFB22-09CA-406E-A154-F8275F5B12B5}" srcOrd="2" destOrd="0" presId="urn:microsoft.com/office/officeart/2018/2/layout/IconVerticalSolidList"/>
    <dgm:cxn modelId="{3F5C3EB8-055F-4E71-A36D-2FFD5F88B7EA}" type="presParOf" srcId="{737DC2FA-6F77-4455-B1EA-260BE340C7AB}" destId="{F04B667F-B453-44BC-A2CA-42908692853C}" srcOrd="3" destOrd="0" presId="urn:microsoft.com/office/officeart/2018/2/layout/IconVerticalSolidList"/>
    <dgm:cxn modelId="{4F2A1859-0725-4002-85B5-3E1611E9FF11}" type="presParOf" srcId="{D2957C27-B346-4D59-B437-62849B9F2EAD}" destId="{AF01BCEB-C387-406F-91C5-AD80C04C4C74}" srcOrd="3" destOrd="0" presId="urn:microsoft.com/office/officeart/2018/2/layout/IconVerticalSolidList"/>
    <dgm:cxn modelId="{C82CE50D-98C6-4C43-99B7-E8AE0AB56479}" type="presParOf" srcId="{D2957C27-B346-4D59-B437-62849B9F2EAD}" destId="{712A8579-B038-4EDE-B9A5-89ABF91C0ABB}" srcOrd="4" destOrd="0" presId="urn:microsoft.com/office/officeart/2018/2/layout/IconVerticalSolidList"/>
    <dgm:cxn modelId="{C5E992BA-9632-4BB8-BE8C-4A9A23422C49}" type="presParOf" srcId="{712A8579-B038-4EDE-B9A5-89ABF91C0ABB}" destId="{9244AD26-E787-4556-AA0D-04F9020E98BD}" srcOrd="0" destOrd="0" presId="urn:microsoft.com/office/officeart/2018/2/layout/IconVerticalSolidList"/>
    <dgm:cxn modelId="{CE988540-AE10-49B9-97D8-74F46356A69B}" type="presParOf" srcId="{712A8579-B038-4EDE-B9A5-89ABF91C0ABB}" destId="{B0BEC647-ADB2-4CAE-8C22-B449E0759F67}" srcOrd="1" destOrd="0" presId="urn:microsoft.com/office/officeart/2018/2/layout/IconVerticalSolidList"/>
    <dgm:cxn modelId="{9ED855D9-86F8-46C8-BD84-FEA1427B0AC3}" type="presParOf" srcId="{712A8579-B038-4EDE-B9A5-89ABF91C0ABB}" destId="{978839F7-0C96-405F-B872-74F7A724FB76}" srcOrd="2" destOrd="0" presId="urn:microsoft.com/office/officeart/2018/2/layout/IconVerticalSolidList"/>
    <dgm:cxn modelId="{6514A98B-1DFC-4883-B3D6-798AA320055D}" type="presParOf" srcId="{712A8579-B038-4EDE-B9A5-89ABF91C0ABB}" destId="{AE86175C-931B-4482-B46C-A23A58C5891B}" srcOrd="3" destOrd="0" presId="urn:microsoft.com/office/officeart/2018/2/layout/IconVerticalSolidList"/>
    <dgm:cxn modelId="{C8BCC6CB-1095-4F07-8718-8DC72EACB553}" type="presParOf" srcId="{D2957C27-B346-4D59-B437-62849B9F2EAD}" destId="{A770794E-7DF9-46A8-A86A-6EB596936E15}" srcOrd="5" destOrd="0" presId="urn:microsoft.com/office/officeart/2018/2/layout/IconVerticalSolidList"/>
    <dgm:cxn modelId="{3578FE7E-E0C8-42AC-8CAB-A9A02E6164C3}" type="presParOf" srcId="{D2957C27-B346-4D59-B437-62849B9F2EAD}" destId="{C5F48C69-A272-49FD-AD41-8668D73EBC1D}" srcOrd="6" destOrd="0" presId="urn:microsoft.com/office/officeart/2018/2/layout/IconVerticalSolidList"/>
    <dgm:cxn modelId="{CEEC9DEB-FEAF-4E70-89E8-BFC17451197B}" type="presParOf" srcId="{C5F48C69-A272-49FD-AD41-8668D73EBC1D}" destId="{63A5483F-9429-42A2-A8FF-A8BA56656615}" srcOrd="0" destOrd="0" presId="urn:microsoft.com/office/officeart/2018/2/layout/IconVerticalSolidList"/>
    <dgm:cxn modelId="{E9ADAF4E-5A09-4025-8BAC-73192958737D}" type="presParOf" srcId="{C5F48C69-A272-49FD-AD41-8668D73EBC1D}" destId="{51988657-8848-47C2-8DBB-29E3D4745C2F}" srcOrd="1" destOrd="0" presId="urn:microsoft.com/office/officeart/2018/2/layout/IconVerticalSolidList"/>
    <dgm:cxn modelId="{14DDF3C2-2D80-4F4A-B6D8-4242681ABF54}" type="presParOf" srcId="{C5F48C69-A272-49FD-AD41-8668D73EBC1D}" destId="{68082F2E-8B10-471C-A711-391FC1C6F3C8}" srcOrd="2" destOrd="0" presId="urn:microsoft.com/office/officeart/2018/2/layout/IconVerticalSolidList"/>
    <dgm:cxn modelId="{015BC2A1-88BD-474F-9BDC-20EFFD151B0F}" type="presParOf" srcId="{C5F48C69-A272-49FD-AD41-8668D73EBC1D}" destId="{CD022CD1-CC0B-402F-9F69-D2CF0D62B242}" srcOrd="3" destOrd="0" presId="urn:microsoft.com/office/officeart/2018/2/layout/IconVerticalSolidList"/>
    <dgm:cxn modelId="{05664A56-DE5B-4342-8B78-D464DB3B2B5C}" type="presParOf" srcId="{D2957C27-B346-4D59-B437-62849B9F2EAD}" destId="{8A7EE2B2-D486-40E3-AB22-1A9E2A391C87}" srcOrd="7" destOrd="0" presId="urn:microsoft.com/office/officeart/2018/2/layout/IconVerticalSolidList"/>
    <dgm:cxn modelId="{499E73C3-9416-48CD-B172-7A3DB4E413BE}" type="presParOf" srcId="{D2957C27-B346-4D59-B437-62849B9F2EAD}" destId="{1B3D48F6-1DA8-4664-87D5-83D7885A0926}" srcOrd="8" destOrd="0" presId="urn:microsoft.com/office/officeart/2018/2/layout/IconVerticalSolidList"/>
    <dgm:cxn modelId="{0427F0B0-71F2-41BD-B760-F7D0D87D248C}" type="presParOf" srcId="{1B3D48F6-1DA8-4664-87D5-83D7885A0926}" destId="{141F05CA-AE17-4FC7-8164-35203136E369}" srcOrd="0" destOrd="0" presId="urn:microsoft.com/office/officeart/2018/2/layout/IconVerticalSolidList"/>
    <dgm:cxn modelId="{411B39B9-E0E6-408B-84B3-F01981D8D7D3}" type="presParOf" srcId="{1B3D48F6-1DA8-4664-87D5-83D7885A0926}" destId="{662A66AC-AE61-41DE-A13D-911F9F22E791}" srcOrd="1" destOrd="0" presId="urn:microsoft.com/office/officeart/2018/2/layout/IconVerticalSolidList"/>
    <dgm:cxn modelId="{5187E2B0-E244-4E48-94D2-D4C67D1A138B}" type="presParOf" srcId="{1B3D48F6-1DA8-4664-87D5-83D7885A0926}" destId="{1C329FC0-9DFC-4191-B60F-EE6F03DB55B8}" srcOrd="2" destOrd="0" presId="urn:microsoft.com/office/officeart/2018/2/layout/IconVerticalSolidList"/>
    <dgm:cxn modelId="{EE44EFBE-3EFA-4B36-B8C3-7026E970D124}" type="presParOf" srcId="{1B3D48F6-1DA8-4664-87D5-83D7885A0926}" destId="{E9C5587B-DEDB-4EF4-ABA1-8F7A1064B1F1}" srcOrd="3" destOrd="0" presId="urn:microsoft.com/office/officeart/2018/2/layout/IconVerticalSolidList"/>
    <dgm:cxn modelId="{42DAF086-950F-4775-B90F-3B21F337FF72}" type="presParOf" srcId="{D2957C27-B346-4D59-B437-62849B9F2EAD}" destId="{E1E1C9AF-5F3B-4210-8805-F2E11DB0CB30}" srcOrd="9" destOrd="0" presId="urn:microsoft.com/office/officeart/2018/2/layout/IconVerticalSolidList"/>
    <dgm:cxn modelId="{8D872391-0647-462E-9E3F-405766A296A8}" type="presParOf" srcId="{D2957C27-B346-4D59-B437-62849B9F2EAD}" destId="{864302D4-9CCB-470F-AB92-5377D74B390C}" srcOrd="10" destOrd="0" presId="urn:microsoft.com/office/officeart/2018/2/layout/IconVerticalSolidList"/>
    <dgm:cxn modelId="{9A0CDB35-FF6E-43B8-8D4D-D9614D0F5B84}" type="presParOf" srcId="{864302D4-9CCB-470F-AB92-5377D74B390C}" destId="{7AE19DF8-B439-407F-A3CE-51D364546BF7}" srcOrd="0" destOrd="0" presId="urn:microsoft.com/office/officeart/2018/2/layout/IconVerticalSolidList"/>
    <dgm:cxn modelId="{70284469-23E1-4874-9170-61E4785D4781}" type="presParOf" srcId="{864302D4-9CCB-470F-AB92-5377D74B390C}" destId="{91BEC765-4D41-4AF2-AC36-93ACBDD5965F}" srcOrd="1" destOrd="0" presId="urn:microsoft.com/office/officeart/2018/2/layout/IconVerticalSolidList"/>
    <dgm:cxn modelId="{BBC38946-C92C-4996-A69E-45ECF722C23E}" type="presParOf" srcId="{864302D4-9CCB-470F-AB92-5377D74B390C}" destId="{BC29DA87-3D5E-4910-8A24-B343CC933012}" srcOrd="2" destOrd="0" presId="urn:microsoft.com/office/officeart/2018/2/layout/IconVerticalSolidList"/>
    <dgm:cxn modelId="{2B22B988-7348-4596-B659-B7F0D372638B}" type="presParOf" srcId="{864302D4-9CCB-470F-AB92-5377D74B390C}" destId="{C1D2AC68-91AB-4A48-B3B1-122CCD0486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AECD3-462E-254F-BDDB-713AE7C43958}">
      <dsp:nvSpPr>
        <dsp:cNvPr id="0" name=""/>
        <dsp:cNvSpPr/>
      </dsp:nvSpPr>
      <dsp:spPr>
        <a:xfrm>
          <a:off x="3469609" y="1301020"/>
          <a:ext cx="2462303" cy="58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284"/>
              </a:lnTo>
              <a:lnTo>
                <a:pt x="2462303" y="399284"/>
              </a:lnTo>
              <a:lnTo>
                <a:pt x="2462303" y="58591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E2368-7813-6846-9F2F-30D910A7A758}">
      <dsp:nvSpPr>
        <dsp:cNvPr id="0" name=""/>
        <dsp:cNvSpPr/>
      </dsp:nvSpPr>
      <dsp:spPr>
        <a:xfrm>
          <a:off x="3423889" y="1301020"/>
          <a:ext cx="91440" cy="585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91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81783-464E-9C42-891D-CC389A71CD27}">
      <dsp:nvSpPr>
        <dsp:cNvPr id="0" name=""/>
        <dsp:cNvSpPr/>
      </dsp:nvSpPr>
      <dsp:spPr>
        <a:xfrm>
          <a:off x="1007305" y="1301020"/>
          <a:ext cx="2462303" cy="585916"/>
        </a:xfrm>
        <a:custGeom>
          <a:avLst/>
          <a:gdLst/>
          <a:ahLst/>
          <a:cxnLst/>
          <a:rect l="0" t="0" r="0" b="0"/>
          <a:pathLst>
            <a:path>
              <a:moveTo>
                <a:pt x="2462303" y="0"/>
              </a:moveTo>
              <a:lnTo>
                <a:pt x="2462303" y="399284"/>
              </a:lnTo>
              <a:lnTo>
                <a:pt x="0" y="399284"/>
              </a:lnTo>
              <a:lnTo>
                <a:pt x="0" y="58591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E8759-63F9-9141-8B6D-FFAF553F1A73}">
      <dsp:nvSpPr>
        <dsp:cNvPr id="0" name=""/>
        <dsp:cNvSpPr/>
      </dsp:nvSpPr>
      <dsp:spPr>
        <a:xfrm>
          <a:off x="0" y="21741"/>
          <a:ext cx="2014611" cy="1279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F32B5-DDCB-6844-BB7E-C3168D106C1D}">
      <dsp:nvSpPr>
        <dsp:cNvPr id="0" name=""/>
        <dsp:cNvSpPr/>
      </dsp:nvSpPr>
      <dsp:spPr>
        <a:xfrm>
          <a:off x="223845" y="234395"/>
          <a:ext cx="2014611" cy="127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Primary Paper: "Sentiment Analysis on Large Scale Amazon Product Reviews" (2018).</a:t>
          </a:r>
          <a:endParaRPr lang="en-US" sz="1300" kern="1200"/>
        </a:p>
      </dsp:txBody>
      <dsp:txXfrm>
        <a:off x="261314" y="271864"/>
        <a:ext cx="1939673" cy="1204340"/>
      </dsp:txXfrm>
    </dsp:sp>
    <dsp:sp modelId="{75D3867F-05D8-F643-B0FB-80E05832ED12}">
      <dsp:nvSpPr>
        <dsp:cNvPr id="0" name=""/>
        <dsp:cNvSpPr/>
      </dsp:nvSpPr>
      <dsp:spPr>
        <a:xfrm>
          <a:off x="2462303" y="21741"/>
          <a:ext cx="2014611" cy="1279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9526B-84B2-C348-A10F-F0267F8B2495}">
      <dsp:nvSpPr>
        <dsp:cNvPr id="0" name=""/>
        <dsp:cNvSpPr/>
      </dsp:nvSpPr>
      <dsp:spPr>
        <a:xfrm>
          <a:off x="2686149" y="234395"/>
          <a:ext cx="2014611" cy="127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Other Papers:</a:t>
          </a:r>
          <a:endParaRPr lang="en-US" sz="1300" kern="1200"/>
        </a:p>
      </dsp:txBody>
      <dsp:txXfrm>
        <a:off x="2723618" y="271864"/>
        <a:ext cx="1939673" cy="1204340"/>
      </dsp:txXfrm>
    </dsp:sp>
    <dsp:sp modelId="{64255727-5255-AB40-B335-FE0067989416}">
      <dsp:nvSpPr>
        <dsp:cNvPr id="0" name=""/>
        <dsp:cNvSpPr/>
      </dsp:nvSpPr>
      <dsp:spPr>
        <a:xfrm>
          <a:off x="0" y="1886936"/>
          <a:ext cx="2014611" cy="1279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32689-5776-144D-B328-4BB47536782D}">
      <dsp:nvSpPr>
        <dsp:cNvPr id="0" name=""/>
        <dsp:cNvSpPr/>
      </dsp:nvSpPr>
      <dsp:spPr>
        <a:xfrm>
          <a:off x="223845" y="2099589"/>
          <a:ext cx="2014611" cy="127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"Amazon Reviews, Business Analytics with Sentiment Analysis" (Elli, Wang - 2016).</a:t>
          </a:r>
          <a:endParaRPr lang="en-US" sz="1300" kern="1200"/>
        </a:p>
      </dsp:txBody>
      <dsp:txXfrm>
        <a:off x="261314" y="2137058"/>
        <a:ext cx="1939673" cy="1204340"/>
      </dsp:txXfrm>
    </dsp:sp>
    <dsp:sp modelId="{79220409-BA56-2144-9759-DB036E48584B}">
      <dsp:nvSpPr>
        <dsp:cNvPr id="0" name=""/>
        <dsp:cNvSpPr/>
      </dsp:nvSpPr>
      <dsp:spPr>
        <a:xfrm>
          <a:off x="2462303" y="1886936"/>
          <a:ext cx="2014611" cy="1279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3BE3C-EA16-5046-B1D3-9A8DC8F0C761}">
      <dsp:nvSpPr>
        <dsp:cNvPr id="0" name=""/>
        <dsp:cNvSpPr/>
      </dsp:nvSpPr>
      <dsp:spPr>
        <a:xfrm>
          <a:off x="2686149" y="2099589"/>
          <a:ext cx="2014611" cy="127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"Mining Comparative Opinions from Customer Reviews for Competitive Intelligence" (Xu et al. - 2011).</a:t>
          </a:r>
          <a:endParaRPr lang="en-US" sz="1300" kern="1200"/>
        </a:p>
      </dsp:txBody>
      <dsp:txXfrm>
        <a:off x="2723618" y="2137058"/>
        <a:ext cx="1939673" cy="1204340"/>
      </dsp:txXfrm>
    </dsp:sp>
    <dsp:sp modelId="{C0963957-0354-FF47-ADE3-B605263AD9DF}">
      <dsp:nvSpPr>
        <dsp:cNvPr id="0" name=""/>
        <dsp:cNvSpPr/>
      </dsp:nvSpPr>
      <dsp:spPr>
        <a:xfrm>
          <a:off x="4924606" y="1886936"/>
          <a:ext cx="2014611" cy="1279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3F44E-F064-C547-9E37-CA19362A7C3D}">
      <dsp:nvSpPr>
        <dsp:cNvPr id="0" name=""/>
        <dsp:cNvSpPr/>
      </dsp:nvSpPr>
      <dsp:spPr>
        <a:xfrm>
          <a:off x="5148452" y="2099589"/>
          <a:ext cx="2014611" cy="127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"Amazing: A Sentiment Mining &amp; Retrieval System" (Miao et al. - 2009).</a:t>
          </a:r>
          <a:endParaRPr lang="en-US" sz="1300" kern="1200"/>
        </a:p>
      </dsp:txBody>
      <dsp:txXfrm>
        <a:off x="5185921" y="2137058"/>
        <a:ext cx="1939673" cy="120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8DF27-B121-48A5-A286-AB8C66984A7D}">
      <dsp:nvSpPr>
        <dsp:cNvPr id="0" name=""/>
        <dsp:cNvSpPr/>
      </dsp:nvSpPr>
      <dsp:spPr>
        <a:xfrm>
          <a:off x="0" y="1164"/>
          <a:ext cx="7335835" cy="4963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DC19B-0C6F-4F0E-84F0-6D9BE7750E44}">
      <dsp:nvSpPr>
        <dsp:cNvPr id="0" name=""/>
        <dsp:cNvSpPr/>
      </dsp:nvSpPr>
      <dsp:spPr>
        <a:xfrm>
          <a:off x="150160" y="112854"/>
          <a:ext cx="273018" cy="273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2264-FE39-4AA4-B478-7976D2F22A79}">
      <dsp:nvSpPr>
        <dsp:cNvPr id="0" name=""/>
        <dsp:cNvSpPr/>
      </dsp:nvSpPr>
      <dsp:spPr>
        <a:xfrm>
          <a:off x="573339" y="1164"/>
          <a:ext cx="6762495" cy="4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35" tIns="52535" rIns="52535" bIns="525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March 8</a:t>
          </a:r>
          <a:r>
            <a:rPr lang="en-IN" sz="1700" b="0" i="0" kern="1200"/>
            <a:t>: Literature Review and Understanding Existing Methods</a:t>
          </a:r>
          <a:endParaRPr lang="en-US" sz="1700" kern="1200"/>
        </a:p>
      </dsp:txBody>
      <dsp:txXfrm>
        <a:off x="573339" y="1164"/>
        <a:ext cx="6762495" cy="496397"/>
      </dsp:txXfrm>
    </dsp:sp>
    <dsp:sp modelId="{7C4F91A7-3F8E-47A3-956F-B4E983D5E7D9}">
      <dsp:nvSpPr>
        <dsp:cNvPr id="0" name=""/>
        <dsp:cNvSpPr/>
      </dsp:nvSpPr>
      <dsp:spPr>
        <a:xfrm>
          <a:off x="0" y="621661"/>
          <a:ext cx="7335835" cy="4963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CF650-BB92-4695-BA3B-1E28CA3914EC}">
      <dsp:nvSpPr>
        <dsp:cNvPr id="0" name=""/>
        <dsp:cNvSpPr/>
      </dsp:nvSpPr>
      <dsp:spPr>
        <a:xfrm>
          <a:off x="150160" y="733351"/>
          <a:ext cx="273018" cy="273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B667F-B453-44BC-A2CA-42908692853C}">
      <dsp:nvSpPr>
        <dsp:cNvPr id="0" name=""/>
        <dsp:cNvSpPr/>
      </dsp:nvSpPr>
      <dsp:spPr>
        <a:xfrm>
          <a:off x="573339" y="621661"/>
          <a:ext cx="6762495" cy="4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35" tIns="52535" rIns="52535" bIns="525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March 22</a:t>
          </a:r>
          <a:r>
            <a:rPr lang="en-IN" sz="1700" b="0" i="0" kern="1200"/>
            <a:t>: Data Collection and Preprocessing</a:t>
          </a:r>
          <a:endParaRPr lang="en-US" sz="1700" kern="1200"/>
        </a:p>
      </dsp:txBody>
      <dsp:txXfrm>
        <a:off x="573339" y="621661"/>
        <a:ext cx="6762495" cy="496397"/>
      </dsp:txXfrm>
    </dsp:sp>
    <dsp:sp modelId="{9244AD26-E787-4556-AA0D-04F9020E98BD}">
      <dsp:nvSpPr>
        <dsp:cNvPr id="0" name=""/>
        <dsp:cNvSpPr/>
      </dsp:nvSpPr>
      <dsp:spPr>
        <a:xfrm>
          <a:off x="0" y="1242158"/>
          <a:ext cx="7335835" cy="4963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EC647-ADB2-4CAE-8C22-B449E0759F67}">
      <dsp:nvSpPr>
        <dsp:cNvPr id="0" name=""/>
        <dsp:cNvSpPr/>
      </dsp:nvSpPr>
      <dsp:spPr>
        <a:xfrm>
          <a:off x="150160" y="1353848"/>
          <a:ext cx="273018" cy="2730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6175C-931B-4482-B46C-A23A58C5891B}">
      <dsp:nvSpPr>
        <dsp:cNvPr id="0" name=""/>
        <dsp:cNvSpPr/>
      </dsp:nvSpPr>
      <dsp:spPr>
        <a:xfrm>
          <a:off x="573339" y="1242158"/>
          <a:ext cx="6762495" cy="4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35" tIns="52535" rIns="52535" bIns="525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April 5: Active Learning for Dataset Labeling</a:t>
          </a:r>
          <a:endParaRPr lang="en-US" sz="1700" kern="1200" dirty="0"/>
        </a:p>
      </dsp:txBody>
      <dsp:txXfrm>
        <a:off x="573339" y="1242158"/>
        <a:ext cx="6762495" cy="496397"/>
      </dsp:txXfrm>
    </dsp:sp>
    <dsp:sp modelId="{63A5483F-9429-42A2-A8FF-A8BA56656615}">
      <dsp:nvSpPr>
        <dsp:cNvPr id="0" name=""/>
        <dsp:cNvSpPr/>
      </dsp:nvSpPr>
      <dsp:spPr>
        <a:xfrm>
          <a:off x="0" y="1862655"/>
          <a:ext cx="7335835" cy="4963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88657-8848-47C2-8DBB-29E3D4745C2F}">
      <dsp:nvSpPr>
        <dsp:cNvPr id="0" name=""/>
        <dsp:cNvSpPr/>
      </dsp:nvSpPr>
      <dsp:spPr>
        <a:xfrm>
          <a:off x="150160" y="1974345"/>
          <a:ext cx="273018" cy="2730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22CD1-CC0B-402F-9F69-D2CF0D62B242}">
      <dsp:nvSpPr>
        <dsp:cNvPr id="0" name=""/>
        <dsp:cNvSpPr/>
      </dsp:nvSpPr>
      <dsp:spPr>
        <a:xfrm>
          <a:off x="573339" y="1862655"/>
          <a:ext cx="6762495" cy="4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35" tIns="52535" rIns="52535" bIns="525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April 5 : Feature Extraction and Model Training</a:t>
          </a:r>
          <a:endParaRPr lang="en-US" sz="1700" kern="1200"/>
        </a:p>
      </dsp:txBody>
      <dsp:txXfrm>
        <a:off x="573339" y="1862655"/>
        <a:ext cx="6762495" cy="496397"/>
      </dsp:txXfrm>
    </dsp:sp>
    <dsp:sp modelId="{141F05CA-AE17-4FC7-8164-35203136E369}">
      <dsp:nvSpPr>
        <dsp:cNvPr id="0" name=""/>
        <dsp:cNvSpPr/>
      </dsp:nvSpPr>
      <dsp:spPr>
        <a:xfrm>
          <a:off x="0" y="2483152"/>
          <a:ext cx="7335835" cy="4963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A66AC-AE61-41DE-A13D-911F9F22E791}">
      <dsp:nvSpPr>
        <dsp:cNvPr id="0" name=""/>
        <dsp:cNvSpPr/>
      </dsp:nvSpPr>
      <dsp:spPr>
        <a:xfrm>
          <a:off x="150160" y="2594842"/>
          <a:ext cx="273018" cy="2730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5587B-DEDB-4EF4-ABA1-8F7A1064B1F1}">
      <dsp:nvSpPr>
        <dsp:cNvPr id="0" name=""/>
        <dsp:cNvSpPr/>
      </dsp:nvSpPr>
      <dsp:spPr>
        <a:xfrm>
          <a:off x="573339" y="2483152"/>
          <a:ext cx="6762495" cy="4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35" tIns="52535" rIns="52535" bIns="525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April 19: Evaluation and Results Analysis and Presentation</a:t>
          </a:r>
          <a:endParaRPr lang="en-US" sz="1700" kern="1200"/>
        </a:p>
      </dsp:txBody>
      <dsp:txXfrm>
        <a:off x="573339" y="2483152"/>
        <a:ext cx="6762495" cy="496397"/>
      </dsp:txXfrm>
    </dsp:sp>
    <dsp:sp modelId="{7AE19DF8-B439-407F-A3CE-51D364546BF7}">
      <dsp:nvSpPr>
        <dsp:cNvPr id="0" name=""/>
        <dsp:cNvSpPr/>
      </dsp:nvSpPr>
      <dsp:spPr>
        <a:xfrm>
          <a:off x="0" y="3103649"/>
          <a:ext cx="7335835" cy="4963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C765-4D41-4AF2-AC36-93ACBDD5965F}">
      <dsp:nvSpPr>
        <dsp:cNvPr id="0" name=""/>
        <dsp:cNvSpPr/>
      </dsp:nvSpPr>
      <dsp:spPr>
        <a:xfrm>
          <a:off x="150160" y="3215338"/>
          <a:ext cx="273018" cy="2730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2AC68-91AB-4A48-B3B1-122CCD0486AF}">
      <dsp:nvSpPr>
        <dsp:cNvPr id="0" name=""/>
        <dsp:cNvSpPr/>
      </dsp:nvSpPr>
      <dsp:spPr>
        <a:xfrm>
          <a:off x="573339" y="3103649"/>
          <a:ext cx="6762495" cy="4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35" tIns="52535" rIns="52535" bIns="525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April 29: Finalizing Project Report</a:t>
          </a:r>
          <a:endParaRPr lang="en-US" sz="1700" kern="1200"/>
        </a:p>
      </dsp:txBody>
      <dsp:txXfrm>
        <a:off x="573339" y="3103649"/>
        <a:ext cx="6762495" cy="496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6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1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3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8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6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6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4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4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4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kaggle.com/datasets/abdallahwagih/amazon-revie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441E11-6402-9010-5CAB-1D59CEC1B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5400" i="1" dirty="0">
                <a:latin typeface="Söhne"/>
              </a:rPr>
              <a:t>Title:</a:t>
            </a:r>
            <a:r>
              <a:rPr lang="en-IN" sz="5400" dirty="0">
                <a:latin typeface="Söhne"/>
              </a:rPr>
              <a:t> Sentiment Analysis on Large Scale Amazon Product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23839-20B1-B375-CF75-291BA2D9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IN" i="1" dirty="0">
                <a:latin typeface="Söhne"/>
              </a:rPr>
              <a:t>Author:</a:t>
            </a:r>
            <a:r>
              <a:rPr lang="en-IN" dirty="0">
                <a:latin typeface="Söhne"/>
              </a:rPr>
              <a:t> </a:t>
            </a:r>
            <a:r>
              <a:rPr lang="en-IN" dirty="0" err="1">
                <a:latin typeface="Söhne"/>
              </a:rPr>
              <a:t>Tanjim</a:t>
            </a:r>
            <a:r>
              <a:rPr lang="en-IN" dirty="0">
                <a:latin typeface="Söhne"/>
              </a:rPr>
              <a:t> </a:t>
            </a:r>
            <a:r>
              <a:rPr lang="en-IN" dirty="0" err="1">
                <a:latin typeface="Söhne"/>
              </a:rPr>
              <a:t>Ul</a:t>
            </a:r>
            <a:r>
              <a:rPr lang="en-IN" dirty="0">
                <a:latin typeface="Söhne"/>
              </a:rPr>
              <a:t> Haque, </a:t>
            </a:r>
            <a:r>
              <a:rPr lang="en-IN" dirty="0" err="1">
                <a:latin typeface="Söhne"/>
              </a:rPr>
              <a:t>Nudrat</a:t>
            </a:r>
            <a:r>
              <a:rPr lang="en-IN" dirty="0">
                <a:latin typeface="Söhne"/>
              </a:rPr>
              <a:t> Nawal </a:t>
            </a:r>
            <a:r>
              <a:rPr lang="en-IN" dirty="0" err="1">
                <a:latin typeface="Söhne"/>
              </a:rPr>
              <a:t>Saber</a:t>
            </a:r>
            <a:r>
              <a:rPr lang="en-IN" dirty="0">
                <a:latin typeface="Söhne"/>
              </a:rPr>
              <a:t>, Faisal Muhammad Shah </a:t>
            </a:r>
          </a:p>
          <a:p>
            <a:pPr>
              <a:lnSpc>
                <a:spcPct val="90000"/>
              </a:lnSpc>
            </a:pPr>
            <a:r>
              <a:rPr lang="en-IN" i="1" dirty="0">
                <a:latin typeface="Söhne"/>
              </a:rPr>
              <a:t>Year:</a:t>
            </a:r>
            <a:r>
              <a:rPr lang="en-IN" dirty="0">
                <a:latin typeface="Söhne"/>
              </a:rPr>
              <a:t> 2018</a:t>
            </a:r>
          </a:p>
          <a:p>
            <a:pPr>
              <a:lnSpc>
                <a:spcPct val="90000"/>
              </a:lnSpc>
            </a:pPr>
            <a:r>
              <a:rPr lang="en-IN" i="1" dirty="0">
                <a:latin typeface="Söhne"/>
              </a:rPr>
              <a:t>Conference/Journal Name:</a:t>
            </a:r>
            <a:r>
              <a:rPr lang="en-IN" dirty="0">
                <a:latin typeface="Söhne"/>
              </a:rPr>
              <a:t> IEEE International Conference on Innovative Research and Development, May 11-12, 2018, Bangkok, Thailand.</a:t>
            </a:r>
          </a:p>
          <a:p>
            <a:pPr>
              <a:lnSpc>
                <a:spcPct val="90000"/>
              </a:lnSpc>
            </a:pPr>
            <a:r>
              <a:rPr lang="en-IN" dirty="0">
                <a:latin typeface="Söhne"/>
              </a:rPr>
              <a:t>Student Name: Muthu Selvam (801276057)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59CEA-57B0-1EC3-264C-F4A4BD79E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24" r="1984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5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1AD62-B611-7CBE-187F-60331C4C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365B-571D-DE96-A562-95999C5B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>
                <a:latin typeface="Söhne"/>
              </a:rPr>
              <a:t>Haque, Tanjim Ul, Nudrat Nawal Saber, and Faisal Muhammad Shah. "Sentiment Analysis on Large Scale Amazon Product Reviews." 2018 IEEE International Conference on Innovative Research and Development, 11-12 May 2018, Bangkok, Thailand. 2018, pp. 1-7. DOI: 10.1109/IRCD.2018.8477249.</a:t>
            </a:r>
          </a:p>
          <a:p>
            <a:pPr>
              <a:lnSpc>
                <a:spcPct val="90000"/>
              </a:lnSpc>
            </a:pPr>
            <a:r>
              <a:rPr lang="en-IN" sz="1500">
                <a:latin typeface="Söhne"/>
              </a:rPr>
              <a:t>Xu, Yun, Xinhui Wu, and Qinxia Wang. "Sentiment Analysis of Yelp's Ratings Based on Text Reviews." 2015.</a:t>
            </a:r>
          </a:p>
          <a:p>
            <a:pPr>
              <a:lnSpc>
                <a:spcPct val="90000"/>
              </a:lnSpc>
            </a:pPr>
            <a:r>
              <a:rPr lang="en-IN" sz="1500">
                <a:latin typeface="Söhne"/>
              </a:rPr>
              <a:t>Rain, Callen. "Sentiment Analysis in Amazon Reviews Using Probabilistic Machine Learning." Swarthmore College, 2013.</a:t>
            </a:r>
          </a:p>
          <a:p>
            <a:pPr>
              <a:lnSpc>
                <a:spcPct val="90000"/>
              </a:lnSpc>
            </a:pPr>
            <a:r>
              <a:rPr lang="en-IN" sz="1500">
                <a:latin typeface="Söhne"/>
              </a:rPr>
              <a:t>Shaikh, Tahura, and Deepa Deshpande. "Feature Selection Methods in Sentiment Analysis and Sentiment Classification of Amazon Product Reviews." 2016.</a:t>
            </a:r>
          </a:p>
          <a:p>
            <a:pPr>
              <a:lnSpc>
                <a:spcPct val="90000"/>
              </a:lnSpc>
            </a:pPr>
            <a:r>
              <a:rPr lang="en-IN" sz="1500">
                <a:latin typeface="Söhne"/>
              </a:rPr>
              <a:t>Chen, Weikang, et al. "Amazon Review Classification and Sentiment Analysis." International Journal of Computer Science and Information Technologies 6.6 (2015): 5107-5110.</a:t>
            </a:r>
          </a:p>
          <a:p>
            <a:pPr>
              <a:lnSpc>
                <a:spcPct val="90000"/>
              </a:lnSpc>
            </a:pPr>
            <a:r>
              <a:rPr lang="en-IN" sz="1500">
                <a:latin typeface="Söhne"/>
              </a:rPr>
              <a:t>Miao, Q., Li, Q., &amp; Dai, R. "AMAZING: A sentiment mining and retrieval system." Expert Systems with Applications 36.3 (2009): 7192-7198.</a:t>
            </a:r>
          </a:p>
          <a:p>
            <a:pPr>
              <a:lnSpc>
                <a:spcPct val="90000"/>
              </a:lnSpc>
            </a:pPr>
            <a:r>
              <a:rPr lang="en-IN" sz="1500">
                <a:latin typeface="Söhne"/>
              </a:rPr>
              <a:t>Xu, Kaiquan, et al. "Mining comparative opinions from customer reviews for Competitive Intelligence." Decision support systems 50.4 (2011): 743-754.</a:t>
            </a:r>
            <a:endParaRPr lang="en-IN" sz="1500" dirty="0">
              <a:latin typeface="Söhne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7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4BCB2-3E83-725B-766A-789B34A3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Söhne"/>
              </a:rPr>
              <a:t>Other Papers on Similar Problem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FF700-0832-7346-B31E-5F46CCA1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277D9C66-EBCA-9E4E-9915-3C23A415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77EB4077-104B-084E-957D-3961E1A7B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4357416B-B608-7C4E-A39F-CC841142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C9272918-42EA-B449-A3F1-EE3EA89D9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B17F1055-397A-B748-8042-F50B0EE3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4B446987-771D-B443-A9EA-9D342077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F0CCC0-1FA6-D6C3-4CE3-DB980D92C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06615"/>
              </p:ext>
            </p:extLst>
          </p:nvPr>
        </p:nvGraphicFramePr>
        <p:xfrm>
          <a:off x="651537" y="2360428"/>
          <a:ext cx="7163064" cy="340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18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CAE25-82DB-9EA2-BFF0-32A0061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Method Reproduction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E99C-84E0-D4D8-5063-EDED9AD5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IN" b="0" i="1" dirty="0">
                <a:solidFill>
                  <a:srgbClr val="0D0D0D"/>
                </a:solidFill>
                <a:effectLst/>
                <a:latin typeface="Söhne"/>
              </a:rPr>
              <a:t>Paper to Reproduce: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"Sentiment Analysis on Large Scale Amazon Product Reviews" (2018)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Methodology:</a:t>
            </a: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Active learning approach for iterative dataset labeling.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Feature extraction methods: Bag of Words, TF-IDF, and Chi Square.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Multiple classifiers: Linear Support Vector Machine, Multinomial Naïve Bayes, Stochastic Gradient Descent, Random Forest, Logistic Regression, and Decision Tree.</a:t>
            </a:r>
            <a:br>
              <a:rPr lang="en-IN" dirty="0"/>
            </a:br>
            <a:endParaRPr lang="en-US" dirty="0"/>
          </a:p>
        </p:txBody>
      </p:sp>
      <p:pic>
        <p:nvPicPr>
          <p:cNvPr id="25" name="Picture 24" descr="Complex maths formulae on a blackboard">
            <a:extLst>
              <a:ext uri="{FF2B5EF4-FFF2-40B4-BE49-F238E27FC236}">
                <a16:creationId xmlns:a16="http://schemas.microsoft.com/office/drawing/2014/main" id="{FA511B3C-E18E-937B-A460-1E4411C78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4" r="18250" b="-1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6877-9C2C-FCE4-4A78-1FDB4130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Delivery &amp; Timeline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7F7F69D-94FC-255C-244A-AA48E5082D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29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5ED2-C9B6-4215-2D6C-47309EDC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544D-9BE5-B340-70B8-0A0066F5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Gain hands-on experience in sentiment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Understand the practical implementation of active learning.</a:t>
            </a:r>
          </a:p>
          <a:p>
            <a:r>
              <a:rPr lang="en-IN" dirty="0">
                <a:solidFill>
                  <a:srgbClr val="0D0D0D"/>
                </a:solidFill>
                <a:latin typeface="Söhne"/>
              </a:rPr>
              <a:t>Enhance skills in feature extraction and model evaluation.</a:t>
            </a:r>
          </a:p>
          <a:p>
            <a:r>
              <a:rPr lang="en-IN" dirty="0">
                <a:solidFill>
                  <a:srgbClr val="0D0D0D"/>
                </a:solidFill>
                <a:latin typeface="Söhne"/>
              </a:rPr>
              <a:t>Contribute to the existing body of knowledge in sentiment analysis on product reviews.</a:t>
            </a:r>
          </a:p>
          <a:p>
            <a:r>
              <a:rPr lang="en-IN" dirty="0">
                <a:solidFill>
                  <a:srgbClr val="0D0D0D"/>
                </a:solidFill>
                <a:latin typeface="Söhne"/>
              </a:rPr>
              <a:t>A sentiment analysis model with accuracy exceeding 90%.</a:t>
            </a:r>
          </a:p>
          <a:p>
            <a:r>
              <a:rPr lang="en-IN" dirty="0">
                <a:solidFill>
                  <a:srgbClr val="0D0D0D"/>
                </a:solidFill>
                <a:latin typeface="Söhne"/>
              </a:rPr>
              <a:t>Insights into the effectiveness of different feature extraction methods and classifiers in the context of Amazon product reviews.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8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CC8C3-5837-AA50-66F3-68F59D33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530-7BEF-98C5-D0AB-EE5B185E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>
                <a:latin typeface="Söhne"/>
              </a:rPr>
              <a:t>The proposed project aims to address the crucial task of sentiment analysis in Amazon product reviews, offering valuable insights for decision-making in the e-commerce landscape.</a:t>
            </a:r>
            <a:br>
              <a:rPr lang="en-IN"/>
            </a:br>
            <a:endParaRPr lang="en-US">
              <a:latin typeface="Söhne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ED821B3-654F-A96B-C35C-E9348526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C18A8-B166-D851-B5AE-FB2C0A5E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E354-63DE-2139-ADEB-C79F5F9B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>
                <a:effectLst/>
                <a:latin typeface="Söhne"/>
              </a:rPr>
              <a:t>In the era of burgeoning e-commerce, consumer decisions are increasingly influenced by online reviews. This project, titled "</a:t>
            </a:r>
            <a:r>
              <a:rPr lang="en-IN" b="1" i="0">
                <a:effectLst/>
                <a:latin typeface="Söhne"/>
              </a:rPr>
              <a:t>Sentiment Analysis on Amazon Product Reviews</a:t>
            </a:r>
            <a:r>
              <a:rPr lang="en-IN" b="0" i="0">
                <a:effectLst/>
                <a:latin typeface="Söhne"/>
              </a:rPr>
              <a:t>," aims to delve into the world of sentiment analysis to decipher the sentiments embedded in vast Amazon product review datasets.</a:t>
            </a:r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CEC2156-FA34-F6BF-002A-0E8D164BF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213" y="2160015"/>
            <a:ext cx="3601212" cy="36012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8FC26-5BA5-0D9D-37E2-F5F40E68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Objectives &amp;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3BFB-0CE5-863E-A959-03851AE9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b="1" i="0">
                <a:effectLst/>
                <a:latin typeface="Söhne"/>
              </a:rPr>
              <a:t>Primary Objective:</a:t>
            </a:r>
            <a:endParaRPr lang="en-IN" b="0" i="0"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b="0" i="0">
                <a:effectLst/>
                <a:latin typeface="Söhne"/>
              </a:rPr>
              <a:t>Develop a supervised learning model for sentiment analysis on Amazon product reviews.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b="1" i="0">
                <a:effectLst/>
                <a:latin typeface="Söhne"/>
              </a:rPr>
              <a:t>Specific Goals:</a:t>
            </a:r>
            <a:endParaRPr lang="en-IN" b="0" i="0"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b="0" i="0">
                <a:effectLst/>
                <a:latin typeface="Söhne"/>
              </a:rPr>
              <a:t>Achieve accuracy exceeding 90% in sentiment classification.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b="0" i="0">
                <a:effectLst/>
                <a:latin typeface="Söhne"/>
              </a:rPr>
              <a:t>Explore and implement feature extraction methods such as Bag of Words, TF-IDF, and Chi Square.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b="0" i="0">
                <a:effectLst/>
                <a:latin typeface="Söhne"/>
              </a:rPr>
              <a:t>Compare and evaluate various classifiers, including Linear Support Vector Machine, Multinomial Naïve Bayes, Stochastic Gradient Descent, Random Forest, Logistic Regression, and Decision Tree.</a:t>
            </a:r>
          </a:p>
          <a:p>
            <a:pPr marL="0" indent="0">
              <a:lnSpc>
                <a:spcPct val="90000"/>
              </a:lnSpc>
              <a:buNone/>
            </a:pP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98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6628C-6482-6498-086C-39572F10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E841-1FDB-8D82-45E4-C34C8CB9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800" dirty="0">
                <a:effectLst/>
                <a:latin typeface="Söhne"/>
              </a:rPr>
              <a:t>The existing challenge revolves around the need for a reliable and time-efficient model to analyse sentiments in a large-scale Amazon product review dataset.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800" dirty="0"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800" b="1" i="0" dirty="0">
                <a:effectLst/>
                <a:latin typeface="Söhne"/>
              </a:rPr>
              <a:t>Dataset:</a:t>
            </a:r>
            <a:endParaRPr lang="en-IN" sz="18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Söhne"/>
              </a:rPr>
              <a:t>Utilize a labelled Amazon product dataset provided by researchers.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Söhne"/>
              </a:rPr>
              <a:t>Focus on three categories: Electronics, Cell Phone &amp; Accessories, and Musical Instruments.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Söhne"/>
              </a:rPr>
              <a:t>Dataset contains approximately 48,500 reviews, categorized as 21,600 for mobile phones, 24,352 for electronics, and 2,548 for musical instruments.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B8E6EA75-1F5A-B872-72B6-3598A8AA4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6" r="10984"/>
          <a:stretch/>
        </p:blipFill>
        <p:spPr>
          <a:xfrm>
            <a:off x="7673062" y="681645"/>
            <a:ext cx="3725643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3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A85518-8A7F-47B6-E0A0-558F21FD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CB7F-B17B-40C5-58BB-F568CAD7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Söhne"/>
              </a:rPr>
              <a:t>Dataset: Amazon product reviews (categories: Electronics, Cell Phone &amp; Accessories, Musical Instruments)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https://www.kaggle.com/datasets/abdallahwagih/amazon-reviews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ACF5E97-089E-B331-9098-EA651A2A0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43" r="23257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1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5CD905-BB26-D756-C5D1-0129E9C8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Söhne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CFD0-B5D1-D4DE-4723-6F74C40C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effectLst/>
                <a:latin typeface="Söhne"/>
              </a:rPr>
              <a:t>Active Learning Approach:</a:t>
            </a:r>
            <a:endParaRPr lang="en-IN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Implement a pool-based active learning process for iterative dataset labeling.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Utilize user feedback to enhance model accuracy.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Söhne"/>
              </a:rPr>
              <a:t>Feature Extraction Methods:</a:t>
            </a:r>
            <a:endParaRPr lang="en-IN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Employ Bag of Words approach focusing on nouns and adjectives.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Apply TF-IDF and Chi Square methods for effective feature extraction.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D868415A-291A-032B-AA98-3D9865F6D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5" r="26448" b="1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8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1819F-16E0-FED5-AE26-BB80AAA2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8F83-C6D5-5DC1-95B4-BAC6BC20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200" b="1" dirty="0">
                <a:effectLst/>
              </a:rPr>
              <a:t>Classifier Comparison:</a:t>
            </a:r>
            <a:endParaRPr lang="en-IN" sz="2200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</a:rPr>
              <a:t>Evaluate the performance of multiple machine learning algorithms through 10-fold cross-validation.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</a:rPr>
              <a:t>Analyse accuracy, precision, recall, and F1 score.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200" b="1" dirty="0">
                <a:effectLst/>
              </a:rPr>
              <a:t>Comparative Analysis:</a:t>
            </a:r>
            <a:endParaRPr lang="en-IN" sz="2200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</a:rPr>
              <a:t>Compare the proposed model's accuracy with related works in sentiment analysis on Amazon product reviews.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8131A0E-A282-FE27-549A-2F0236D29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5" r="43594" b="-2"/>
          <a:stretch/>
        </p:blipFill>
        <p:spPr>
          <a:xfrm>
            <a:off x="7673085" y="681645"/>
            <a:ext cx="3725597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783E6-3C68-2A11-C47D-4E2E6FB6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Söhne"/>
              </a:rPr>
              <a:t>Related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2F0A-07AC-2885-160C-D2AEE005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Overview of existing research in sentiment analysis on product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Mentioned paper: "Sentiment Analysis on Large Scale Amazon Product Reviews" (2018).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Survey on the area: Brief summary of other related works in sentiment analysis, focusing on three primary papers.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Fabric Report Library">
            <a:extLst>
              <a:ext uri="{FF2B5EF4-FFF2-40B4-BE49-F238E27FC236}">
                <a16:creationId xmlns:a16="http://schemas.microsoft.com/office/drawing/2014/main" id="{B8A1C551-FC79-F565-9081-0BC162C5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23BDCC-48F0-DD2F-DE73-12CEFF92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 i="0">
                <a:effectLst/>
                <a:latin typeface="Söhne"/>
              </a:rPr>
              <a:t>Citation and References Slide (MLA Style)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905D-A9E6-6B13-4220-C46AD4E4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>
                <a:effectLst/>
                <a:latin typeface="Söhne"/>
              </a:rPr>
              <a:t>Haque, </a:t>
            </a:r>
            <a:r>
              <a:rPr lang="en-IN" b="0" i="0" err="1">
                <a:effectLst/>
                <a:latin typeface="Söhne"/>
              </a:rPr>
              <a:t>Tanjim</a:t>
            </a:r>
            <a:r>
              <a:rPr lang="en-IN" b="0" i="0">
                <a:effectLst/>
                <a:latin typeface="Söhne"/>
              </a:rPr>
              <a:t> </a:t>
            </a:r>
            <a:r>
              <a:rPr lang="en-IN" b="0" i="0" err="1">
                <a:effectLst/>
                <a:latin typeface="Söhne"/>
              </a:rPr>
              <a:t>Ul</a:t>
            </a:r>
            <a:r>
              <a:rPr lang="en-IN" b="0" i="0">
                <a:effectLst/>
                <a:latin typeface="Söhne"/>
              </a:rPr>
              <a:t>, et al. "Sentiment Analysis on Large Scale Amazon Product Reviews." </a:t>
            </a:r>
            <a:r>
              <a:rPr lang="en-IN" b="0" i="1">
                <a:effectLst/>
                <a:latin typeface="Söhne"/>
              </a:rPr>
              <a:t>2018 IEEE International Conference on Innovative Research and Development, 11-12 May 2018, Bangkok, Thailand.</a:t>
            </a:r>
            <a:r>
              <a:rPr lang="en-IN" b="0" i="0">
                <a:effectLst/>
                <a:latin typeface="Söhne"/>
              </a:rPr>
              <a:t> 2018, pp. 1-7. DOI: 10.1109/IRCD.2018.8477249.</a:t>
            </a:r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E7FBD8C-4E3D-EA11-70C9-D602A5E7E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2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6167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291C32"/>
      </a:dk2>
      <a:lt2>
        <a:srgbClr val="E2E8E7"/>
      </a:lt2>
      <a:accent1>
        <a:srgbClr val="E72953"/>
      </a:accent1>
      <a:accent2>
        <a:srgbClr val="D51790"/>
      </a:accent2>
      <a:accent3>
        <a:srgbClr val="DC29E7"/>
      </a:accent3>
      <a:accent4>
        <a:srgbClr val="7C17D5"/>
      </a:accent4>
      <a:accent5>
        <a:srgbClr val="3E29E7"/>
      </a:accent5>
      <a:accent6>
        <a:srgbClr val="1751D5"/>
      </a:accent6>
      <a:hlink>
        <a:srgbClr val="31937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1008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Neue Haas Grotesk Text Pro</vt:lpstr>
      <vt:lpstr>Söhne</vt:lpstr>
      <vt:lpstr>PunchcardVTI</vt:lpstr>
      <vt:lpstr>Title: Sentiment Analysis on Large Scale Amazon Product Reviews</vt:lpstr>
      <vt:lpstr>Introduction </vt:lpstr>
      <vt:lpstr>Objectives &amp; Goals</vt:lpstr>
      <vt:lpstr>Problem Statement</vt:lpstr>
      <vt:lpstr>Dataset</vt:lpstr>
      <vt:lpstr>Methodology</vt:lpstr>
      <vt:lpstr>Evaluation</vt:lpstr>
      <vt:lpstr>Related Works</vt:lpstr>
      <vt:lpstr>Citation and References Slide (MLA Style)</vt:lpstr>
      <vt:lpstr>References</vt:lpstr>
      <vt:lpstr>Other Papers on Similar Problem</vt:lpstr>
      <vt:lpstr>Method Reproduction</vt:lpstr>
      <vt:lpstr>Delivery &amp; Timeline</vt:lpstr>
      <vt:lpstr>Expectations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Reviews</dc:title>
  <dc:creator>Muthu Selvam</dc:creator>
  <cp:lastModifiedBy>Muthu Selvam</cp:lastModifiedBy>
  <cp:revision>60</cp:revision>
  <dcterms:created xsi:type="dcterms:W3CDTF">2024-02-23T01:19:44Z</dcterms:created>
  <dcterms:modified xsi:type="dcterms:W3CDTF">2024-02-24T00:45:07Z</dcterms:modified>
</cp:coreProperties>
</file>