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2" r:id="rId3"/>
    <p:sldId id="257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11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2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4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9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1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7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2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9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2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2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7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6ACF6A-FC06-4E10-819E-2E7BC6978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Oval 12">
            <a:extLst>
              <a:ext uri="{FF2B5EF4-FFF2-40B4-BE49-F238E27FC236}">
                <a16:creationId xmlns:a16="http://schemas.microsoft.com/office/drawing/2014/main" id="{5C3A0317-07C5-421D-8353-23737ABD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AC788-8568-4B34-A654-0CF320C37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69" y="2286000"/>
            <a:ext cx="3936275" cy="1351706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Declarative-X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A7F19-1BBD-4D28-9EF1-B513DB121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Exceptions &amp; Condition handling in declarative way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5F578-4A99-4920-9319-C5FDC1B8D2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43373" r="1293" b="-1"/>
          <a:stretch/>
        </p:blipFill>
        <p:spPr>
          <a:xfrm>
            <a:off x="6096000" y="-2357"/>
            <a:ext cx="6096000" cy="685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34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5E20-82E6-4146-9157-8580F22D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Programming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1C44A-6398-403D-8F75-AAE2299CE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handling </a:t>
            </a:r>
          </a:p>
          <a:p>
            <a:r>
              <a:rPr lang="en-US" dirty="0"/>
              <a:t>Conditions</a:t>
            </a:r>
          </a:p>
          <a:p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57571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6954E97-F169-4B2E-88DD-883F8D3EB210}"/>
              </a:ext>
            </a:extLst>
          </p:cNvPr>
          <p:cNvSpPr/>
          <p:nvPr/>
        </p:nvSpPr>
        <p:spPr>
          <a:xfrm>
            <a:off x="0" y="0"/>
            <a:ext cx="12302836" cy="694574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594C145-458A-43A5-8075-68C1C90AA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46" y="13024"/>
            <a:ext cx="6831951" cy="6831951"/>
          </a:xfrm>
        </p:spPr>
      </p:pic>
    </p:spTree>
    <p:extLst>
      <p:ext uri="{BB962C8B-B14F-4D97-AF65-F5344CB8AC3E}">
        <p14:creationId xmlns:p14="http://schemas.microsoft.com/office/powerpoint/2010/main" val="236533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6954E97-F169-4B2E-88DD-883F8D3EB210}"/>
              </a:ext>
            </a:extLst>
          </p:cNvPr>
          <p:cNvSpPr/>
          <p:nvPr/>
        </p:nvSpPr>
        <p:spPr>
          <a:xfrm>
            <a:off x="0" y="0"/>
            <a:ext cx="12302836" cy="694574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, text&#10;&#10;Description automatically generated">
            <a:extLst>
              <a:ext uri="{FF2B5EF4-FFF2-40B4-BE49-F238E27FC236}">
                <a16:creationId xmlns:a16="http://schemas.microsoft.com/office/drawing/2014/main" id="{9BF10C4E-2377-42D9-A65E-192851FA0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5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6954E97-F169-4B2E-88DD-883F8D3EB210}"/>
              </a:ext>
            </a:extLst>
          </p:cNvPr>
          <p:cNvSpPr/>
          <p:nvPr/>
        </p:nvSpPr>
        <p:spPr>
          <a:xfrm>
            <a:off x="0" y="0"/>
            <a:ext cx="12302836" cy="694574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FFC47C8-EB9A-4F8A-9D59-AB0D35C33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76" y="1962333"/>
            <a:ext cx="7619048" cy="2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9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6954E97-F169-4B2E-88DD-883F8D3EB210}"/>
              </a:ext>
            </a:extLst>
          </p:cNvPr>
          <p:cNvSpPr/>
          <p:nvPr/>
        </p:nvSpPr>
        <p:spPr>
          <a:xfrm>
            <a:off x="0" y="0"/>
            <a:ext cx="12302836" cy="694574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CD234A8-ACE1-4BE5-BBA7-498462B97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6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6954E97-F169-4B2E-88DD-883F8D3EB210}"/>
              </a:ext>
            </a:extLst>
          </p:cNvPr>
          <p:cNvSpPr/>
          <p:nvPr/>
        </p:nvSpPr>
        <p:spPr>
          <a:xfrm>
            <a:off x="0" y="0"/>
            <a:ext cx="12302836" cy="694574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9A546CD-7263-4BC4-A571-12A434316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336" y="1478239"/>
            <a:ext cx="9479412" cy="364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57768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Trade Gothic Next Cond</vt:lpstr>
      <vt:lpstr>Trade Gothic Next Light</vt:lpstr>
      <vt:lpstr>PortalVTI</vt:lpstr>
      <vt:lpstr>Declarative-X</vt:lpstr>
      <vt:lpstr>Declarative Programming for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Declarative-X</dc:title>
  <dc:creator>Muthukumaran N</dc:creator>
  <cp:lastModifiedBy>Muthukumaran N</cp:lastModifiedBy>
  <cp:revision>2</cp:revision>
  <dcterms:created xsi:type="dcterms:W3CDTF">2021-08-14T08:00:57Z</dcterms:created>
  <dcterms:modified xsi:type="dcterms:W3CDTF">2021-08-14T08:44:17Z</dcterms:modified>
</cp:coreProperties>
</file>