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ACA"/>
    <a:srgbClr val="E9EEF2"/>
    <a:srgbClr val="640C0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E61F1-8B0D-48C5-AAEC-2EA846F07988}" type="datetimeFigureOut">
              <a:rPr lang="en-US" smtClean="0"/>
              <a:pPr/>
              <a:t>8/11/2015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D6B68-6995-47A6-BF0F-BB82DE5B8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>
          <a:xfrm>
            <a:off x="4038600" y="838200"/>
            <a:ext cx="2590800" cy="228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http://www.les-maisons-de-katy-et-jacques.com/bundles/lmkjbusiness/images/albumBg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381000"/>
            <a:ext cx="3876675" cy="3305175"/>
          </a:xfrm>
          <a:prstGeom prst="rect">
            <a:avLst/>
          </a:prstGeom>
          <a:noFill/>
        </p:spPr>
      </p:pic>
      <p:sp>
        <p:nvSpPr>
          <p:cNvPr id="89" name="TextBox 88"/>
          <p:cNvSpPr txBox="1"/>
          <p:nvPr/>
        </p:nvSpPr>
        <p:spPr>
          <a:xfrm>
            <a:off x="4343400" y="11430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Poor Richard" pitchFamily="18" charset="0"/>
              </a:rPr>
              <a:t>Gallery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Poor Richard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Poor Richard" pitchFamily="18" charset="0"/>
              </a:rPr>
              <a:t>    Builder</a:t>
            </a:r>
            <a:endParaRPr lang="en-US" sz="2800" dirty="0">
              <a:solidFill>
                <a:schemeClr val="bg1"/>
              </a:solidFill>
              <a:latin typeface="Poor Richard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TCS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hutchuk</dc:creator>
  <cp:lastModifiedBy>hutchuk</cp:lastModifiedBy>
  <cp:revision>55</cp:revision>
  <dcterms:created xsi:type="dcterms:W3CDTF">2015-08-04T12:49:24Z</dcterms:created>
  <dcterms:modified xsi:type="dcterms:W3CDTF">2015-08-11T13:55:42Z</dcterms:modified>
</cp:coreProperties>
</file>