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Default Extension="png" ContentType="image/png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diagrams/layout4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64" r:id="rId2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67" r:id="rId5"/>
    <p:sldId id="259" r:id="rId6"/>
    <p:sldId id="260" r:id="rId7"/>
    <p:sldId id="266" r:id="rId8"/>
    <p:sldId id="262" r:id="rId9"/>
    <p:sldId id="268" r:id="rId10"/>
    <p:sldId id="264" r:id="rId11"/>
  </p:sldIdLst>
  <p:sldSz cx="9144000" cy="6858000" type="screen4x3"/>
  <p:notesSz cx="6997700" cy="92837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34" y="-90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DF6268-4FEE-455F-AECB-1FC22644D35D}" type="doc">
      <dgm:prSet loTypeId="urn:microsoft.com/office/officeart/2005/8/layout/process1#1" loCatId="process" qsTypeId="urn:microsoft.com/office/officeart/2005/8/quickstyle/simple2#4" qsCatId="simple" csTypeId="urn:microsoft.com/office/officeart/2005/8/colors/accent1_2" csCatId="accent1" phldr="1"/>
      <dgm:spPr/>
    </dgm:pt>
    <dgm:pt modelId="{5CF51BB6-CC44-49C7-87B1-3A6A8BB17FE9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000" dirty="0" smtClean="0"/>
            <a:t>Developer   -  20% of time</a:t>
          </a:r>
          <a:endParaRPr lang="en-US" sz="1000" dirty="0"/>
        </a:p>
      </dgm:t>
    </dgm:pt>
    <dgm:pt modelId="{50F3D9E0-DD90-42AB-BD07-9861921E80C7}" type="parTrans" cxnId="{3F61EFE0-2996-4C53-9CF9-B5E1F2A3F332}">
      <dgm:prSet/>
      <dgm:spPr/>
      <dgm:t>
        <a:bodyPr/>
        <a:lstStyle/>
        <a:p>
          <a:endParaRPr lang="en-US"/>
        </a:p>
      </dgm:t>
    </dgm:pt>
    <dgm:pt modelId="{2DBB91CC-A42D-4190-BA72-9797FC1F1B47}" type="sibTrans" cxnId="{3F61EFE0-2996-4C53-9CF9-B5E1F2A3F332}">
      <dgm:prSet/>
      <dgm:spPr/>
      <dgm:t>
        <a:bodyPr/>
        <a:lstStyle/>
        <a:p>
          <a:endParaRPr lang="en-US"/>
        </a:p>
      </dgm:t>
    </dgm:pt>
    <dgm:pt modelId="{7F47B3DD-9A3C-4BE0-8643-8720965BB0C5}">
      <dgm:prSet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000" dirty="0" smtClean="0"/>
            <a:t>Tester         -  35% of time.</a:t>
          </a:r>
          <a:endParaRPr lang="en-US" sz="1000" dirty="0" smtClean="0"/>
        </a:p>
      </dgm:t>
    </dgm:pt>
    <dgm:pt modelId="{A511BAB3-65EB-4803-A623-3882D9876CC5}" type="parTrans" cxnId="{90C98158-C2AA-4AB1-BCB7-CD8655846E24}">
      <dgm:prSet/>
      <dgm:spPr/>
      <dgm:t>
        <a:bodyPr/>
        <a:lstStyle/>
        <a:p>
          <a:endParaRPr lang="en-US"/>
        </a:p>
      </dgm:t>
    </dgm:pt>
    <dgm:pt modelId="{C75CDE3D-4242-48F7-B5FB-DE21AE852D80}" type="sibTrans" cxnId="{90C98158-C2AA-4AB1-BCB7-CD8655846E24}">
      <dgm:prSet/>
      <dgm:spPr/>
      <dgm:t>
        <a:bodyPr/>
        <a:lstStyle/>
        <a:p>
          <a:endParaRPr lang="en-US"/>
        </a:p>
      </dgm:t>
    </dgm:pt>
    <dgm:pt modelId="{824EEEE0-997D-4B26-B799-93E533E97A5C}">
      <dgm:prSet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000" dirty="0" smtClean="0"/>
            <a:t>Operations   -  67% of time</a:t>
          </a:r>
          <a:endParaRPr lang="en-US" sz="1000" dirty="0" smtClean="0"/>
        </a:p>
      </dgm:t>
    </dgm:pt>
    <dgm:pt modelId="{30D2D231-25C7-4192-95D0-4BE3BD34A2A7}" type="parTrans" cxnId="{EB77DAE5-2F59-46EF-9EB6-1DAE5BB69651}">
      <dgm:prSet/>
      <dgm:spPr/>
      <dgm:t>
        <a:bodyPr/>
        <a:lstStyle/>
        <a:p>
          <a:endParaRPr lang="en-US"/>
        </a:p>
      </dgm:t>
    </dgm:pt>
    <dgm:pt modelId="{F6C29B6F-6170-41DE-B332-AA9ABCFDDA08}" type="sibTrans" cxnId="{EB77DAE5-2F59-46EF-9EB6-1DAE5BB69651}">
      <dgm:prSet/>
      <dgm:spPr/>
      <dgm:t>
        <a:bodyPr/>
        <a:lstStyle/>
        <a:p>
          <a:endParaRPr lang="en-US"/>
        </a:p>
      </dgm:t>
    </dgm:pt>
    <dgm:pt modelId="{5A7F6026-1BEB-44C3-8AEF-31BF1D7F7838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050" dirty="0" smtClean="0"/>
            <a:t>Viewing Logs</a:t>
          </a:r>
          <a:endParaRPr lang="en-US" sz="1050" dirty="0"/>
        </a:p>
      </dgm:t>
    </dgm:pt>
    <dgm:pt modelId="{CEC1BD23-AD7A-461F-8207-24F292CB6252}" type="parTrans" cxnId="{D8E03071-7725-40D4-BBA4-43E469ABB0E6}">
      <dgm:prSet/>
      <dgm:spPr/>
      <dgm:t>
        <a:bodyPr/>
        <a:lstStyle/>
        <a:p>
          <a:endParaRPr lang="en-US"/>
        </a:p>
      </dgm:t>
    </dgm:pt>
    <dgm:pt modelId="{88970D61-3BC2-4934-B94F-65045D2D1D3A}" type="sibTrans" cxnId="{D8E03071-7725-40D4-BBA4-43E469ABB0E6}">
      <dgm:prSet/>
      <dgm:spPr/>
      <dgm:t>
        <a:bodyPr/>
        <a:lstStyle/>
        <a:p>
          <a:endParaRPr lang="en-US"/>
        </a:p>
      </dgm:t>
    </dgm:pt>
    <dgm:pt modelId="{0294F864-D56B-490F-A4E0-2C1176F41BE4}">
      <dgm:prSet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050" dirty="0" smtClean="0"/>
            <a:t>	Concerns</a:t>
          </a:r>
          <a:endParaRPr lang="en-US" sz="1050" dirty="0" smtClean="0"/>
        </a:p>
      </dgm:t>
    </dgm:pt>
    <dgm:pt modelId="{130071B7-DB95-43E7-898E-07D4F21E0620}" type="parTrans" cxnId="{4FE0108A-60AA-405E-9D14-982F30E41FA9}">
      <dgm:prSet/>
      <dgm:spPr/>
      <dgm:t>
        <a:bodyPr/>
        <a:lstStyle/>
        <a:p>
          <a:endParaRPr lang="en-US"/>
        </a:p>
      </dgm:t>
    </dgm:pt>
    <dgm:pt modelId="{48DB771F-B9E3-40BB-AD4C-03990FDB1595}" type="sibTrans" cxnId="{4FE0108A-60AA-405E-9D14-982F30E41FA9}">
      <dgm:prSet/>
      <dgm:spPr/>
      <dgm:t>
        <a:bodyPr/>
        <a:lstStyle/>
        <a:p>
          <a:endParaRPr lang="en-US"/>
        </a:p>
      </dgm:t>
    </dgm:pt>
    <dgm:pt modelId="{BC146579-609C-4307-A8DA-94B7A1A263AA}">
      <dgm:prSet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000" dirty="0" smtClean="0"/>
            <a:t>A web based application could write logs minimum of 4 files.</a:t>
          </a:r>
          <a:endParaRPr lang="en-US" sz="1000" dirty="0" smtClean="0"/>
        </a:p>
      </dgm:t>
    </dgm:pt>
    <dgm:pt modelId="{010C5CE7-ED16-4F2F-8E22-01155CB1D54C}" type="parTrans" cxnId="{9AD33C90-173F-4420-BA37-4036AE2710BB}">
      <dgm:prSet/>
      <dgm:spPr/>
      <dgm:t>
        <a:bodyPr/>
        <a:lstStyle/>
        <a:p>
          <a:endParaRPr lang="en-US"/>
        </a:p>
      </dgm:t>
    </dgm:pt>
    <dgm:pt modelId="{9F7908C0-FFFF-4022-B60E-55E58E55A2AD}" type="sibTrans" cxnId="{9AD33C90-173F-4420-BA37-4036AE2710BB}">
      <dgm:prSet/>
      <dgm:spPr/>
      <dgm:t>
        <a:bodyPr/>
        <a:lstStyle/>
        <a:p>
          <a:endParaRPr lang="en-US"/>
        </a:p>
      </dgm:t>
    </dgm:pt>
    <dgm:pt modelId="{0363616E-31C6-4E52-BA43-BA76B2A7E63C}">
      <dgm:prSet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050" b="1" dirty="0" smtClean="0">
              <a:solidFill>
                <a:schemeClr val="accent5">
                  <a:lumMod val="75000"/>
                </a:schemeClr>
              </a:solidFill>
            </a:rPr>
            <a:t>Active Log Monitor</a:t>
          </a:r>
          <a:endParaRPr lang="en-US" sz="1050" b="1" dirty="0" smtClean="0">
            <a:solidFill>
              <a:schemeClr val="accent5">
                <a:lumMod val="75000"/>
              </a:schemeClr>
            </a:solidFill>
          </a:endParaRPr>
        </a:p>
      </dgm:t>
    </dgm:pt>
    <dgm:pt modelId="{014F966A-48FF-4B41-822B-57C410C5DCDA}" type="parTrans" cxnId="{F85DF352-7313-42CD-8565-F61C4CED0485}">
      <dgm:prSet/>
      <dgm:spPr/>
      <dgm:t>
        <a:bodyPr/>
        <a:lstStyle/>
        <a:p>
          <a:endParaRPr lang="en-US"/>
        </a:p>
      </dgm:t>
    </dgm:pt>
    <dgm:pt modelId="{D353B290-2621-402F-833B-27CD1466C1BD}" type="sibTrans" cxnId="{F85DF352-7313-42CD-8565-F61C4CED0485}">
      <dgm:prSet/>
      <dgm:spPr/>
      <dgm:t>
        <a:bodyPr/>
        <a:lstStyle/>
        <a:p>
          <a:endParaRPr lang="en-US"/>
        </a:p>
      </dgm:t>
    </dgm:pt>
    <dgm:pt modelId="{06269FEC-954C-4EE6-8430-46BD726D0355}">
      <dgm:prSet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000" dirty="0" smtClean="0"/>
            <a:t>Further there could be multiple instances of application running on multiple servers.</a:t>
          </a:r>
          <a:endParaRPr lang="en-US" sz="1000" dirty="0" smtClean="0"/>
        </a:p>
      </dgm:t>
    </dgm:pt>
    <dgm:pt modelId="{B4A0A079-D8FF-4059-8A1D-59C18DECC806}" type="parTrans" cxnId="{A47D0322-3CBD-4140-AB59-72D62E12F671}">
      <dgm:prSet/>
      <dgm:spPr/>
      <dgm:t>
        <a:bodyPr/>
        <a:lstStyle/>
        <a:p>
          <a:endParaRPr lang="en-US"/>
        </a:p>
      </dgm:t>
    </dgm:pt>
    <dgm:pt modelId="{4239BE50-7F9C-4F3E-848C-5101C3B81AF6}" type="sibTrans" cxnId="{A47D0322-3CBD-4140-AB59-72D62E12F671}">
      <dgm:prSet/>
      <dgm:spPr/>
      <dgm:t>
        <a:bodyPr/>
        <a:lstStyle/>
        <a:p>
          <a:endParaRPr lang="en-US"/>
        </a:p>
      </dgm:t>
    </dgm:pt>
    <dgm:pt modelId="{2C77742B-BAA8-4430-8728-D52B9547CC77}">
      <dgm:prSet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000" dirty="0" smtClean="0"/>
            <a:t>Can use centralized logging but all centralized logging requires additional configuration , Port openings etc </a:t>
          </a:r>
          <a:r>
            <a:rPr lang="en-US" sz="1000" dirty="0" err="1" smtClean="0"/>
            <a:t>etc</a:t>
          </a:r>
          <a:r>
            <a:rPr lang="en-US" sz="1000" dirty="0" smtClean="0"/>
            <a:t>.</a:t>
          </a:r>
          <a:endParaRPr lang="en-US" sz="1000" dirty="0" smtClean="0"/>
        </a:p>
      </dgm:t>
    </dgm:pt>
    <dgm:pt modelId="{13DDE2E5-2F03-42FF-9884-F228A70A85C8}" type="parTrans" cxnId="{34F8CBD6-63B1-4B53-A625-45222242C0DA}">
      <dgm:prSet/>
      <dgm:spPr/>
      <dgm:t>
        <a:bodyPr/>
        <a:lstStyle/>
        <a:p>
          <a:endParaRPr lang="en-US"/>
        </a:p>
      </dgm:t>
    </dgm:pt>
    <dgm:pt modelId="{675F10B6-97B0-4C87-8BC5-6E7D207CB039}" type="sibTrans" cxnId="{34F8CBD6-63B1-4B53-A625-45222242C0DA}">
      <dgm:prSet/>
      <dgm:spPr/>
      <dgm:t>
        <a:bodyPr/>
        <a:lstStyle/>
        <a:p>
          <a:endParaRPr lang="en-US"/>
        </a:p>
      </dgm:t>
    </dgm:pt>
    <dgm:pt modelId="{74915465-EB0B-4E5A-A37D-5C4D387F0F89}" type="pres">
      <dgm:prSet presAssocID="{B8DF6268-4FEE-455F-AECB-1FC22644D35D}" presName="Name0" presStyleCnt="0">
        <dgm:presLayoutVars>
          <dgm:dir/>
        </dgm:presLayoutVars>
      </dgm:prSet>
      <dgm:spPr/>
    </dgm:pt>
    <dgm:pt modelId="{2F627486-1620-42FE-AE05-474AA0B3D5DC}" type="pres">
      <dgm:prSet presAssocID="{5A7F6026-1BEB-44C3-8AEF-31BF1D7F7838}" presName="node" presStyleLbl="node1" presStyleIdx="0" presStyleCnt="3" custScaleX="146028" custScaleY="126120" custLinFactX="8248" custLinFactNeighborX="100000" custLinFactNeighborY="-629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FCC154-13AB-4136-8E27-BE4C0B7475A7}" type="pres">
      <dgm:prSet presAssocID="{88970D61-3BC2-4934-B94F-65045D2D1D3A}" presName="sibTrans" presStyleLbl="sibTrans2D1" presStyleIdx="0" presStyleCnt="2"/>
      <dgm:spPr/>
      <dgm:t>
        <a:bodyPr/>
        <a:lstStyle/>
        <a:p>
          <a:endParaRPr lang="en-US"/>
        </a:p>
      </dgm:t>
    </dgm:pt>
    <dgm:pt modelId="{782084FE-D1A3-4842-B5BF-F04D6CFF6627}" type="pres">
      <dgm:prSet presAssocID="{88970D61-3BC2-4934-B94F-65045D2D1D3A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78A544C2-E651-4D04-855A-FB82EC9F814C}" type="pres">
      <dgm:prSet presAssocID="{0294F864-D56B-490F-A4E0-2C1176F41BE4}" presName="node" presStyleLbl="node1" presStyleIdx="1" presStyleCnt="3" custScaleX="191285" custScaleY="201538" custLinFactX="100000" custLinFactNeighborX="106594" custLinFactNeighborY="-565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925AFE-BEE4-4BE4-BBF4-9A01A74BDE3D}" type="pres">
      <dgm:prSet presAssocID="{48DB771F-B9E3-40BB-AD4C-03990FDB1595}" presName="sibTrans" presStyleLbl="sibTrans2D1" presStyleIdx="1" presStyleCnt="2"/>
      <dgm:spPr/>
    </dgm:pt>
    <dgm:pt modelId="{DA7E43EB-FC00-4F66-9C71-4FEB211CB316}" type="pres">
      <dgm:prSet presAssocID="{48DB771F-B9E3-40BB-AD4C-03990FDB1595}" presName="connectorText" presStyleLbl="sibTrans2D1" presStyleIdx="1" presStyleCnt="2"/>
      <dgm:spPr/>
    </dgm:pt>
    <dgm:pt modelId="{DFB31CD7-21A6-4A33-B485-3E474F80C06C}" type="pres">
      <dgm:prSet presAssocID="{0363616E-31C6-4E52-BA43-BA76B2A7E63C}" presName="node" presStyleLbl="node1" presStyleIdx="2" presStyleCnt="3" custScaleX="134468" custScaleY="31165" custLinFactX="-135835" custLinFactY="36668" custLinFactNeighborX="-2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8E03071-7725-40D4-BBA4-43E469ABB0E6}" srcId="{B8DF6268-4FEE-455F-AECB-1FC22644D35D}" destId="{5A7F6026-1BEB-44C3-8AEF-31BF1D7F7838}" srcOrd="0" destOrd="0" parTransId="{CEC1BD23-AD7A-461F-8207-24F292CB6252}" sibTransId="{88970D61-3BC2-4934-B94F-65045D2D1D3A}"/>
    <dgm:cxn modelId="{4F3211B8-6A07-42F3-9AA6-562417D58568}" type="presOf" srcId="{7F47B3DD-9A3C-4BE0-8643-8720965BB0C5}" destId="{2F627486-1620-42FE-AE05-474AA0B3D5DC}" srcOrd="0" destOrd="2" presId="urn:microsoft.com/office/officeart/2005/8/layout/process1#1"/>
    <dgm:cxn modelId="{1FF47C5B-2906-4FCC-85D9-1521FB781D3E}" type="presOf" srcId="{06269FEC-954C-4EE6-8430-46BD726D0355}" destId="{78A544C2-E651-4D04-855A-FB82EC9F814C}" srcOrd="0" destOrd="2" presId="urn:microsoft.com/office/officeart/2005/8/layout/process1#1"/>
    <dgm:cxn modelId="{F85DF352-7313-42CD-8565-F61C4CED0485}" srcId="{B8DF6268-4FEE-455F-AECB-1FC22644D35D}" destId="{0363616E-31C6-4E52-BA43-BA76B2A7E63C}" srcOrd="2" destOrd="0" parTransId="{014F966A-48FF-4B41-822B-57C410C5DCDA}" sibTransId="{D353B290-2621-402F-833B-27CD1466C1BD}"/>
    <dgm:cxn modelId="{4FE0108A-60AA-405E-9D14-982F30E41FA9}" srcId="{B8DF6268-4FEE-455F-AECB-1FC22644D35D}" destId="{0294F864-D56B-490F-A4E0-2C1176F41BE4}" srcOrd="1" destOrd="0" parTransId="{130071B7-DB95-43E7-898E-07D4F21E0620}" sibTransId="{48DB771F-B9E3-40BB-AD4C-03990FDB1595}"/>
    <dgm:cxn modelId="{33B0A959-5A28-4D8C-859C-FC36452AA4E9}" type="presOf" srcId="{B8DF6268-4FEE-455F-AECB-1FC22644D35D}" destId="{74915465-EB0B-4E5A-A37D-5C4D387F0F89}" srcOrd="0" destOrd="0" presId="urn:microsoft.com/office/officeart/2005/8/layout/process1#1"/>
    <dgm:cxn modelId="{3F61EFE0-2996-4C53-9CF9-B5E1F2A3F332}" srcId="{5A7F6026-1BEB-44C3-8AEF-31BF1D7F7838}" destId="{5CF51BB6-CC44-49C7-87B1-3A6A8BB17FE9}" srcOrd="0" destOrd="0" parTransId="{50F3D9E0-DD90-42AB-BD07-9861921E80C7}" sibTransId="{2DBB91CC-A42D-4190-BA72-9797FC1F1B47}"/>
    <dgm:cxn modelId="{64F4A83A-5EE6-4CBB-84AD-8A6395CC6794}" type="presOf" srcId="{88970D61-3BC2-4934-B94F-65045D2D1D3A}" destId="{26FCC154-13AB-4136-8E27-BE4C0B7475A7}" srcOrd="0" destOrd="0" presId="urn:microsoft.com/office/officeart/2005/8/layout/process1#1"/>
    <dgm:cxn modelId="{453E623B-3BB7-4E5C-AE89-742EE5EF0A0B}" type="presOf" srcId="{2C77742B-BAA8-4430-8728-D52B9547CC77}" destId="{78A544C2-E651-4D04-855A-FB82EC9F814C}" srcOrd="0" destOrd="3" presId="urn:microsoft.com/office/officeart/2005/8/layout/process1#1"/>
    <dgm:cxn modelId="{A47D0322-3CBD-4140-AB59-72D62E12F671}" srcId="{0294F864-D56B-490F-A4E0-2C1176F41BE4}" destId="{06269FEC-954C-4EE6-8430-46BD726D0355}" srcOrd="1" destOrd="0" parTransId="{B4A0A079-D8FF-4059-8A1D-59C18DECC806}" sibTransId="{4239BE50-7F9C-4F3E-848C-5101C3B81AF6}"/>
    <dgm:cxn modelId="{619FCA4B-2421-46BB-AC5A-2431E693BF9E}" type="presOf" srcId="{5A7F6026-1BEB-44C3-8AEF-31BF1D7F7838}" destId="{2F627486-1620-42FE-AE05-474AA0B3D5DC}" srcOrd="0" destOrd="0" presId="urn:microsoft.com/office/officeart/2005/8/layout/process1#1"/>
    <dgm:cxn modelId="{2F98FDF2-9030-4468-8785-B6DEDE9F7249}" type="presOf" srcId="{88970D61-3BC2-4934-B94F-65045D2D1D3A}" destId="{782084FE-D1A3-4842-B5BF-F04D6CFF6627}" srcOrd="1" destOrd="0" presId="urn:microsoft.com/office/officeart/2005/8/layout/process1#1"/>
    <dgm:cxn modelId="{34F8CBD6-63B1-4B53-A625-45222242C0DA}" srcId="{0294F864-D56B-490F-A4E0-2C1176F41BE4}" destId="{2C77742B-BAA8-4430-8728-D52B9547CC77}" srcOrd="2" destOrd="0" parTransId="{13DDE2E5-2F03-42FF-9884-F228A70A85C8}" sibTransId="{675F10B6-97B0-4C87-8BC5-6E7D207CB039}"/>
    <dgm:cxn modelId="{934E2595-FF1A-4387-B9F2-6760821A977F}" type="presOf" srcId="{48DB771F-B9E3-40BB-AD4C-03990FDB1595}" destId="{DA925AFE-BEE4-4BE4-BBF4-9A01A74BDE3D}" srcOrd="0" destOrd="0" presId="urn:microsoft.com/office/officeart/2005/8/layout/process1#1"/>
    <dgm:cxn modelId="{90C98158-C2AA-4AB1-BCB7-CD8655846E24}" srcId="{5A7F6026-1BEB-44C3-8AEF-31BF1D7F7838}" destId="{7F47B3DD-9A3C-4BE0-8643-8720965BB0C5}" srcOrd="1" destOrd="0" parTransId="{A511BAB3-65EB-4803-A623-3882D9876CC5}" sibTransId="{C75CDE3D-4242-48F7-B5FB-DE21AE852D80}"/>
    <dgm:cxn modelId="{A7338AEE-790D-4F2D-9335-BD28C58FDAA5}" type="presOf" srcId="{824EEEE0-997D-4B26-B799-93E533E97A5C}" destId="{2F627486-1620-42FE-AE05-474AA0B3D5DC}" srcOrd="0" destOrd="3" presId="urn:microsoft.com/office/officeart/2005/8/layout/process1#1"/>
    <dgm:cxn modelId="{7E01F24F-2B49-48A1-A7A7-7EEF21A71A24}" type="presOf" srcId="{0363616E-31C6-4E52-BA43-BA76B2A7E63C}" destId="{DFB31CD7-21A6-4A33-B485-3E474F80C06C}" srcOrd="0" destOrd="0" presId="urn:microsoft.com/office/officeart/2005/8/layout/process1#1"/>
    <dgm:cxn modelId="{06C69323-402D-412C-8581-E7EE806B1D70}" type="presOf" srcId="{5CF51BB6-CC44-49C7-87B1-3A6A8BB17FE9}" destId="{2F627486-1620-42FE-AE05-474AA0B3D5DC}" srcOrd="0" destOrd="1" presId="urn:microsoft.com/office/officeart/2005/8/layout/process1#1"/>
    <dgm:cxn modelId="{1C782B60-983B-47B5-B563-4FBC7B24CC8D}" type="presOf" srcId="{48DB771F-B9E3-40BB-AD4C-03990FDB1595}" destId="{DA7E43EB-FC00-4F66-9C71-4FEB211CB316}" srcOrd="1" destOrd="0" presId="urn:microsoft.com/office/officeart/2005/8/layout/process1#1"/>
    <dgm:cxn modelId="{36E2C917-B81D-4CF9-AFD9-C629CA87EF8C}" type="presOf" srcId="{0294F864-D56B-490F-A4E0-2C1176F41BE4}" destId="{78A544C2-E651-4D04-855A-FB82EC9F814C}" srcOrd="0" destOrd="0" presId="urn:microsoft.com/office/officeart/2005/8/layout/process1#1"/>
    <dgm:cxn modelId="{9AD33C90-173F-4420-BA37-4036AE2710BB}" srcId="{0294F864-D56B-490F-A4E0-2C1176F41BE4}" destId="{BC146579-609C-4307-A8DA-94B7A1A263AA}" srcOrd="0" destOrd="0" parTransId="{010C5CE7-ED16-4F2F-8E22-01155CB1D54C}" sibTransId="{9F7908C0-FFFF-4022-B60E-55E58E55A2AD}"/>
    <dgm:cxn modelId="{EB77DAE5-2F59-46EF-9EB6-1DAE5BB69651}" srcId="{5A7F6026-1BEB-44C3-8AEF-31BF1D7F7838}" destId="{824EEEE0-997D-4B26-B799-93E533E97A5C}" srcOrd="2" destOrd="0" parTransId="{30D2D231-25C7-4192-95D0-4BE3BD34A2A7}" sibTransId="{F6C29B6F-6170-41DE-B332-AA9ABCFDDA08}"/>
    <dgm:cxn modelId="{12A51E0F-267F-4C59-9FC9-A4937223EE86}" type="presOf" srcId="{BC146579-609C-4307-A8DA-94B7A1A263AA}" destId="{78A544C2-E651-4D04-855A-FB82EC9F814C}" srcOrd="0" destOrd="1" presId="urn:microsoft.com/office/officeart/2005/8/layout/process1#1"/>
    <dgm:cxn modelId="{EC80CA62-FCF0-4EF7-AF85-B0023B556D1C}" type="presParOf" srcId="{74915465-EB0B-4E5A-A37D-5C4D387F0F89}" destId="{2F627486-1620-42FE-AE05-474AA0B3D5DC}" srcOrd="0" destOrd="0" presId="urn:microsoft.com/office/officeart/2005/8/layout/process1#1"/>
    <dgm:cxn modelId="{475F4AB0-17A1-4085-9391-1A5264D166B7}" type="presParOf" srcId="{74915465-EB0B-4E5A-A37D-5C4D387F0F89}" destId="{26FCC154-13AB-4136-8E27-BE4C0B7475A7}" srcOrd="1" destOrd="0" presId="urn:microsoft.com/office/officeart/2005/8/layout/process1#1"/>
    <dgm:cxn modelId="{1A732562-44AB-4DE4-9948-47F79D01743F}" type="presParOf" srcId="{26FCC154-13AB-4136-8E27-BE4C0B7475A7}" destId="{782084FE-D1A3-4842-B5BF-F04D6CFF6627}" srcOrd="0" destOrd="0" presId="urn:microsoft.com/office/officeart/2005/8/layout/process1#1"/>
    <dgm:cxn modelId="{E2EE0C19-EEBB-4D8F-8471-123BBC01993B}" type="presParOf" srcId="{74915465-EB0B-4E5A-A37D-5C4D387F0F89}" destId="{78A544C2-E651-4D04-855A-FB82EC9F814C}" srcOrd="2" destOrd="0" presId="urn:microsoft.com/office/officeart/2005/8/layout/process1#1"/>
    <dgm:cxn modelId="{8A2B871A-7FB9-4028-9E59-E88630991D18}" type="presParOf" srcId="{74915465-EB0B-4E5A-A37D-5C4D387F0F89}" destId="{DA925AFE-BEE4-4BE4-BBF4-9A01A74BDE3D}" srcOrd="3" destOrd="0" presId="urn:microsoft.com/office/officeart/2005/8/layout/process1#1"/>
    <dgm:cxn modelId="{128907FB-AC1D-4D3F-BD78-DB45EB995FA9}" type="presParOf" srcId="{DA925AFE-BEE4-4BE4-BBF4-9A01A74BDE3D}" destId="{DA7E43EB-FC00-4F66-9C71-4FEB211CB316}" srcOrd="0" destOrd="0" presId="urn:microsoft.com/office/officeart/2005/8/layout/process1#1"/>
    <dgm:cxn modelId="{BB4B8739-7B5C-4E38-AF51-96561011214C}" type="presParOf" srcId="{74915465-EB0B-4E5A-A37D-5C4D387F0F89}" destId="{DFB31CD7-21A6-4A33-B485-3E474F80C06C}" srcOrd="4" destOrd="0" presId="urn:microsoft.com/office/officeart/2005/8/layout/process1#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FC6C17-0F6E-499A-8F55-7467F6816C8B}" type="doc">
      <dgm:prSet loTypeId="urn:microsoft.com/office/officeart/2005/8/layout/vList4#10" loCatId="process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65DAB788-886A-4DAD-871E-9ED7F445F380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 smtClean="0"/>
            <a:t>Access multiple log files across multiple servers in a single view</a:t>
          </a:r>
          <a:endParaRPr lang="en-US" dirty="0"/>
        </a:p>
      </dgm:t>
    </dgm:pt>
    <dgm:pt modelId="{C4F1534A-E0B1-4D94-A750-95A328BE84F0}" type="parTrans" cxnId="{410C300C-0156-4342-9B25-06401EB1E6C9}">
      <dgm:prSet/>
      <dgm:spPr/>
      <dgm:t>
        <a:bodyPr/>
        <a:lstStyle/>
        <a:p>
          <a:endParaRPr lang="en-US"/>
        </a:p>
      </dgm:t>
    </dgm:pt>
    <dgm:pt modelId="{C9FC712F-606D-49F8-B215-1D1BA89DAAC4}" type="sibTrans" cxnId="{410C300C-0156-4342-9B25-06401EB1E6C9}">
      <dgm:prSet/>
      <dgm:spPr/>
      <dgm:t>
        <a:bodyPr/>
        <a:lstStyle/>
        <a:p>
          <a:endParaRPr lang="en-US"/>
        </a:p>
      </dgm:t>
    </dgm:pt>
    <dgm:pt modelId="{3C00C10C-21A9-4319-8B3A-7B36CBC76C6C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Export </a:t>
          </a:r>
          <a:r>
            <a:rPr lang="en-US" dirty="0" smtClean="0">
              <a:solidFill>
                <a:schemeClr val="tx1"/>
              </a:solidFill>
            </a:rPr>
            <a:t>log - Raw or formatted</a:t>
          </a:r>
          <a:endParaRPr lang="en-US" dirty="0">
            <a:solidFill>
              <a:schemeClr val="tx1"/>
            </a:solidFill>
          </a:endParaRPr>
        </a:p>
      </dgm:t>
    </dgm:pt>
    <dgm:pt modelId="{54342060-A1B1-4003-A124-09AAE2CC39DA}" type="parTrans" cxnId="{0370BE8C-1C7C-4790-A4B5-328CD90BF207}">
      <dgm:prSet/>
      <dgm:spPr/>
      <dgm:t>
        <a:bodyPr/>
        <a:lstStyle/>
        <a:p>
          <a:endParaRPr lang="en-US"/>
        </a:p>
      </dgm:t>
    </dgm:pt>
    <dgm:pt modelId="{3943806F-8B7F-40BD-8FAA-2A38083A9A64}" type="sibTrans" cxnId="{0370BE8C-1C7C-4790-A4B5-328CD90BF207}">
      <dgm:prSet/>
      <dgm:spPr/>
      <dgm:t>
        <a:bodyPr/>
        <a:lstStyle/>
        <a:p>
          <a:endParaRPr lang="en-US"/>
        </a:p>
      </dgm:t>
    </dgm:pt>
    <dgm:pt modelId="{9B8968BA-50E7-4510-9537-6720CCB6813B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 smtClean="0"/>
            <a:t>On the fly configuration of Servers and Log files</a:t>
          </a:r>
          <a:endParaRPr lang="en-US" dirty="0"/>
        </a:p>
      </dgm:t>
    </dgm:pt>
    <dgm:pt modelId="{6895492B-723C-470C-916C-B316E9B5E88A}" type="parTrans" cxnId="{7BAC7246-6167-45F8-B4C9-60C88FB11BB7}">
      <dgm:prSet/>
      <dgm:spPr/>
      <dgm:t>
        <a:bodyPr/>
        <a:lstStyle/>
        <a:p>
          <a:endParaRPr lang="en-US"/>
        </a:p>
      </dgm:t>
    </dgm:pt>
    <dgm:pt modelId="{0FF391A4-45A7-42A7-B84D-9F95CE8473C0}" type="sibTrans" cxnId="{7BAC7246-6167-45F8-B4C9-60C88FB11BB7}">
      <dgm:prSet/>
      <dgm:spPr/>
      <dgm:t>
        <a:bodyPr/>
        <a:lstStyle/>
        <a:p>
          <a:endParaRPr lang="en-US"/>
        </a:p>
      </dgm:t>
    </dgm:pt>
    <dgm:pt modelId="{932195BE-A8B7-4864-A7BD-35FBC74E6729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Platform Independent - Web </a:t>
          </a:r>
          <a:r>
            <a:rPr lang="en-US" dirty="0" smtClean="0">
              <a:solidFill>
                <a:schemeClr val="tx1"/>
              </a:solidFill>
            </a:rPr>
            <a:t>UI</a:t>
          </a:r>
          <a:endParaRPr lang="en-US" dirty="0">
            <a:solidFill>
              <a:schemeClr val="tx1"/>
            </a:solidFill>
          </a:endParaRPr>
        </a:p>
      </dgm:t>
    </dgm:pt>
    <dgm:pt modelId="{4F90E9BC-0B91-469D-81BC-8DF2F97EB85F}" type="parTrans" cxnId="{471DB96A-FA09-461E-B58B-8A036F6B5653}">
      <dgm:prSet/>
      <dgm:spPr/>
      <dgm:t>
        <a:bodyPr/>
        <a:lstStyle/>
        <a:p>
          <a:endParaRPr lang="en-US"/>
        </a:p>
      </dgm:t>
    </dgm:pt>
    <dgm:pt modelId="{6EEAD58F-D31E-4B5F-813D-D2C5C61AA582}" type="sibTrans" cxnId="{471DB96A-FA09-461E-B58B-8A036F6B5653}">
      <dgm:prSet/>
      <dgm:spPr/>
      <dgm:t>
        <a:bodyPr/>
        <a:lstStyle/>
        <a:p>
          <a:endParaRPr lang="en-US"/>
        </a:p>
      </dgm:t>
    </dgm:pt>
    <dgm:pt modelId="{4EF0A4D7-95F7-4109-9322-20E3C3AF69F8}">
      <dgm:prSet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 smtClean="0"/>
            <a:t>No extra configuration for any application</a:t>
          </a:r>
          <a:endParaRPr lang="en-US" dirty="0" smtClean="0"/>
        </a:p>
      </dgm:t>
    </dgm:pt>
    <dgm:pt modelId="{D09F13E2-606E-4993-BF33-4872F8DDA4B3}" type="parTrans" cxnId="{8D977EF9-CFF3-496A-9316-9DC649437C3F}">
      <dgm:prSet/>
      <dgm:spPr/>
      <dgm:t>
        <a:bodyPr/>
        <a:lstStyle/>
        <a:p>
          <a:endParaRPr lang="en-US"/>
        </a:p>
      </dgm:t>
    </dgm:pt>
    <dgm:pt modelId="{07E60DAD-F4CA-444A-8F09-7377B95837DB}" type="sibTrans" cxnId="{8D977EF9-CFF3-496A-9316-9DC649437C3F}">
      <dgm:prSet/>
      <dgm:spPr/>
      <dgm:t>
        <a:bodyPr/>
        <a:lstStyle/>
        <a:p>
          <a:endParaRPr lang="en-US"/>
        </a:p>
      </dgm:t>
    </dgm:pt>
    <dgm:pt modelId="{D94FA586-A1BF-471F-9882-119F997A77EF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Neither Centralized nor De-centralized app</a:t>
          </a:r>
          <a:endParaRPr lang="en-US" dirty="0" smtClean="0">
            <a:solidFill>
              <a:schemeClr val="tx1"/>
            </a:solidFill>
          </a:endParaRPr>
        </a:p>
      </dgm:t>
    </dgm:pt>
    <dgm:pt modelId="{BD872581-3DA9-4DB4-BE8F-94FA327A55C1}" type="parTrans" cxnId="{2148C17D-FF78-4855-89C0-AF10FD5F681A}">
      <dgm:prSet/>
      <dgm:spPr/>
      <dgm:t>
        <a:bodyPr/>
        <a:lstStyle/>
        <a:p>
          <a:endParaRPr lang="en-US"/>
        </a:p>
      </dgm:t>
    </dgm:pt>
    <dgm:pt modelId="{524A4940-1064-4769-87D1-048C7AB4387B}" type="sibTrans" cxnId="{2148C17D-FF78-4855-89C0-AF10FD5F681A}">
      <dgm:prSet/>
      <dgm:spPr/>
      <dgm:t>
        <a:bodyPr/>
        <a:lstStyle/>
        <a:p>
          <a:endParaRPr lang="en-US"/>
        </a:p>
      </dgm:t>
    </dgm:pt>
    <dgm:pt modelId="{F8A351D0-54EE-40C7-8A35-D07BC23BEB3E}" type="pres">
      <dgm:prSet presAssocID="{41FC6C17-0F6E-499A-8F55-7467F6816C8B}" presName="linear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C00E5B4B-01D0-4BE2-A78E-66E61CCAF0DF}" type="pres">
      <dgm:prSet presAssocID="{65DAB788-886A-4DAD-871E-9ED7F445F380}" presName="comp" presStyleCnt="0"/>
      <dgm:spPr/>
      <dgm:t>
        <a:bodyPr/>
        <a:lstStyle/>
        <a:p>
          <a:endParaRPr lang="en-US"/>
        </a:p>
      </dgm:t>
    </dgm:pt>
    <dgm:pt modelId="{712C740E-7F61-4A54-8DD2-C7B04FA316E5}" type="pres">
      <dgm:prSet presAssocID="{65DAB788-886A-4DAD-871E-9ED7F445F380}" presName="box" presStyleLbl="node1" presStyleIdx="0" presStyleCnt="6"/>
      <dgm:spPr/>
      <dgm:t>
        <a:bodyPr/>
        <a:lstStyle/>
        <a:p>
          <a:endParaRPr lang="en-US"/>
        </a:p>
      </dgm:t>
    </dgm:pt>
    <dgm:pt modelId="{F5B24BF9-84C2-415A-8B0D-3C09505368CB}" type="pres">
      <dgm:prSet presAssocID="{65DAB788-886A-4DAD-871E-9ED7F445F380}" presName="img" presStyleLbl="fgImgPlace1" presStyleIdx="0" presStyleCnt="6" custScaleX="41087" custLinFactNeighborX="-24407" custLinFactNeighborY="-882"/>
      <dgm:spPr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61C04CAB-92F6-4C46-B334-93AB150FBDA5}" type="pres">
      <dgm:prSet presAssocID="{65DAB788-886A-4DAD-871E-9ED7F445F380}" presName="text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061CBF-841D-432A-8475-B704E08CC41C}" type="pres">
      <dgm:prSet presAssocID="{C9FC712F-606D-49F8-B215-1D1BA89DAAC4}" presName="spacer" presStyleCnt="0"/>
      <dgm:spPr/>
      <dgm:t>
        <a:bodyPr/>
        <a:lstStyle/>
        <a:p>
          <a:endParaRPr lang="en-US"/>
        </a:p>
      </dgm:t>
    </dgm:pt>
    <dgm:pt modelId="{28C62B61-FBEA-4E7F-9FA0-0CF9445A455B}" type="pres">
      <dgm:prSet presAssocID="{3C00C10C-21A9-4319-8B3A-7B36CBC76C6C}" presName="comp" presStyleCnt="0"/>
      <dgm:spPr/>
      <dgm:t>
        <a:bodyPr/>
        <a:lstStyle/>
        <a:p>
          <a:endParaRPr lang="en-US"/>
        </a:p>
      </dgm:t>
    </dgm:pt>
    <dgm:pt modelId="{D81D555B-E581-474C-AB7E-7871E966B0EB}" type="pres">
      <dgm:prSet presAssocID="{3C00C10C-21A9-4319-8B3A-7B36CBC76C6C}" presName="box" presStyleLbl="node1" presStyleIdx="1" presStyleCnt="6"/>
      <dgm:spPr/>
      <dgm:t>
        <a:bodyPr/>
        <a:lstStyle/>
        <a:p>
          <a:endParaRPr lang="en-US"/>
        </a:p>
      </dgm:t>
    </dgm:pt>
    <dgm:pt modelId="{1C648B78-E240-4090-8B47-5C724EDBF6D9}" type="pres">
      <dgm:prSet presAssocID="{3C00C10C-21A9-4319-8B3A-7B36CBC76C6C}" presName="img" presStyleLbl="fgImgPlace1" presStyleIdx="1" presStyleCnt="6" custScaleX="41087" custLinFactNeighborX="-25491" custLinFactNeighborY="330"/>
      <dgm:spPr>
        <a:blipFill dpi="0" rotWithShape="0">
          <a:blip xmlns:r="http://schemas.openxmlformats.org/officeDocument/2006/relationships" r:embed="rId2"/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4D03416F-6787-46E7-8641-2A6BE1E33935}" type="pres">
      <dgm:prSet presAssocID="{3C00C10C-21A9-4319-8B3A-7B36CBC76C6C}" presName="text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D4649E-7390-42BB-B01A-1DD0E89D82E4}" type="pres">
      <dgm:prSet presAssocID="{3943806F-8B7F-40BD-8FAA-2A38083A9A64}" presName="spacer" presStyleCnt="0"/>
      <dgm:spPr/>
      <dgm:t>
        <a:bodyPr/>
        <a:lstStyle/>
        <a:p>
          <a:endParaRPr lang="en-US"/>
        </a:p>
      </dgm:t>
    </dgm:pt>
    <dgm:pt modelId="{058FDE49-1FE2-4333-8D9A-DA642454167B}" type="pres">
      <dgm:prSet presAssocID="{9B8968BA-50E7-4510-9537-6720CCB6813B}" presName="comp" presStyleCnt="0"/>
      <dgm:spPr/>
      <dgm:t>
        <a:bodyPr/>
        <a:lstStyle/>
        <a:p>
          <a:endParaRPr lang="en-US"/>
        </a:p>
      </dgm:t>
    </dgm:pt>
    <dgm:pt modelId="{AA1A9BD6-7E14-4B9E-ACC1-77A9C3408D2B}" type="pres">
      <dgm:prSet presAssocID="{9B8968BA-50E7-4510-9537-6720CCB6813B}" presName="box" presStyleLbl="node1" presStyleIdx="2" presStyleCnt="6"/>
      <dgm:spPr/>
      <dgm:t>
        <a:bodyPr/>
        <a:lstStyle/>
        <a:p>
          <a:endParaRPr lang="en-US"/>
        </a:p>
      </dgm:t>
    </dgm:pt>
    <dgm:pt modelId="{61B0A597-7C54-4B00-8E77-07100A42FCD1}" type="pres">
      <dgm:prSet presAssocID="{9B8968BA-50E7-4510-9537-6720CCB6813B}" presName="img" presStyleLbl="fgImgPlace1" presStyleIdx="2" presStyleCnt="6" custScaleX="46152" custLinFactNeighborX="-24241" custLinFactNeighborY="-4438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E9296BF9-1EC3-48AB-BEF8-C424A624FFDA}" type="pres">
      <dgm:prSet presAssocID="{9B8968BA-50E7-4510-9537-6720CCB6813B}" presName="text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D54CC4-55ED-4AC9-BCDD-A5CA4283FC04}" type="pres">
      <dgm:prSet presAssocID="{0FF391A4-45A7-42A7-B84D-9F95CE8473C0}" presName="spacer" presStyleCnt="0"/>
      <dgm:spPr/>
      <dgm:t>
        <a:bodyPr/>
        <a:lstStyle/>
        <a:p>
          <a:endParaRPr lang="en-US"/>
        </a:p>
      </dgm:t>
    </dgm:pt>
    <dgm:pt modelId="{0D59862D-610C-4E83-8B89-671B12984F24}" type="pres">
      <dgm:prSet presAssocID="{932195BE-A8B7-4864-A7BD-35FBC74E6729}" presName="comp" presStyleCnt="0"/>
      <dgm:spPr/>
      <dgm:t>
        <a:bodyPr/>
        <a:lstStyle/>
        <a:p>
          <a:endParaRPr lang="en-US"/>
        </a:p>
      </dgm:t>
    </dgm:pt>
    <dgm:pt modelId="{0BE3A761-AB86-4AE6-84ED-3DDF9B4249D9}" type="pres">
      <dgm:prSet presAssocID="{932195BE-A8B7-4864-A7BD-35FBC74E6729}" presName="box" presStyleLbl="node1" presStyleIdx="3" presStyleCnt="6"/>
      <dgm:spPr/>
      <dgm:t>
        <a:bodyPr/>
        <a:lstStyle/>
        <a:p>
          <a:endParaRPr lang="en-US"/>
        </a:p>
      </dgm:t>
    </dgm:pt>
    <dgm:pt modelId="{8EAD9F37-FFC1-4597-88E0-AA72711CC81E}" type="pres">
      <dgm:prSet presAssocID="{932195BE-A8B7-4864-A7BD-35FBC74E6729}" presName="img" presStyleLbl="fgImgPlace1" presStyleIdx="3" presStyleCnt="6" custScaleX="41841" custLinFactNeighborX="-24242" custLinFactNeighborY="-2198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0E25A7B6-5645-424A-BF2D-CD6B56F668E3}" type="pres">
      <dgm:prSet presAssocID="{932195BE-A8B7-4864-A7BD-35FBC74E6729}" presName="text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A51101-FCA5-4548-917F-541ADB969081}" type="pres">
      <dgm:prSet presAssocID="{6EEAD58F-D31E-4B5F-813D-D2C5C61AA582}" presName="spacer" presStyleCnt="0"/>
      <dgm:spPr/>
      <dgm:t>
        <a:bodyPr/>
        <a:lstStyle/>
        <a:p>
          <a:endParaRPr lang="en-US"/>
        </a:p>
      </dgm:t>
    </dgm:pt>
    <dgm:pt modelId="{54E8032C-1EA7-4C5E-A4FF-BD0BE4632AA1}" type="pres">
      <dgm:prSet presAssocID="{4EF0A4D7-95F7-4109-9322-20E3C3AF69F8}" presName="comp" presStyleCnt="0"/>
      <dgm:spPr/>
      <dgm:t>
        <a:bodyPr/>
        <a:lstStyle/>
        <a:p>
          <a:endParaRPr lang="en-US"/>
        </a:p>
      </dgm:t>
    </dgm:pt>
    <dgm:pt modelId="{5F2FDBEE-B1B7-41D6-AA27-D0F3DF1405CB}" type="pres">
      <dgm:prSet presAssocID="{4EF0A4D7-95F7-4109-9322-20E3C3AF69F8}" presName="box" presStyleLbl="node1" presStyleIdx="4" presStyleCnt="6"/>
      <dgm:spPr/>
      <dgm:t>
        <a:bodyPr/>
        <a:lstStyle/>
        <a:p>
          <a:endParaRPr lang="en-US"/>
        </a:p>
      </dgm:t>
    </dgm:pt>
    <dgm:pt modelId="{234A7EAE-BBD1-43D8-9B95-7B4AD50BA250}" type="pres">
      <dgm:prSet presAssocID="{4EF0A4D7-95F7-4109-9322-20E3C3AF69F8}" presName="img" presStyleLbl="fgImgPlace1" presStyleIdx="4" presStyleCnt="6" custScaleX="37353" custLinFactNeighborX="-24154" custLinFactNeighborY="43"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41734002-45A0-4A7D-A6ED-CDEEDCD46327}" type="pres">
      <dgm:prSet presAssocID="{4EF0A4D7-95F7-4109-9322-20E3C3AF69F8}" presName="text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10F10C-5FE0-41C2-9D96-AA762A8F9BCD}" type="pres">
      <dgm:prSet presAssocID="{07E60DAD-F4CA-444A-8F09-7377B95837DB}" presName="spacer" presStyleCnt="0"/>
      <dgm:spPr/>
      <dgm:t>
        <a:bodyPr/>
        <a:lstStyle/>
        <a:p>
          <a:endParaRPr lang="en-US"/>
        </a:p>
      </dgm:t>
    </dgm:pt>
    <dgm:pt modelId="{7F6B0FBA-DD8E-46AA-991B-09290D0BB77C}" type="pres">
      <dgm:prSet presAssocID="{D94FA586-A1BF-471F-9882-119F997A77EF}" presName="comp" presStyleCnt="0"/>
      <dgm:spPr/>
      <dgm:t>
        <a:bodyPr/>
        <a:lstStyle/>
        <a:p>
          <a:endParaRPr lang="en-US"/>
        </a:p>
      </dgm:t>
    </dgm:pt>
    <dgm:pt modelId="{FEACCA5E-721A-4BF5-9C3E-A06CF263E087}" type="pres">
      <dgm:prSet presAssocID="{D94FA586-A1BF-471F-9882-119F997A77EF}" presName="box" presStyleLbl="node1" presStyleIdx="5" presStyleCnt="6"/>
      <dgm:spPr/>
      <dgm:t>
        <a:bodyPr/>
        <a:lstStyle/>
        <a:p>
          <a:endParaRPr lang="en-US"/>
        </a:p>
      </dgm:t>
    </dgm:pt>
    <dgm:pt modelId="{75E1259A-4207-4BD1-A65D-F98833FC0BCB}" type="pres">
      <dgm:prSet presAssocID="{D94FA586-A1BF-471F-9882-119F997A77EF}" presName="img" presStyleLbl="fgImgPlace1" presStyleIdx="5" presStyleCnt="6" custScaleX="41840" custLinFactNeighborX="-21998" custLinFactNeighborY="2283"/>
      <dgm:spPr>
        <a:blipFill rotWithShape="0">
          <a:blip xmlns:r="http://schemas.openxmlformats.org/officeDocument/2006/relationships" r:embed="rId6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F1898F78-8194-4A61-B0C3-F2D209637751}" type="pres">
      <dgm:prSet presAssocID="{D94FA586-A1BF-471F-9882-119F997A77EF}" presName="text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71DB96A-FA09-461E-B58B-8A036F6B5653}" srcId="{41FC6C17-0F6E-499A-8F55-7467F6816C8B}" destId="{932195BE-A8B7-4864-A7BD-35FBC74E6729}" srcOrd="3" destOrd="0" parTransId="{4F90E9BC-0B91-469D-81BC-8DF2F97EB85F}" sibTransId="{6EEAD58F-D31E-4B5F-813D-D2C5C61AA582}"/>
    <dgm:cxn modelId="{2148C17D-FF78-4855-89C0-AF10FD5F681A}" srcId="{41FC6C17-0F6E-499A-8F55-7467F6816C8B}" destId="{D94FA586-A1BF-471F-9882-119F997A77EF}" srcOrd="5" destOrd="0" parTransId="{BD872581-3DA9-4DB4-BE8F-94FA327A55C1}" sibTransId="{524A4940-1064-4769-87D1-048C7AB4387B}"/>
    <dgm:cxn modelId="{7CD36C98-E7A7-47A4-9BD7-109B36A6FFC0}" type="presOf" srcId="{D94FA586-A1BF-471F-9882-119F997A77EF}" destId="{F1898F78-8194-4A61-B0C3-F2D209637751}" srcOrd="1" destOrd="0" presId="urn:microsoft.com/office/officeart/2005/8/layout/vList4#10"/>
    <dgm:cxn modelId="{3BFDAC2C-B962-4E22-8271-D37FD56A6FF9}" type="presOf" srcId="{932195BE-A8B7-4864-A7BD-35FBC74E6729}" destId="{0BE3A761-AB86-4AE6-84ED-3DDF9B4249D9}" srcOrd="0" destOrd="0" presId="urn:microsoft.com/office/officeart/2005/8/layout/vList4#10"/>
    <dgm:cxn modelId="{8D977EF9-CFF3-496A-9316-9DC649437C3F}" srcId="{41FC6C17-0F6E-499A-8F55-7467F6816C8B}" destId="{4EF0A4D7-95F7-4109-9322-20E3C3AF69F8}" srcOrd="4" destOrd="0" parTransId="{D09F13E2-606E-4993-BF33-4872F8DDA4B3}" sibTransId="{07E60DAD-F4CA-444A-8F09-7377B95837DB}"/>
    <dgm:cxn modelId="{A982159A-C6FC-4FE2-BCBA-5658B8F8BE83}" type="presOf" srcId="{65DAB788-886A-4DAD-871E-9ED7F445F380}" destId="{61C04CAB-92F6-4C46-B334-93AB150FBDA5}" srcOrd="1" destOrd="0" presId="urn:microsoft.com/office/officeart/2005/8/layout/vList4#10"/>
    <dgm:cxn modelId="{410C300C-0156-4342-9B25-06401EB1E6C9}" srcId="{41FC6C17-0F6E-499A-8F55-7467F6816C8B}" destId="{65DAB788-886A-4DAD-871E-9ED7F445F380}" srcOrd="0" destOrd="0" parTransId="{C4F1534A-E0B1-4D94-A750-95A328BE84F0}" sibTransId="{C9FC712F-606D-49F8-B215-1D1BA89DAAC4}"/>
    <dgm:cxn modelId="{98E32019-6E75-480B-AC61-43A45CD4B7EA}" type="presOf" srcId="{9B8968BA-50E7-4510-9537-6720CCB6813B}" destId="{E9296BF9-1EC3-48AB-BEF8-C424A624FFDA}" srcOrd="1" destOrd="0" presId="urn:microsoft.com/office/officeart/2005/8/layout/vList4#10"/>
    <dgm:cxn modelId="{7EBC934F-2152-457F-A039-101465078698}" type="presOf" srcId="{9B8968BA-50E7-4510-9537-6720CCB6813B}" destId="{AA1A9BD6-7E14-4B9E-ACC1-77A9C3408D2B}" srcOrd="0" destOrd="0" presId="urn:microsoft.com/office/officeart/2005/8/layout/vList4#10"/>
    <dgm:cxn modelId="{993DC5C9-C743-4654-A247-936E71C1684B}" type="presOf" srcId="{932195BE-A8B7-4864-A7BD-35FBC74E6729}" destId="{0E25A7B6-5645-424A-BF2D-CD6B56F668E3}" srcOrd="1" destOrd="0" presId="urn:microsoft.com/office/officeart/2005/8/layout/vList4#10"/>
    <dgm:cxn modelId="{C6CA6F0A-9052-48BB-9392-2D5FB945BE14}" type="presOf" srcId="{4EF0A4D7-95F7-4109-9322-20E3C3AF69F8}" destId="{5F2FDBEE-B1B7-41D6-AA27-D0F3DF1405CB}" srcOrd="0" destOrd="0" presId="urn:microsoft.com/office/officeart/2005/8/layout/vList4#10"/>
    <dgm:cxn modelId="{BDD50F58-BF4F-4D48-9ECE-8654FE108CE2}" type="presOf" srcId="{41FC6C17-0F6E-499A-8F55-7467F6816C8B}" destId="{F8A351D0-54EE-40C7-8A35-D07BC23BEB3E}" srcOrd="0" destOrd="0" presId="urn:microsoft.com/office/officeart/2005/8/layout/vList4#10"/>
    <dgm:cxn modelId="{0CE0FB73-BFCE-4119-B3C3-796BDF107766}" type="presOf" srcId="{3C00C10C-21A9-4319-8B3A-7B36CBC76C6C}" destId="{4D03416F-6787-46E7-8641-2A6BE1E33935}" srcOrd="1" destOrd="0" presId="urn:microsoft.com/office/officeart/2005/8/layout/vList4#10"/>
    <dgm:cxn modelId="{D82CFD9C-FA19-4656-9179-25038783D8DE}" type="presOf" srcId="{65DAB788-886A-4DAD-871E-9ED7F445F380}" destId="{712C740E-7F61-4A54-8DD2-C7B04FA316E5}" srcOrd="0" destOrd="0" presId="urn:microsoft.com/office/officeart/2005/8/layout/vList4#10"/>
    <dgm:cxn modelId="{0370BE8C-1C7C-4790-A4B5-328CD90BF207}" srcId="{41FC6C17-0F6E-499A-8F55-7467F6816C8B}" destId="{3C00C10C-21A9-4319-8B3A-7B36CBC76C6C}" srcOrd="1" destOrd="0" parTransId="{54342060-A1B1-4003-A124-09AAE2CC39DA}" sibTransId="{3943806F-8B7F-40BD-8FAA-2A38083A9A64}"/>
    <dgm:cxn modelId="{7BAC7246-6167-45F8-B4C9-60C88FB11BB7}" srcId="{41FC6C17-0F6E-499A-8F55-7467F6816C8B}" destId="{9B8968BA-50E7-4510-9537-6720CCB6813B}" srcOrd="2" destOrd="0" parTransId="{6895492B-723C-470C-916C-B316E9B5E88A}" sibTransId="{0FF391A4-45A7-42A7-B84D-9F95CE8473C0}"/>
    <dgm:cxn modelId="{DEF8856A-2E22-4AA2-B5AC-85213B9A995F}" type="presOf" srcId="{4EF0A4D7-95F7-4109-9322-20E3C3AF69F8}" destId="{41734002-45A0-4A7D-A6ED-CDEEDCD46327}" srcOrd="1" destOrd="0" presId="urn:microsoft.com/office/officeart/2005/8/layout/vList4#10"/>
    <dgm:cxn modelId="{41721306-05CB-46A1-AC17-4683CD0AF36C}" type="presOf" srcId="{3C00C10C-21A9-4319-8B3A-7B36CBC76C6C}" destId="{D81D555B-E581-474C-AB7E-7871E966B0EB}" srcOrd="0" destOrd="0" presId="urn:microsoft.com/office/officeart/2005/8/layout/vList4#10"/>
    <dgm:cxn modelId="{3ACF68E8-AB53-491D-A45F-8F0CF07D1ED9}" type="presOf" srcId="{D94FA586-A1BF-471F-9882-119F997A77EF}" destId="{FEACCA5E-721A-4BF5-9C3E-A06CF263E087}" srcOrd="0" destOrd="0" presId="urn:microsoft.com/office/officeart/2005/8/layout/vList4#10"/>
    <dgm:cxn modelId="{39D9488C-915E-4D01-9904-21C8E434C5A4}" type="presParOf" srcId="{F8A351D0-54EE-40C7-8A35-D07BC23BEB3E}" destId="{C00E5B4B-01D0-4BE2-A78E-66E61CCAF0DF}" srcOrd="0" destOrd="0" presId="urn:microsoft.com/office/officeart/2005/8/layout/vList4#10"/>
    <dgm:cxn modelId="{39DE06AB-DB43-4D42-90B0-0154A8A5912B}" type="presParOf" srcId="{C00E5B4B-01D0-4BE2-A78E-66E61CCAF0DF}" destId="{712C740E-7F61-4A54-8DD2-C7B04FA316E5}" srcOrd="0" destOrd="0" presId="urn:microsoft.com/office/officeart/2005/8/layout/vList4#10"/>
    <dgm:cxn modelId="{1B221554-457B-4456-B1AC-B604018A5BD7}" type="presParOf" srcId="{C00E5B4B-01D0-4BE2-A78E-66E61CCAF0DF}" destId="{F5B24BF9-84C2-415A-8B0D-3C09505368CB}" srcOrd="1" destOrd="0" presId="urn:microsoft.com/office/officeart/2005/8/layout/vList4#10"/>
    <dgm:cxn modelId="{9A207FF4-0F36-48C6-B2DB-74994F279E74}" type="presParOf" srcId="{C00E5B4B-01D0-4BE2-A78E-66E61CCAF0DF}" destId="{61C04CAB-92F6-4C46-B334-93AB150FBDA5}" srcOrd="2" destOrd="0" presId="urn:microsoft.com/office/officeart/2005/8/layout/vList4#10"/>
    <dgm:cxn modelId="{9C3E9E90-2B64-47E2-B7BE-E0F6229CE5CB}" type="presParOf" srcId="{F8A351D0-54EE-40C7-8A35-D07BC23BEB3E}" destId="{87061CBF-841D-432A-8475-B704E08CC41C}" srcOrd="1" destOrd="0" presId="urn:microsoft.com/office/officeart/2005/8/layout/vList4#10"/>
    <dgm:cxn modelId="{8CF17143-3BF1-4997-B7FD-C9B0DA1AB5C4}" type="presParOf" srcId="{F8A351D0-54EE-40C7-8A35-D07BC23BEB3E}" destId="{28C62B61-FBEA-4E7F-9FA0-0CF9445A455B}" srcOrd="2" destOrd="0" presId="urn:microsoft.com/office/officeart/2005/8/layout/vList4#10"/>
    <dgm:cxn modelId="{C3815B59-D022-4692-8C00-670E4E48D7C5}" type="presParOf" srcId="{28C62B61-FBEA-4E7F-9FA0-0CF9445A455B}" destId="{D81D555B-E581-474C-AB7E-7871E966B0EB}" srcOrd="0" destOrd="0" presId="urn:microsoft.com/office/officeart/2005/8/layout/vList4#10"/>
    <dgm:cxn modelId="{38EBD50D-A66D-4A31-9264-EE24DCE50269}" type="presParOf" srcId="{28C62B61-FBEA-4E7F-9FA0-0CF9445A455B}" destId="{1C648B78-E240-4090-8B47-5C724EDBF6D9}" srcOrd="1" destOrd="0" presId="urn:microsoft.com/office/officeart/2005/8/layout/vList4#10"/>
    <dgm:cxn modelId="{025EE357-2C69-48CA-8DD3-C2864D41E091}" type="presParOf" srcId="{28C62B61-FBEA-4E7F-9FA0-0CF9445A455B}" destId="{4D03416F-6787-46E7-8641-2A6BE1E33935}" srcOrd="2" destOrd="0" presId="urn:microsoft.com/office/officeart/2005/8/layout/vList4#10"/>
    <dgm:cxn modelId="{DA2DBBBF-84E3-485F-8917-C891FDD3C0D7}" type="presParOf" srcId="{F8A351D0-54EE-40C7-8A35-D07BC23BEB3E}" destId="{4ED4649E-7390-42BB-B01A-1DD0E89D82E4}" srcOrd="3" destOrd="0" presId="urn:microsoft.com/office/officeart/2005/8/layout/vList4#10"/>
    <dgm:cxn modelId="{F70E824A-5278-4A29-8A3D-4A019C70FA14}" type="presParOf" srcId="{F8A351D0-54EE-40C7-8A35-D07BC23BEB3E}" destId="{058FDE49-1FE2-4333-8D9A-DA642454167B}" srcOrd="4" destOrd="0" presId="urn:microsoft.com/office/officeart/2005/8/layout/vList4#10"/>
    <dgm:cxn modelId="{92400489-2979-40F3-AF14-F023B53D8EAD}" type="presParOf" srcId="{058FDE49-1FE2-4333-8D9A-DA642454167B}" destId="{AA1A9BD6-7E14-4B9E-ACC1-77A9C3408D2B}" srcOrd="0" destOrd="0" presId="urn:microsoft.com/office/officeart/2005/8/layout/vList4#10"/>
    <dgm:cxn modelId="{23B930B9-2206-4067-98F7-E8CACE7B3705}" type="presParOf" srcId="{058FDE49-1FE2-4333-8D9A-DA642454167B}" destId="{61B0A597-7C54-4B00-8E77-07100A42FCD1}" srcOrd="1" destOrd="0" presId="urn:microsoft.com/office/officeart/2005/8/layout/vList4#10"/>
    <dgm:cxn modelId="{25B577D0-4955-40E3-972A-AE456D1041F5}" type="presParOf" srcId="{058FDE49-1FE2-4333-8D9A-DA642454167B}" destId="{E9296BF9-1EC3-48AB-BEF8-C424A624FFDA}" srcOrd="2" destOrd="0" presId="urn:microsoft.com/office/officeart/2005/8/layout/vList4#10"/>
    <dgm:cxn modelId="{613877A9-B542-422C-B766-5FC8BD1C5521}" type="presParOf" srcId="{F8A351D0-54EE-40C7-8A35-D07BC23BEB3E}" destId="{A1D54CC4-55ED-4AC9-BCDD-A5CA4283FC04}" srcOrd="5" destOrd="0" presId="urn:microsoft.com/office/officeart/2005/8/layout/vList4#10"/>
    <dgm:cxn modelId="{445266A5-0D43-45C6-A364-FF488ED6E4A2}" type="presParOf" srcId="{F8A351D0-54EE-40C7-8A35-D07BC23BEB3E}" destId="{0D59862D-610C-4E83-8B89-671B12984F24}" srcOrd="6" destOrd="0" presId="urn:microsoft.com/office/officeart/2005/8/layout/vList4#10"/>
    <dgm:cxn modelId="{4A4C78A4-0A32-4A10-85D7-5AD7351E9343}" type="presParOf" srcId="{0D59862D-610C-4E83-8B89-671B12984F24}" destId="{0BE3A761-AB86-4AE6-84ED-3DDF9B4249D9}" srcOrd="0" destOrd="0" presId="urn:microsoft.com/office/officeart/2005/8/layout/vList4#10"/>
    <dgm:cxn modelId="{5CA85168-4164-47CB-A2C0-7CFA81328A50}" type="presParOf" srcId="{0D59862D-610C-4E83-8B89-671B12984F24}" destId="{8EAD9F37-FFC1-4597-88E0-AA72711CC81E}" srcOrd="1" destOrd="0" presId="urn:microsoft.com/office/officeart/2005/8/layout/vList4#10"/>
    <dgm:cxn modelId="{86E6CCEC-1D10-4E21-90E9-E44313D0A291}" type="presParOf" srcId="{0D59862D-610C-4E83-8B89-671B12984F24}" destId="{0E25A7B6-5645-424A-BF2D-CD6B56F668E3}" srcOrd="2" destOrd="0" presId="urn:microsoft.com/office/officeart/2005/8/layout/vList4#10"/>
    <dgm:cxn modelId="{E5A48EBE-E1CE-46C2-8F42-F03FFD54DBA1}" type="presParOf" srcId="{F8A351D0-54EE-40C7-8A35-D07BC23BEB3E}" destId="{1BA51101-FCA5-4548-917F-541ADB969081}" srcOrd="7" destOrd="0" presId="urn:microsoft.com/office/officeart/2005/8/layout/vList4#10"/>
    <dgm:cxn modelId="{C00F4BBA-2E1D-4D54-95C9-100E9C2BDAD6}" type="presParOf" srcId="{F8A351D0-54EE-40C7-8A35-D07BC23BEB3E}" destId="{54E8032C-1EA7-4C5E-A4FF-BD0BE4632AA1}" srcOrd="8" destOrd="0" presId="urn:microsoft.com/office/officeart/2005/8/layout/vList4#10"/>
    <dgm:cxn modelId="{0A686836-0B02-46BA-AC32-DF955583B274}" type="presParOf" srcId="{54E8032C-1EA7-4C5E-A4FF-BD0BE4632AA1}" destId="{5F2FDBEE-B1B7-41D6-AA27-D0F3DF1405CB}" srcOrd="0" destOrd="0" presId="urn:microsoft.com/office/officeart/2005/8/layout/vList4#10"/>
    <dgm:cxn modelId="{0FE74948-2754-461F-B36E-DB37472554CF}" type="presParOf" srcId="{54E8032C-1EA7-4C5E-A4FF-BD0BE4632AA1}" destId="{234A7EAE-BBD1-43D8-9B95-7B4AD50BA250}" srcOrd="1" destOrd="0" presId="urn:microsoft.com/office/officeart/2005/8/layout/vList4#10"/>
    <dgm:cxn modelId="{023927C4-FD45-4406-B3A7-5A2913D1D037}" type="presParOf" srcId="{54E8032C-1EA7-4C5E-A4FF-BD0BE4632AA1}" destId="{41734002-45A0-4A7D-A6ED-CDEEDCD46327}" srcOrd="2" destOrd="0" presId="urn:microsoft.com/office/officeart/2005/8/layout/vList4#10"/>
    <dgm:cxn modelId="{A4CEED6C-A5B9-4ADD-B9BD-4E6346CB450C}" type="presParOf" srcId="{F8A351D0-54EE-40C7-8A35-D07BC23BEB3E}" destId="{F410F10C-5FE0-41C2-9D96-AA762A8F9BCD}" srcOrd="9" destOrd="0" presId="urn:microsoft.com/office/officeart/2005/8/layout/vList4#10"/>
    <dgm:cxn modelId="{70DDDD49-F708-4824-9BEF-D425F7D120AE}" type="presParOf" srcId="{F8A351D0-54EE-40C7-8A35-D07BC23BEB3E}" destId="{7F6B0FBA-DD8E-46AA-991B-09290D0BB77C}" srcOrd="10" destOrd="0" presId="urn:microsoft.com/office/officeart/2005/8/layout/vList4#10"/>
    <dgm:cxn modelId="{FDBBDC52-52AB-40AA-801E-15A2AD2E4EB7}" type="presParOf" srcId="{7F6B0FBA-DD8E-46AA-991B-09290D0BB77C}" destId="{FEACCA5E-721A-4BF5-9C3E-A06CF263E087}" srcOrd="0" destOrd="0" presId="urn:microsoft.com/office/officeart/2005/8/layout/vList4#10"/>
    <dgm:cxn modelId="{321DC37F-E30F-4D5B-A9B8-173A2EA4950C}" type="presParOf" srcId="{7F6B0FBA-DD8E-46AA-991B-09290D0BB77C}" destId="{75E1259A-4207-4BD1-A65D-F98833FC0BCB}" srcOrd="1" destOrd="0" presId="urn:microsoft.com/office/officeart/2005/8/layout/vList4#10"/>
    <dgm:cxn modelId="{627CB7B9-D8AF-411C-BA91-6F00C338E2E0}" type="presParOf" srcId="{7F6B0FBA-DD8E-46AA-991B-09290D0BB77C}" destId="{F1898F78-8194-4A61-B0C3-F2D209637751}" srcOrd="2" destOrd="0" presId="urn:microsoft.com/office/officeart/2005/8/layout/vList4#10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66FDC3-2A01-413D-9B40-CF9CCA3FC227}" type="doc">
      <dgm:prSet loTypeId="urn:microsoft.com/office/officeart/2005/8/layout/funnel1#1" loCatId="relationship" qsTypeId="urn:microsoft.com/office/officeart/2005/8/quickstyle/simple2#7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9B8E1D9-C748-48FC-A725-2E22E9830EA5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 smtClean="0"/>
            <a:t>Log File details</a:t>
          </a:r>
          <a:endParaRPr lang="en-US" dirty="0"/>
        </a:p>
      </dgm:t>
    </dgm:pt>
    <dgm:pt modelId="{D297A700-36F2-47A2-A7D8-F5611AEA3310}" type="parTrans" cxnId="{2AE7E93A-B8BD-411B-B984-E12F86522AC5}">
      <dgm:prSet/>
      <dgm:spPr/>
      <dgm:t>
        <a:bodyPr/>
        <a:lstStyle/>
        <a:p>
          <a:endParaRPr lang="en-US"/>
        </a:p>
      </dgm:t>
    </dgm:pt>
    <dgm:pt modelId="{FC0DF4C9-16DD-4481-A318-10249DBD9843}" type="sibTrans" cxnId="{2AE7E93A-B8BD-411B-B984-E12F86522AC5}">
      <dgm:prSet/>
      <dgm:spPr/>
      <dgm:t>
        <a:bodyPr/>
        <a:lstStyle/>
        <a:p>
          <a:endParaRPr lang="en-US"/>
        </a:p>
      </dgm:t>
    </dgm:pt>
    <dgm:pt modelId="{CD699A2E-9BC6-48DA-A353-7AE5E36094C2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 smtClean="0"/>
            <a:t>Server details</a:t>
          </a:r>
          <a:endParaRPr lang="en-US" dirty="0"/>
        </a:p>
      </dgm:t>
    </dgm:pt>
    <dgm:pt modelId="{14E9E9A3-77B2-40EA-B914-E54F8807358C}" type="parTrans" cxnId="{B1F49099-A3D7-4C51-A99B-D126A30ECA04}">
      <dgm:prSet/>
      <dgm:spPr/>
      <dgm:t>
        <a:bodyPr/>
        <a:lstStyle/>
        <a:p>
          <a:endParaRPr lang="en-US"/>
        </a:p>
      </dgm:t>
    </dgm:pt>
    <dgm:pt modelId="{E14C4834-BED4-4044-8A9A-5EB7FE82D3F8}" type="sibTrans" cxnId="{B1F49099-A3D7-4C51-A99B-D126A30ECA04}">
      <dgm:prSet/>
      <dgm:spPr/>
      <dgm:t>
        <a:bodyPr/>
        <a:lstStyle/>
        <a:p>
          <a:endParaRPr lang="en-US"/>
        </a:p>
      </dgm:t>
    </dgm:pt>
    <dgm:pt modelId="{7867B346-CC9E-44CB-A117-1A1F38BDF7A9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Credentials</a:t>
          </a:r>
          <a:endParaRPr lang="en-US" dirty="0">
            <a:solidFill>
              <a:schemeClr val="tx1"/>
            </a:solidFill>
          </a:endParaRPr>
        </a:p>
      </dgm:t>
    </dgm:pt>
    <dgm:pt modelId="{4D4D5D1D-406B-467E-9050-28D33A614A8D}" type="parTrans" cxnId="{DC060B8B-9C7B-4195-92CA-17E40231AC22}">
      <dgm:prSet/>
      <dgm:spPr/>
      <dgm:t>
        <a:bodyPr/>
        <a:lstStyle/>
        <a:p>
          <a:endParaRPr lang="en-US"/>
        </a:p>
      </dgm:t>
    </dgm:pt>
    <dgm:pt modelId="{205C03FA-F87F-48DC-A894-9DA2EAD33C04}" type="sibTrans" cxnId="{DC060B8B-9C7B-4195-92CA-17E40231AC22}">
      <dgm:prSet/>
      <dgm:spPr/>
      <dgm:t>
        <a:bodyPr/>
        <a:lstStyle/>
        <a:p>
          <a:endParaRPr lang="en-US"/>
        </a:p>
      </dgm:t>
    </dgm:pt>
    <dgm:pt modelId="{9BFDE9DE-5854-4C8A-8A3A-42146DC8337F}">
      <dgm:prSet phldrT="[Text]"/>
      <dgm:spPr/>
      <dgm:t>
        <a:bodyPr/>
        <a:lstStyle/>
        <a:p>
          <a:r>
            <a:rPr lang="en-US" dirty="0" smtClean="0"/>
            <a:t>Quicker -Debugging  &amp; Delivery</a:t>
          </a:r>
          <a:endParaRPr lang="en-US" dirty="0"/>
        </a:p>
      </dgm:t>
    </dgm:pt>
    <dgm:pt modelId="{8F906776-B064-474F-8626-CE4B25C07E3F}" type="parTrans" cxnId="{273F2338-0745-457D-8357-2A0089BF1117}">
      <dgm:prSet/>
      <dgm:spPr/>
      <dgm:t>
        <a:bodyPr/>
        <a:lstStyle/>
        <a:p>
          <a:endParaRPr lang="en-US"/>
        </a:p>
      </dgm:t>
    </dgm:pt>
    <dgm:pt modelId="{0DE2D488-41B4-466C-A2B9-60AE8F96125B}" type="sibTrans" cxnId="{273F2338-0745-457D-8357-2A0089BF1117}">
      <dgm:prSet/>
      <dgm:spPr/>
      <dgm:t>
        <a:bodyPr/>
        <a:lstStyle/>
        <a:p>
          <a:endParaRPr lang="en-US"/>
        </a:p>
      </dgm:t>
    </dgm:pt>
    <dgm:pt modelId="{FFD4AA85-D9A8-41DC-807B-1681B2B0C678}" type="pres">
      <dgm:prSet presAssocID="{5C66FDC3-2A01-413D-9B40-CF9CCA3FC227}" presName="Name0" presStyleCnt="0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3D513930-97ED-4E4E-9943-CF42B65C3D5F}" type="pres">
      <dgm:prSet presAssocID="{5C66FDC3-2A01-413D-9B40-CF9CCA3FC227}" presName="ellipse" presStyleLbl="trBgShp" presStyleIdx="0" presStyleCnt="1"/>
      <dgm:spPr/>
      <dgm:t>
        <a:bodyPr/>
        <a:lstStyle/>
        <a:p>
          <a:endParaRPr lang="en-US"/>
        </a:p>
      </dgm:t>
    </dgm:pt>
    <dgm:pt modelId="{6953BEB1-F1B0-4471-9842-CD5AA6057D87}" type="pres">
      <dgm:prSet presAssocID="{5C66FDC3-2A01-413D-9B40-CF9CCA3FC227}" presName="arrow1" presStyleLbl="fgShp" presStyleIdx="0" presStyleCnt="1"/>
      <dgm:spPr/>
      <dgm:t>
        <a:bodyPr/>
        <a:lstStyle/>
        <a:p>
          <a:endParaRPr lang="en-US"/>
        </a:p>
      </dgm:t>
    </dgm:pt>
    <dgm:pt modelId="{B02D1F6B-F0F8-4CDA-94E3-6586D70F350F}" type="pres">
      <dgm:prSet presAssocID="{5C66FDC3-2A01-413D-9B40-CF9CCA3FC227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DEDD22-553A-454C-8CB4-8BDE2171A8D5}" type="pres">
      <dgm:prSet presAssocID="{CD699A2E-9BC6-48DA-A353-7AE5E36094C2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B823A9-59DD-41A2-BA60-E7A37DDB037D}" type="pres">
      <dgm:prSet presAssocID="{7867B346-CC9E-44CB-A117-1A1F38BDF7A9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FD6B82-684A-43EE-BA07-CF6B818CBE56}" type="pres">
      <dgm:prSet presAssocID="{9BFDE9DE-5854-4C8A-8A3A-42146DC8337F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25BB71-AE7C-42E4-8118-B058EDBDB51C}" type="pres">
      <dgm:prSet presAssocID="{5C66FDC3-2A01-413D-9B40-CF9CCA3FC227}" presName="funnel" presStyleLbl="trAlignAcc1" presStyleIdx="0" presStyleCnt="1"/>
      <dgm:spPr/>
      <dgm:t>
        <a:bodyPr/>
        <a:lstStyle/>
        <a:p>
          <a:endParaRPr lang="en-US"/>
        </a:p>
      </dgm:t>
    </dgm:pt>
  </dgm:ptLst>
  <dgm:cxnLst>
    <dgm:cxn modelId="{88AA559D-964F-4A23-83DA-28BAD02D2422}" type="presOf" srcId="{CD699A2E-9BC6-48DA-A353-7AE5E36094C2}" destId="{2FB823A9-59DD-41A2-BA60-E7A37DDB037D}" srcOrd="0" destOrd="0" presId="urn:microsoft.com/office/officeart/2005/8/layout/funnel1#1"/>
    <dgm:cxn modelId="{DC060B8B-9C7B-4195-92CA-17E40231AC22}" srcId="{5C66FDC3-2A01-413D-9B40-CF9CCA3FC227}" destId="{7867B346-CC9E-44CB-A117-1A1F38BDF7A9}" srcOrd="2" destOrd="0" parTransId="{4D4D5D1D-406B-467E-9050-28D33A614A8D}" sibTransId="{205C03FA-F87F-48DC-A894-9DA2EAD33C04}"/>
    <dgm:cxn modelId="{16099987-750F-4B07-9C4D-F22C0CA6E726}" type="presOf" srcId="{9BFDE9DE-5854-4C8A-8A3A-42146DC8337F}" destId="{B02D1F6B-F0F8-4CDA-94E3-6586D70F350F}" srcOrd="0" destOrd="0" presId="urn:microsoft.com/office/officeart/2005/8/layout/funnel1#1"/>
    <dgm:cxn modelId="{F697751B-0608-45EE-85BE-2CD41827BC66}" type="presOf" srcId="{5C66FDC3-2A01-413D-9B40-CF9CCA3FC227}" destId="{FFD4AA85-D9A8-41DC-807B-1681B2B0C678}" srcOrd="0" destOrd="0" presId="urn:microsoft.com/office/officeart/2005/8/layout/funnel1#1"/>
    <dgm:cxn modelId="{273F2338-0745-457D-8357-2A0089BF1117}" srcId="{5C66FDC3-2A01-413D-9B40-CF9CCA3FC227}" destId="{9BFDE9DE-5854-4C8A-8A3A-42146DC8337F}" srcOrd="3" destOrd="0" parTransId="{8F906776-B064-474F-8626-CE4B25C07E3F}" sibTransId="{0DE2D488-41B4-466C-A2B9-60AE8F96125B}"/>
    <dgm:cxn modelId="{2AE7E93A-B8BD-411B-B984-E12F86522AC5}" srcId="{5C66FDC3-2A01-413D-9B40-CF9CCA3FC227}" destId="{F9B8E1D9-C748-48FC-A725-2E22E9830EA5}" srcOrd="0" destOrd="0" parTransId="{D297A700-36F2-47A2-A7D8-F5611AEA3310}" sibTransId="{FC0DF4C9-16DD-4481-A318-10249DBD9843}"/>
    <dgm:cxn modelId="{67311B8A-326B-4E61-87B3-1CBD1BC65653}" type="presOf" srcId="{F9B8E1D9-C748-48FC-A725-2E22E9830EA5}" destId="{51FD6B82-684A-43EE-BA07-CF6B818CBE56}" srcOrd="0" destOrd="0" presId="urn:microsoft.com/office/officeart/2005/8/layout/funnel1#1"/>
    <dgm:cxn modelId="{B1F49099-A3D7-4C51-A99B-D126A30ECA04}" srcId="{5C66FDC3-2A01-413D-9B40-CF9CCA3FC227}" destId="{CD699A2E-9BC6-48DA-A353-7AE5E36094C2}" srcOrd="1" destOrd="0" parTransId="{14E9E9A3-77B2-40EA-B914-E54F8807358C}" sibTransId="{E14C4834-BED4-4044-8A9A-5EB7FE82D3F8}"/>
    <dgm:cxn modelId="{CC62D72D-2A78-4695-BC2F-2D02CE05A4DD}" type="presOf" srcId="{7867B346-CC9E-44CB-A117-1A1F38BDF7A9}" destId="{01DEDD22-553A-454C-8CB4-8BDE2171A8D5}" srcOrd="0" destOrd="0" presId="urn:microsoft.com/office/officeart/2005/8/layout/funnel1#1"/>
    <dgm:cxn modelId="{32687F6E-5A0A-4771-AB39-34CA8CE133B9}" type="presParOf" srcId="{FFD4AA85-D9A8-41DC-807B-1681B2B0C678}" destId="{3D513930-97ED-4E4E-9943-CF42B65C3D5F}" srcOrd="0" destOrd="0" presId="urn:microsoft.com/office/officeart/2005/8/layout/funnel1#1"/>
    <dgm:cxn modelId="{4F0277A8-B225-4B5A-86B3-89B54092C3E4}" type="presParOf" srcId="{FFD4AA85-D9A8-41DC-807B-1681B2B0C678}" destId="{6953BEB1-F1B0-4471-9842-CD5AA6057D87}" srcOrd="1" destOrd="0" presId="urn:microsoft.com/office/officeart/2005/8/layout/funnel1#1"/>
    <dgm:cxn modelId="{94AC9708-3929-47DC-A8E2-88B74035F491}" type="presParOf" srcId="{FFD4AA85-D9A8-41DC-807B-1681B2B0C678}" destId="{B02D1F6B-F0F8-4CDA-94E3-6586D70F350F}" srcOrd="2" destOrd="0" presId="urn:microsoft.com/office/officeart/2005/8/layout/funnel1#1"/>
    <dgm:cxn modelId="{7E9D7671-D203-4C57-B41F-DE20AF3D17D2}" type="presParOf" srcId="{FFD4AA85-D9A8-41DC-807B-1681B2B0C678}" destId="{01DEDD22-553A-454C-8CB4-8BDE2171A8D5}" srcOrd="3" destOrd="0" presId="urn:microsoft.com/office/officeart/2005/8/layout/funnel1#1"/>
    <dgm:cxn modelId="{64728FCE-08AE-4AC2-A21E-D2BF29C07C60}" type="presParOf" srcId="{FFD4AA85-D9A8-41DC-807B-1681B2B0C678}" destId="{2FB823A9-59DD-41A2-BA60-E7A37DDB037D}" srcOrd="4" destOrd="0" presId="urn:microsoft.com/office/officeart/2005/8/layout/funnel1#1"/>
    <dgm:cxn modelId="{3C8FFA43-7253-4477-82E4-34E166B6BA46}" type="presParOf" srcId="{FFD4AA85-D9A8-41DC-807B-1681B2B0C678}" destId="{51FD6B82-684A-43EE-BA07-CF6B818CBE56}" srcOrd="5" destOrd="0" presId="urn:microsoft.com/office/officeart/2005/8/layout/funnel1#1"/>
    <dgm:cxn modelId="{1339AA06-2CF5-41F3-B024-F90B0EC64EF5}" type="presParOf" srcId="{FFD4AA85-D9A8-41DC-807B-1681B2B0C678}" destId="{AD25BB71-AE7C-42E4-8118-B058EDBDB51C}" srcOrd="6" destOrd="0" presId="urn:microsoft.com/office/officeart/2005/8/layout/funnel1#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857E6B-9DBC-4395-8200-307DB916266C}" type="doc">
      <dgm:prSet loTypeId="urn:microsoft.com/office/officeart/2005/8/layout/chevron1#1" loCatId="process" qsTypeId="urn:microsoft.com/office/officeart/2005/8/quickstyle/simple2#9" qsCatId="simple" csTypeId="urn:microsoft.com/office/officeart/2005/8/colors/colorful5" csCatId="colorful" phldr="1"/>
      <dgm:spPr/>
    </dgm:pt>
    <dgm:pt modelId="{00694442-8927-4CE3-9FBE-CB393F5D2F49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 smtClean="0"/>
            <a:t>Java Based</a:t>
          </a:r>
          <a:endParaRPr lang="en-US" dirty="0"/>
        </a:p>
      </dgm:t>
    </dgm:pt>
    <dgm:pt modelId="{7B8E506D-7601-4A3E-B99F-472628096E46}" type="parTrans" cxnId="{2A11958E-7CFA-4955-85AF-018FCCBC6F89}">
      <dgm:prSet/>
      <dgm:spPr/>
      <dgm:t>
        <a:bodyPr/>
        <a:lstStyle/>
        <a:p>
          <a:endParaRPr lang="en-US"/>
        </a:p>
      </dgm:t>
    </dgm:pt>
    <dgm:pt modelId="{5B3E3F20-C403-4476-B8C7-CB3D28CA4B8D}" type="sibTrans" cxnId="{2A11958E-7CFA-4955-85AF-018FCCBC6F89}">
      <dgm:prSet/>
      <dgm:spPr/>
      <dgm:t>
        <a:bodyPr/>
        <a:lstStyle/>
        <a:p>
          <a:endParaRPr lang="en-US"/>
        </a:p>
      </dgm:t>
    </dgm:pt>
    <dgm:pt modelId="{A908EFCD-0B5B-401F-ADAC-B93FB797318D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Server access through SSH engine</a:t>
          </a:r>
          <a:endParaRPr lang="en-US" dirty="0">
            <a:solidFill>
              <a:schemeClr val="tx1"/>
            </a:solidFill>
          </a:endParaRPr>
        </a:p>
      </dgm:t>
    </dgm:pt>
    <dgm:pt modelId="{4083CD41-A1C7-4F41-A2CF-852F1A80940E}" type="parTrans" cxnId="{EDD8A65B-6E34-49F5-AA68-36E7C9B48516}">
      <dgm:prSet/>
      <dgm:spPr/>
      <dgm:t>
        <a:bodyPr/>
        <a:lstStyle/>
        <a:p>
          <a:endParaRPr lang="en-US"/>
        </a:p>
      </dgm:t>
    </dgm:pt>
    <dgm:pt modelId="{0B2ADF18-BF62-4ABA-B64E-C3F1BE2DE616}" type="sibTrans" cxnId="{EDD8A65B-6E34-49F5-AA68-36E7C9B48516}">
      <dgm:prSet/>
      <dgm:spPr/>
      <dgm:t>
        <a:bodyPr/>
        <a:lstStyle/>
        <a:p>
          <a:endParaRPr lang="en-US"/>
        </a:p>
      </dgm:t>
    </dgm:pt>
    <dgm:pt modelId="{944CCA65-CDED-480A-89E9-4A8BC4ADFFED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REST based services</a:t>
          </a:r>
          <a:endParaRPr lang="en-US" dirty="0">
            <a:solidFill>
              <a:schemeClr val="tx1"/>
            </a:solidFill>
          </a:endParaRPr>
        </a:p>
      </dgm:t>
    </dgm:pt>
    <dgm:pt modelId="{88414A89-E836-4139-9E55-E62A30031232}" type="parTrans" cxnId="{B19225FB-5DC7-43B2-8130-23C20B5B7719}">
      <dgm:prSet/>
      <dgm:spPr/>
      <dgm:t>
        <a:bodyPr/>
        <a:lstStyle/>
        <a:p>
          <a:endParaRPr lang="en-US"/>
        </a:p>
      </dgm:t>
    </dgm:pt>
    <dgm:pt modelId="{0C20BE44-696B-476A-96CD-33E619530045}" type="sibTrans" cxnId="{B19225FB-5DC7-43B2-8130-23C20B5B7719}">
      <dgm:prSet/>
      <dgm:spPr/>
      <dgm:t>
        <a:bodyPr/>
        <a:lstStyle/>
        <a:p>
          <a:endParaRPr lang="en-US"/>
        </a:p>
      </dgm:t>
    </dgm:pt>
    <dgm:pt modelId="{5C72A2B4-4146-4908-B89D-C80434255BCE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 smtClean="0"/>
            <a:t>Browser UI , </a:t>
          </a:r>
          <a:r>
            <a:rPr lang="en-US" dirty="0" err="1" smtClean="0"/>
            <a:t>Jquery</a:t>
          </a:r>
          <a:endParaRPr lang="en-US" dirty="0"/>
        </a:p>
      </dgm:t>
    </dgm:pt>
    <dgm:pt modelId="{6276BAF1-EC09-4B17-A74E-4931920751E5}" type="parTrans" cxnId="{3179295D-044D-4CCE-9B8C-F654DBB939EF}">
      <dgm:prSet/>
      <dgm:spPr/>
      <dgm:t>
        <a:bodyPr/>
        <a:lstStyle/>
        <a:p>
          <a:endParaRPr lang="en-US"/>
        </a:p>
      </dgm:t>
    </dgm:pt>
    <dgm:pt modelId="{5C16DDF5-42CE-4382-9C25-4190CFE34BDF}" type="sibTrans" cxnId="{3179295D-044D-4CCE-9B8C-F654DBB939EF}">
      <dgm:prSet/>
      <dgm:spPr/>
      <dgm:t>
        <a:bodyPr/>
        <a:lstStyle/>
        <a:p>
          <a:endParaRPr lang="en-US"/>
        </a:p>
      </dgm:t>
    </dgm:pt>
    <dgm:pt modelId="{80E49A7E-1AC2-4DDB-A521-307D0C74C950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 smtClean="0"/>
            <a:t>Embedded Server</a:t>
          </a:r>
          <a:endParaRPr lang="en-US" dirty="0"/>
        </a:p>
      </dgm:t>
    </dgm:pt>
    <dgm:pt modelId="{1867C026-9E07-49F3-866B-C5102F2AD0F4}" type="parTrans" cxnId="{0655CACF-82AD-44F5-AA1E-E350D82164FA}">
      <dgm:prSet/>
      <dgm:spPr/>
      <dgm:t>
        <a:bodyPr/>
        <a:lstStyle/>
        <a:p>
          <a:endParaRPr lang="en-US"/>
        </a:p>
      </dgm:t>
    </dgm:pt>
    <dgm:pt modelId="{ED0C3F69-CF0B-47D7-AF48-6F8ECC69A42B}" type="sibTrans" cxnId="{0655CACF-82AD-44F5-AA1E-E350D82164FA}">
      <dgm:prSet/>
      <dgm:spPr/>
      <dgm:t>
        <a:bodyPr/>
        <a:lstStyle/>
        <a:p>
          <a:endParaRPr lang="en-US"/>
        </a:p>
      </dgm:t>
    </dgm:pt>
    <dgm:pt modelId="{5350E8C6-858C-4B29-8435-DA83354AA5D0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Tab based interface for Log viewing</a:t>
          </a:r>
          <a:endParaRPr lang="en-US" dirty="0">
            <a:solidFill>
              <a:schemeClr val="tx1"/>
            </a:solidFill>
          </a:endParaRPr>
        </a:p>
      </dgm:t>
    </dgm:pt>
    <dgm:pt modelId="{0BAED2AC-1DF9-4572-B37A-182834C9D739}" type="parTrans" cxnId="{798DCD99-BE6D-4360-94CB-DAE120B11CFC}">
      <dgm:prSet/>
      <dgm:spPr/>
      <dgm:t>
        <a:bodyPr/>
        <a:lstStyle/>
        <a:p>
          <a:endParaRPr lang="en-US"/>
        </a:p>
      </dgm:t>
    </dgm:pt>
    <dgm:pt modelId="{039F648F-2BBD-4220-82E5-C31311AACB68}" type="sibTrans" cxnId="{798DCD99-BE6D-4360-94CB-DAE120B11CFC}">
      <dgm:prSet/>
      <dgm:spPr/>
      <dgm:t>
        <a:bodyPr/>
        <a:lstStyle/>
        <a:p>
          <a:endParaRPr lang="en-US"/>
        </a:p>
      </dgm:t>
    </dgm:pt>
    <dgm:pt modelId="{D41389BE-0B92-45AB-A4DD-0B17CCE1ED96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 smtClean="0"/>
            <a:t>Export Logs txt or html</a:t>
          </a:r>
          <a:endParaRPr lang="en-US" dirty="0"/>
        </a:p>
      </dgm:t>
    </dgm:pt>
    <dgm:pt modelId="{55DF8491-AA72-445F-8B66-96EB96C221AB}" type="parTrans" cxnId="{B1AA199C-99AB-497A-9994-8227D125B0B6}">
      <dgm:prSet/>
      <dgm:spPr/>
      <dgm:t>
        <a:bodyPr/>
        <a:lstStyle/>
        <a:p>
          <a:endParaRPr lang="en-US"/>
        </a:p>
      </dgm:t>
    </dgm:pt>
    <dgm:pt modelId="{B62E5E5B-7317-4D3B-91D5-484A195CB681}" type="sibTrans" cxnId="{B1AA199C-99AB-497A-9994-8227D125B0B6}">
      <dgm:prSet/>
      <dgm:spPr/>
      <dgm:t>
        <a:bodyPr/>
        <a:lstStyle/>
        <a:p>
          <a:endParaRPr lang="en-US"/>
        </a:p>
      </dgm:t>
    </dgm:pt>
    <dgm:pt modelId="{FC80E4F9-681C-4982-BF5B-D105E74B55F8}" type="pres">
      <dgm:prSet presAssocID="{BC857E6B-9DBC-4395-8200-307DB916266C}" presName="Name0" presStyleCnt="0">
        <dgm:presLayoutVars>
          <dgm:dir/>
          <dgm:animLvl val="lvl"/>
        </dgm:presLayoutVars>
      </dgm:prSet>
      <dgm:spPr/>
    </dgm:pt>
    <dgm:pt modelId="{BFFF20DC-7204-498E-A3DB-7F920618A8A3}" type="pres">
      <dgm:prSet presAssocID="{00694442-8927-4CE3-9FBE-CB393F5D2F49}" presName="parentChildGroup" presStyleCnt="0"/>
      <dgm:spPr/>
    </dgm:pt>
    <dgm:pt modelId="{76069EA0-1B6C-4C34-9BDB-E1ED6F9133AA}" type="pres">
      <dgm:prSet presAssocID="{00694442-8927-4CE3-9FBE-CB393F5D2F49}" presName="parent" presStyleLbl="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62645E-0489-4EE4-A918-B3402DD10BC7}" type="pres">
      <dgm:prSet presAssocID="{5B3E3F20-C403-4476-B8C7-CB3D28CA4B8D}" presName="spacing" presStyleCnt="0"/>
      <dgm:spPr/>
    </dgm:pt>
    <dgm:pt modelId="{AA455394-BDB8-4ECB-8653-6204D3CF585D}" type="pres">
      <dgm:prSet presAssocID="{A908EFCD-0B5B-401F-ADAC-B93FB797318D}" presName="parentChildGroup" presStyleCnt="0"/>
      <dgm:spPr/>
    </dgm:pt>
    <dgm:pt modelId="{FC394245-BD8E-4EDF-AE7A-4AD19F16FA4C}" type="pres">
      <dgm:prSet presAssocID="{A908EFCD-0B5B-401F-ADAC-B93FB797318D}" presName="parent" presStyleLbl="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8C709F-C85D-490C-A7DF-FD80D034F704}" type="pres">
      <dgm:prSet presAssocID="{0B2ADF18-BF62-4ABA-B64E-C3F1BE2DE616}" presName="spacing" presStyleCnt="0"/>
      <dgm:spPr/>
    </dgm:pt>
    <dgm:pt modelId="{D4ADA7C8-A02B-46D1-94B7-CF9F39EA897A}" type="pres">
      <dgm:prSet presAssocID="{80E49A7E-1AC2-4DDB-A521-307D0C74C950}" presName="parentChildGroup" presStyleCnt="0"/>
      <dgm:spPr/>
    </dgm:pt>
    <dgm:pt modelId="{A7F7EE2D-13A8-4D43-98C6-4A1E3833BE53}" type="pres">
      <dgm:prSet presAssocID="{80E49A7E-1AC2-4DDB-A521-307D0C74C950}" presName="parent" presStyleLbl="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E62883-3AA6-40D1-AAB1-C9D199AB3318}" type="pres">
      <dgm:prSet presAssocID="{ED0C3F69-CF0B-47D7-AF48-6F8ECC69A42B}" presName="spacing" presStyleCnt="0"/>
      <dgm:spPr/>
    </dgm:pt>
    <dgm:pt modelId="{9D14FA11-6719-43E8-984E-E6C828B42E1A}" type="pres">
      <dgm:prSet presAssocID="{944CCA65-CDED-480A-89E9-4A8BC4ADFFED}" presName="parentChildGroup" presStyleCnt="0"/>
      <dgm:spPr/>
    </dgm:pt>
    <dgm:pt modelId="{906D2C40-1DA6-405A-AEB3-2E7C93D90B81}" type="pres">
      <dgm:prSet presAssocID="{944CCA65-CDED-480A-89E9-4A8BC4ADFFED}" presName="parent" presStyleLbl="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7083D1-8826-466C-B998-A4063EB58043}" type="pres">
      <dgm:prSet presAssocID="{0C20BE44-696B-476A-96CD-33E619530045}" presName="spacing" presStyleCnt="0"/>
      <dgm:spPr/>
    </dgm:pt>
    <dgm:pt modelId="{FB49B227-8D1E-4F02-B402-8B7F78ACDF4E}" type="pres">
      <dgm:prSet presAssocID="{5C72A2B4-4146-4908-B89D-C80434255BCE}" presName="parentChildGroup" presStyleCnt="0"/>
      <dgm:spPr/>
    </dgm:pt>
    <dgm:pt modelId="{E95BE0E1-B159-42C5-9CAC-A7B945FBC1E8}" type="pres">
      <dgm:prSet presAssocID="{5C72A2B4-4146-4908-B89D-C80434255BCE}" presName="parent" presStyleLbl="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C5A253-31A3-440A-8949-28DA6A4A2D19}" type="pres">
      <dgm:prSet presAssocID="{5C16DDF5-42CE-4382-9C25-4190CFE34BDF}" presName="spacing" presStyleCnt="0"/>
      <dgm:spPr/>
    </dgm:pt>
    <dgm:pt modelId="{01D95740-BF82-485C-907C-6C082D11BA68}" type="pres">
      <dgm:prSet presAssocID="{5350E8C6-858C-4B29-8435-DA83354AA5D0}" presName="parentChildGroup" presStyleCnt="0"/>
      <dgm:spPr/>
    </dgm:pt>
    <dgm:pt modelId="{9313155A-7B14-4801-A8E0-E7795AFA5CCB}" type="pres">
      <dgm:prSet presAssocID="{5350E8C6-858C-4B29-8435-DA83354AA5D0}" presName="parent" presStyleLbl="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1A4DAF-9614-46A7-9CB7-1F5A8B8EA239}" type="pres">
      <dgm:prSet presAssocID="{039F648F-2BBD-4220-82E5-C31311AACB68}" presName="spacing" presStyleCnt="0"/>
      <dgm:spPr/>
    </dgm:pt>
    <dgm:pt modelId="{399A34AF-C438-45DF-9E83-277267B2594E}" type="pres">
      <dgm:prSet presAssocID="{D41389BE-0B92-45AB-A4DD-0B17CCE1ED96}" presName="parentChildGroup" presStyleCnt="0"/>
      <dgm:spPr/>
    </dgm:pt>
    <dgm:pt modelId="{87FFF4D0-ACA6-49FF-853E-AEC8551913D8}" type="pres">
      <dgm:prSet presAssocID="{D41389BE-0B92-45AB-A4DD-0B17CCE1ED96}" presName="parent" presStyleLbl="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D8A65B-6E34-49F5-AA68-36E7C9B48516}" srcId="{BC857E6B-9DBC-4395-8200-307DB916266C}" destId="{A908EFCD-0B5B-401F-ADAC-B93FB797318D}" srcOrd="1" destOrd="0" parTransId="{4083CD41-A1C7-4F41-A2CF-852F1A80940E}" sibTransId="{0B2ADF18-BF62-4ABA-B64E-C3F1BE2DE616}"/>
    <dgm:cxn modelId="{39F29201-BA64-4649-A2A4-6D5D75A0889F}" type="presOf" srcId="{5350E8C6-858C-4B29-8435-DA83354AA5D0}" destId="{9313155A-7B14-4801-A8E0-E7795AFA5CCB}" srcOrd="0" destOrd="0" presId="urn:microsoft.com/office/officeart/2005/8/layout/chevron1#1"/>
    <dgm:cxn modelId="{62A5EF84-8D44-462B-B6F6-1A3F8598ED17}" type="presOf" srcId="{80E49A7E-1AC2-4DDB-A521-307D0C74C950}" destId="{A7F7EE2D-13A8-4D43-98C6-4A1E3833BE53}" srcOrd="0" destOrd="0" presId="urn:microsoft.com/office/officeart/2005/8/layout/chevron1#1"/>
    <dgm:cxn modelId="{9C483693-8DAD-462B-81A0-CC104947F14A}" type="presOf" srcId="{944CCA65-CDED-480A-89E9-4A8BC4ADFFED}" destId="{906D2C40-1DA6-405A-AEB3-2E7C93D90B81}" srcOrd="0" destOrd="0" presId="urn:microsoft.com/office/officeart/2005/8/layout/chevron1#1"/>
    <dgm:cxn modelId="{B19225FB-5DC7-43B2-8130-23C20B5B7719}" srcId="{BC857E6B-9DBC-4395-8200-307DB916266C}" destId="{944CCA65-CDED-480A-89E9-4A8BC4ADFFED}" srcOrd="3" destOrd="0" parTransId="{88414A89-E836-4139-9E55-E62A30031232}" sibTransId="{0C20BE44-696B-476A-96CD-33E619530045}"/>
    <dgm:cxn modelId="{811EE9AB-C0E2-4082-BBD6-C8D59A8CAC90}" type="presOf" srcId="{BC857E6B-9DBC-4395-8200-307DB916266C}" destId="{FC80E4F9-681C-4982-BF5B-D105E74B55F8}" srcOrd="0" destOrd="0" presId="urn:microsoft.com/office/officeart/2005/8/layout/chevron1#1"/>
    <dgm:cxn modelId="{3179295D-044D-4CCE-9B8C-F654DBB939EF}" srcId="{BC857E6B-9DBC-4395-8200-307DB916266C}" destId="{5C72A2B4-4146-4908-B89D-C80434255BCE}" srcOrd="4" destOrd="0" parTransId="{6276BAF1-EC09-4B17-A74E-4931920751E5}" sibTransId="{5C16DDF5-42CE-4382-9C25-4190CFE34BDF}"/>
    <dgm:cxn modelId="{C5E0E3F6-9DA2-455F-B719-5D31033628AF}" type="presOf" srcId="{D41389BE-0B92-45AB-A4DD-0B17CCE1ED96}" destId="{87FFF4D0-ACA6-49FF-853E-AEC8551913D8}" srcOrd="0" destOrd="0" presId="urn:microsoft.com/office/officeart/2005/8/layout/chevron1#1"/>
    <dgm:cxn modelId="{B1AA199C-99AB-497A-9994-8227D125B0B6}" srcId="{BC857E6B-9DBC-4395-8200-307DB916266C}" destId="{D41389BE-0B92-45AB-A4DD-0B17CCE1ED96}" srcOrd="6" destOrd="0" parTransId="{55DF8491-AA72-445F-8B66-96EB96C221AB}" sibTransId="{B62E5E5B-7317-4D3B-91D5-484A195CB681}"/>
    <dgm:cxn modelId="{94611277-BC1F-4690-AFB6-006E749F94B0}" type="presOf" srcId="{00694442-8927-4CE3-9FBE-CB393F5D2F49}" destId="{76069EA0-1B6C-4C34-9BDB-E1ED6F9133AA}" srcOrd="0" destOrd="0" presId="urn:microsoft.com/office/officeart/2005/8/layout/chevron1#1"/>
    <dgm:cxn modelId="{2A11958E-7CFA-4955-85AF-018FCCBC6F89}" srcId="{BC857E6B-9DBC-4395-8200-307DB916266C}" destId="{00694442-8927-4CE3-9FBE-CB393F5D2F49}" srcOrd="0" destOrd="0" parTransId="{7B8E506D-7601-4A3E-B99F-472628096E46}" sibTransId="{5B3E3F20-C403-4476-B8C7-CB3D28CA4B8D}"/>
    <dgm:cxn modelId="{D5C63CF8-4DD2-40C8-9287-91FA9F7A7309}" type="presOf" srcId="{5C72A2B4-4146-4908-B89D-C80434255BCE}" destId="{E95BE0E1-B159-42C5-9CAC-A7B945FBC1E8}" srcOrd="0" destOrd="0" presId="urn:microsoft.com/office/officeart/2005/8/layout/chevron1#1"/>
    <dgm:cxn modelId="{4133BD78-11B2-4A05-8B4A-349EFDB3B1D0}" type="presOf" srcId="{A908EFCD-0B5B-401F-ADAC-B93FB797318D}" destId="{FC394245-BD8E-4EDF-AE7A-4AD19F16FA4C}" srcOrd="0" destOrd="0" presId="urn:microsoft.com/office/officeart/2005/8/layout/chevron1#1"/>
    <dgm:cxn modelId="{798DCD99-BE6D-4360-94CB-DAE120B11CFC}" srcId="{BC857E6B-9DBC-4395-8200-307DB916266C}" destId="{5350E8C6-858C-4B29-8435-DA83354AA5D0}" srcOrd="5" destOrd="0" parTransId="{0BAED2AC-1DF9-4572-B37A-182834C9D739}" sibTransId="{039F648F-2BBD-4220-82E5-C31311AACB68}"/>
    <dgm:cxn modelId="{0655CACF-82AD-44F5-AA1E-E350D82164FA}" srcId="{BC857E6B-9DBC-4395-8200-307DB916266C}" destId="{80E49A7E-1AC2-4DDB-A521-307D0C74C950}" srcOrd="2" destOrd="0" parTransId="{1867C026-9E07-49F3-866B-C5102F2AD0F4}" sibTransId="{ED0C3F69-CF0B-47D7-AF48-6F8ECC69A42B}"/>
    <dgm:cxn modelId="{4009E9D7-DECA-4D24-AD16-09A5FF001790}" type="presParOf" srcId="{FC80E4F9-681C-4982-BF5B-D105E74B55F8}" destId="{BFFF20DC-7204-498E-A3DB-7F920618A8A3}" srcOrd="0" destOrd="0" presId="urn:microsoft.com/office/officeart/2005/8/layout/chevron1#1"/>
    <dgm:cxn modelId="{C189B203-1A0A-450C-BF28-7769F68C5B82}" type="presParOf" srcId="{BFFF20DC-7204-498E-A3DB-7F920618A8A3}" destId="{76069EA0-1B6C-4C34-9BDB-E1ED6F9133AA}" srcOrd="0" destOrd="0" presId="urn:microsoft.com/office/officeart/2005/8/layout/chevron1#1"/>
    <dgm:cxn modelId="{B090A165-A8A7-4654-BD10-CB7A1E181A81}" type="presParOf" srcId="{FC80E4F9-681C-4982-BF5B-D105E74B55F8}" destId="{C362645E-0489-4EE4-A918-B3402DD10BC7}" srcOrd="1" destOrd="0" presId="urn:microsoft.com/office/officeart/2005/8/layout/chevron1#1"/>
    <dgm:cxn modelId="{897F1220-C2B6-4A8E-A980-EEFBBC6500F7}" type="presParOf" srcId="{FC80E4F9-681C-4982-BF5B-D105E74B55F8}" destId="{AA455394-BDB8-4ECB-8653-6204D3CF585D}" srcOrd="2" destOrd="0" presId="urn:microsoft.com/office/officeart/2005/8/layout/chevron1#1"/>
    <dgm:cxn modelId="{4EFA41A5-7C36-4E4D-9692-68556EE7EA3C}" type="presParOf" srcId="{AA455394-BDB8-4ECB-8653-6204D3CF585D}" destId="{FC394245-BD8E-4EDF-AE7A-4AD19F16FA4C}" srcOrd="0" destOrd="0" presId="urn:microsoft.com/office/officeart/2005/8/layout/chevron1#1"/>
    <dgm:cxn modelId="{E14FA7E6-3078-4823-883F-99561BBA21F6}" type="presParOf" srcId="{FC80E4F9-681C-4982-BF5B-D105E74B55F8}" destId="{3E8C709F-C85D-490C-A7DF-FD80D034F704}" srcOrd="3" destOrd="0" presId="urn:microsoft.com/office/officeart/2005/8/layout/chevron1#1"/>
    <dgm:cxn modelId="{9DEAFAAF-9DC4-4F4F-8474-2708A22ECB64}" type="presParOf" srcId="{FC80E4F9-681C-4982-BF5B-D105E74B55F8}" destId="{D4ADA7C8-A02B-46D1-94B7-CF9F39EA897A}" srcOrd="4" destOrd="0" presId="urn:microsoft.com/office/officeart/2005/8/layout/chevron1#1"/>
    <dgm:cxn modelId="{CD59C2EA-AD74-45F5-B2F0-EA8DBF23F6FD}" type="presParOf" srcId="{D4ADA7C8-A02B-46D1-94B7-CF9F39EA897A}" destId="{A7F7EE2D-13A8-4D43-98C6-4A1E3833BE53}" srcOrd="0" destOrd="0" presId="urn:microsoft.com/office/officeart/2005/8/layout/chevron1#1"/>
    <dgm:cxn modelId="{396D6A80-E3B6-4581-B65D-09E1371D25FB}" type="presParOf" srcId="{FC80E4F9-681C-4982-BF5B-D105E74B55F8}" destId="{3EE62883-3AA6-40D1-AAB1-C9D199AB3318}" srcOrd="5" destOrd="0" presId="urn:microsoft.com/office/officeart/2005/8/layout/chevron1#1"/>
    <dgm:cxn modelId="{8B8AB87C-A6B9-40E9-9136-2122759C41D6}" type="presParOf" srcId="{FC80E4F9-681C-4982-BF5B-D105E74B55F8}" destId="{9D14FA11-6719-43E8-984E-E6C828B42E1A}" srcOrd="6" destOrd="0" presId="urn:microsoft.com/office/officeart/2005/8/layout/chevron1#1"/>
    <dgm:cxn modelId="{743FC923-78F8-4F11-8D19-599482FDFDA4}" type="presParOf" srcId="{9D14FA11-6719-43E8-984E-E6C828B42E1A}" destId="{906D2C40-1DA6-405A-AEB3-2E7C93D90B81}" srcOrd="0" destOrd="0" presId="urn:microsoft.com/office/officeart/2005/8/layout/chevron1#1"/>
    <dgm:cxn modelId="{D2AE284E-F49C-4A7C-9B5F-4650DB4CCF20}" type="presParOf" srcId="{FC80E4F9-681C-4982-BF5B-D105E74B55F8}" destId="{D07083D1-8826-466C-B998-A4063EB58043}" srcOrd="7" destOrd="0" presId="urn:microsoft.com/office/officeart/2005/8/layout/chevron1#1"/>
    <dgm:cxn modelId="{2F8F101F-CF02-4C35-952F-F88E8EA0C607}" type="presParOf" srcId="{FC80E4F9-681C-4982-BF5B-D105E74B55F8}" destId="{FB49B227-8D1E-4F02-B402-8B7F78ACDF4E}" srcOrd="8" destOrd="0" presId="urn:microsoft.com/office/officeart/2005/8/layout/chevron1#1"/>
    <dgm:cxn modelId="{B68084FD-C182-4711-BAD5-5C92807D50AD}" type="presParOf" srcId="{FB49B227-8D1E-4F02-B402-8B7F78ACDF4E}" destId="{E95BE0E1-B159-42C5-9CAC-A7B945FBC1E8}" srcOrd="0" destOrd="0" presId="urn:microsoft.com/office/officeart/2005/8/layout/chevron1#1"/>
    <dgm:cxn modelId="{A89A92E9-1E10-46FE-9360-DBE746A00968}" type="presParOf" srcId="{FC80E4F9-681C-4982-BF5B-D105E74B55F8}" destId="{78C5A253-31A3-440A-8949-28DA6A4A2D19}" srcOrd="9" destOrd="0" presId="urn:microsoft.com/office/officeart/2005/8/layout/chevron1#1"/>
    <dgm:cxn modelId="{2AC5A70A-709A-44E0-8363-29D0CD734398}" type="presParOf" srcId="{FC80E4F9-681C-4982-BF5B-D105E74B55F8}" destId="{01D95740-BF82-485C-907C-6C082D11BA68}" srcOrd="10" destOrd="0" presId="urn:microsoft.com/office/officeart/2005/8/layout/chevron1#1"/>
    <dgm:cxn modelId="{D253BBEB-6A0F-4474-81DD-6EAE5782738D}" type="presParOf" srcId="{01D95740-BF82-485C-907C-6C082D11BA68}" destId="{9313155A-7B14-4801-A8E0-E7795AFA5CCB}" srcOrd="0" destOrd="0" presId="urn:microsoft.com/office/officeart/2005/8/layout/chevron1#1"/>
    <dgm:cxn modelId="{35B02091-C183-4984-953E-6CF21CCEEC95}" type="presParOf" srcId="{FC80E4F9-681C-4982-BF5B-D105E74B55F8}" destId="{171A4DAF-9614-46A7-9CB7-1F5A8B8EA239}" srcOrd="11" destOrd="0" presId="urn:microsoft.com/office/officeart/2005/8/layout/chevron1#1"/>
    <dgm:cxn modelId="{A362667E-8A81-42A5-8E8E-55E745C7F552}" type="presParOf" srcId="{FC80E4F9-681C-4982-BF5B-D105E74B55F8}" destId="{399A34AF-C438-45DF-9E83-277267B2594E}" srcOrd="12" destOrd="0" presId="urn:microsoft.com/office/officeart/2005/8/layout/chevron1#1"/>
    <dgm:cxn modelId="{C9C6A7C5-5327-4987-9286-DECF6D3CD1AB}" type="presParOf" srcId="{399A34AF-C438-45DF-9E83-277267B2594E}" destId="{87FFF4D0-ACA6-49FF-853E-AEC8551913D8}" srcOrd="0" destOrd="0" presId="urn:microsoft.com/office/officeart/2005/8/layout/chevron1#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61CEB4B-F8AB-4EA2-9D71-A11D04A293F2}" type="doc">
      <dgm:prSet loTypeId="urn:microsoft.com/office/officeart/2005/8/layout/hProcess9#1" loCatId="process" qsTypeId="urn:microsoft.com/office/officeart/2005/8/quickstyle/simple2#1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D80D54B-A264-4AF7-9643-086ACFDC240C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 smtClean="0"/>
            <a:t>12-Dec-2014</a:t>
          </a:r>
          <a:endParaRPr lang="en-US" dirty="0"/>
        </a:p>
      </dgm:t>
    </dgm:pt>
    <dgm:pt modelId="{BFD993D0-F061-48E7-96F3-B5FA6796258E}" type="parTrans" cxnId="{8C281292-E9B7-461E-904F-D1D4C623F28B}">
      <dgm:prSet/>
      <dgm:spPr/>
      <dgm:t>
        <a:bodyPr/>
        <a:lstStyle/>
        <a:p>
          <a:endParaRPr lang="en-US"/>
        </a:p>
      </dgm:t>
    </dgm:pt>
    <dgm:pt modelId="{8E44A573-9EFC-4361-A76E-A3C7E86E6F09}" type="sibTrans" cxnId="{8C281292-E9B7-461E-904F-D1D4C623F28B}">
      <dgm:prSet/>
      <dgm:spPr/>
      <dgm:t>
        <a:bodyPr/>
        <a:lstStyle/>
        <a:p>
          <a:endParaRPr lang="en-US"/>
        </a:p>
      </dgm:t>
    </dgm:pt>
    <dgm:pt modelId="{2D70B6F6-4D8B-4575-9753-D7AAA065E9EC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Installed in </a:t>
          </a:r>
          <a:r>
            <a:rPr lang="en-US" dirty="0" smtClean="0">
              <a:solidFill>
                <a:schemeClr val="tx1"/>
              </a:solidFill>
            </a:rPr>
            <a:t>Resolve Dev-</a:t>
          </a:r>
          <a:r>
            <a:rPr lang="en-US" dirty="0" err="1" smtClean="0">
              <a:solidFill>
                <a:schemeClr val="tx1"/>
              </a:solidFill>
            </a:rPr>
            <a:t>Int</a:t>
          </a:r>
          <a:r>
            <a:rPr lang="en-US" dirty="0" smtClean="0">
              <a:solidFill>
                <a:schemeClr val="tx1"/>
              </a:solidFill>
            </a:rPr>
            <a:t> Machine </a:t>
          </a:r>
          <a:r>
            <a:rPr lang="en-US" dirty="0" smtClean="0">
              <a:solidFill>
                <a:schemeClr val="tx1"/>
              </a:solidFill>
            </a:rPr>
            <a:t>for </a:t>
          </a:r>
          <a:r>
            <a:rPr lang="en-US" dirty="0" smtClean="0">
              <a:solidFill>
                <a:schemeClr val="tx1"/>
              </a:solidFill>
            </a:rPr>
            <a:t>dry run</a:t>
          </a:r>
          <a:endParaRPr lang="en-US" dirty="0">
            <a:solidFill>
              <a:schemeClr val="tx1"/>
            </a:solidFill>
          </a:endParaRPr>
        </a:p>
      </dgm:t>
    </dgm:pt>
    <dgm:pt modelId="{530AC302-C1BA-4B7B-A508-5E960A7BAF09}" type="parTrans" cxnId="{244E4A0B-8D17-4ACF-A6C1-D3C4EC1DDFA3}">
      <dgm:prSet/>
      <dgm:spPr/>
      <dgm:t>
        <a:bodyPr/>
        <a:lstStyle/>
        <a:p>
          <a:endParaRPr lang="en-US"/>
        </a:p>
      </dgm:t>
    </dgm:pt>
    <dgm:pt modelId="{7994D138-0F1E-46B2-B34E-F1377B6AF6A2}" type="sibTrans" cxnId="{244E4A0B-8D17-4ACF-A6C1-D3C4EC1DDFA3}">
      <dgm:prSet/>
      <dgm:spPr/>
      <dgm:t>
        <a:bodyPr/>
        <a:lstStyle/>
        <a:p>
          <a:endParaRPr lang="en-US"/>
        </a:p>
      </dgm:t>
    </dgm:pt>
    <dgm:pt modelId="{504E5FC8-8024-460D-BFCC-645836BDF86D}" type="pres">
      <dgm:prSet presAssocID="{B61CEB4B-F8AB-4EA2-9D71-A11D04A293F2}" presName="CompostProcess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511758A2-9CB5-4D0E-83F4-7D323FDBADD3}" type="pres">
      <dgm:prSet presAssocID="{B61CEB4B-F8AB-4EA2-9D71-A11D04A293F2}" presName="arrow" presStyleLbl="bgShp" presStyleIdx="0" presStyleCnt="1"/>
      <dgm:spPr/>
      <dgm:t>
        <a:bodyPr/>
        <a:lstStyle/>
        <a:p>
          <a:endParaRPr lang="en-US"/>
        </a:p>
      </dgm:t>
    </dgm:pt>
    <dgm:pt modelId="{F17D3096-7057-491C-9E64-B622386514F8}" type="pres">
      <dgm:prSet presAssocID="{B61CEB4B-F8AB-4EA2-9D71-A11D04A293F2}" presName="linearProcess" presStyleCnt="0"/>
      <dgm:spPr/>
      <dgm:t>
        <a:bodyPr/>
        <a:lstStyle/>
        <a:p>
          <a:endParaRPr lang="en-US"/>
        </a:p>
      </dgm:t>
    </dgm:pt>
    <dgm:pt modelId="{FC7578C1-FE4B-430C-AFA0-3F0B3DF520DC}" type="pres">
      <dgm:prSet presAssocID="{AD80D54B-A264-4AF7-9643-086ACFDC240C}" presName="text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739E35-9423-449E-ADF6-6D5F38A48251}" type="pres">
      <dgm:prSet presAssocID="{8E44A573-9EFC-4361-A76E-A3C7E86E6F09}" presName="sibTrans" presStyleCnt="0"/>
      <dgm:spPr/>
      <dgm:t>
        <a:bodyPr/>
        <a:lstStyle/>
        <a:p>
          <a:endParaRPr lang="en-US"/>
        </a:p>
      </dgm:t>
    </dgm:pt>
    <dgm:pt modelId="{8B38ED86-3238-4E50-8BA1-1631127DDB90}" type="pres">
      <dgm:prSet presAssocID="{2D70B6F6-4D8B-4575-9753-D7AAA065E9EC}" presName="text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92000A-EC3B-4458-8A53-295F1BF0E21F}" type="presOf" srcId="{2D70B6F6-4D8B-4575-9753-D7AAA065E9EC}" destId="{8B38ED86-3238-4E50-8BA1-1631127DDB90}" srcOrd="0" destOrd="0" presId="urn:microsoft.com/office/officeart/2005/8/layout/hProcess9#1"/>
    <dgm:cxn modelId="{C8AB062A-C5B7-490A-9001-BB7383B3E61A}" type="presOf" srcId="{AD80D54B-A264-4AF7-9643-086ACFDC240C}" destId="{FC7578C1-FE4B-430C-AFA0-3F0B3DF520DC}" srcOrd="0" destOrd="0" presId="urn:microsoft.com/office/officeart/2005/8/layout/hProcess9#1"/>
    <dgm:cxn modelId="{2CBBC2BD-631C-4E94-A598-094CB3940E9C}" type="presOf" srcId="{B61CEB4B-F8AB-4EA2-9D71-A11D04A293F2}" destId="{504E5FC8-8024-460D-BFCC-645836BDF86D}" srcOrd="0" destOrd="0" presId="urn:microsoft.com/office/officeart/2005/8/layout/hProcess9#1"/>
    <dgm:cxn modelId="{8C281292-E9B7-461E-904F-D1D4C623F28B}" srcId="{B61CEB4B-F8AB-4EA2-9D71-A11D04A293F2}" destId="{AD80D54B-A264-4AF7-9643-086ACFDC240C}" srcOrd="0" destOrd="0" parTransId="{BFD993D0-F061-48E7-96F3-B5FA6796258E}" sibTransId="{8E44A573-9EFC-4361-A76E-A3C7E86E6F09}"/>
    <dgm:cxn modelId="{244E4A0B-8D17-4ACF-A6C1-D3C4EC1DDFA3}" srcId="{B61CEB4B-F8AB-4EA2-9D71-A11D04A293F2}" destId="{2D70B6F6-4D8B-4575-9753-D7AAA065E9EC}" srcOrd="1" destOrd="0" parTransId="{530AC302-C1BA-4B7B-A508-5E960A7BAF09}" sibTransId="{7994D138-0F1E-46B2-B34E-F1377B6AF6A2}"/>
    <dgm:cxn modelId="{C184E518-653A-45E3-82E5-22B2936B5172}" type="presParOf" srcId="{504E5FC8-8024-460D-BFCC-645836BDF86D}" destId="{511758A2-9CB5-4D0E-83F4-7D323FDBADD3}" srcOrd="0" destOrd="0" presId="urn:microsoft.com/office/officeart/2005/8/layout/hProcess9#1"/>
    <dgm:cxn modelId="{C40237C0-A8A9-46A3-B62A-B25E2487A577}" type="presParOf" srcId="{504E5FC8-8024-460D-BFCC-645836BDF86D}" destId="{F17D3096-7057-491C-9E64-B622386514F8}" srcOrd="1" destOrd="0" presId="urn:microsoft.com/office/officeart/2005/8/layout/hProcess9#1"/>
    <dgm:cxn modelId="{7E77AF24-8C24-4A3F-A5DA-4F6CF5E3AF42}" type="presParOf" srcId="{F17D3096-7057-491C-9E64-B622386514F8}" destId="{FC7578C1-FE4B-430C-AFA0-3F0B3DF520DC}" srcOrd="0" destOrd="0" presId="urn:microsoft.com/office/officeart/2005/8/layout/hProcess9#1"/>
    <dgm:cxn modelId="{8539322D-BF84-43BA-B2C5-32E7C9208EF8}" type="presParOf" srcId="{F17D3096-7057-491C-9E64-B622386514F8}" destId="{98739E35-9423-449E-ADF6-6D5F38A48251}" srcOrd="1" destOrd="0" presId="urn:microsoft.com/office/officeart/2005/8/layout/hProcess9#1"/>
    <dgm:cxn modelId="{DF879CFC-B85B-4C0A-A604-B165E54789A6}" type="presParOf" srcId="{F17D3096-7057-491C-9E64-B622386514F8}" destId="{8B38ED86-3238-4E50-8BA1-1631127DDB90}" srcOrd="2" destOrd="0" presId="urn:microsoft.com/office/officeart/2005/8/layout/hProcess9#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61CEB4B-F8AB-4EA2-9D71-A11D04A293F2}" type="doc">
      <dgm:prSet loTypeId="urn:microsoft.com/office/officeart/2005/8/layout/hProcess9#1" loCatId="process" qsTypeId="urn:microsoft.com/office/officeart/2005/8/quickstyle/simple2#1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D80D54B-A264-4AF7-9643-086ACFDC240C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Role based access with RSA Encryption</a:t>
          </a:r>
          <a:endParaRPr lang="en-US" dirty="0">
            <a:solidFill>
              <a:schemeClr val="tx1"/>
            </a:solidFill>
          </a:endParaRPr>
        </a:p>
      </dgm:t>
    </dgm:pt>
    <dgm:pt modelId="{BFD993D0-F061-48E7-96F3-B5FA6796258E}" type="parTrans" cxnId="{8C281292-E9B7-461E-904F-D1D4C623F28B}">
      <dgm:prSet/>
      <dgm:spPr/>
      <dgm:t>
        <a:bodyPr/>
        <a:lstStyle/>
        <a:p>
          <a:endParaRPr lang="en-US"/>
        </a:p>
      </dgm:t>
    </dgm:pt>
    <dgm:pt modelId="{8E44A573-9EFC-4361-A76E-A3C7E86E6F09}" type="sibTrans" cxnId="{8C281292-E9B7-461E-904F-D1D4C623F28B}">
      <dgm:prSet/>
      <dgm:spPr/>
      <dgm:t>
        <a:bodyPr/>
        <a:lstStyle/>
        <a:p>
          <a:endParaRPr lang="en-US"/>
        </a:p>
      </dgm:t>
    </dgm:pt>
    <dgm:pt modelId="{2D70B6F6-4D8B-4575-9753-D7AAA065E9EC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 smtClean="0"/>
            <a:t>Share logs thru email from web-</a:t>
          </a:r>
          <a:r>
            <a:rPr lang="en-US" dirty="0" err="1" smtClean="0"/>
            <a:t>ui</a:t>
          </a:r>
          <a:endParaRPr lang="en-US" dirty="0"/>
        </a:p>
      </dgm:t>
    </dgm:pt>
    <dgm:pt modelId="{530AC302-C1BA-4B7B-A508-5E960A7BAF09}" type="parTrans" cxnId="{244E4A0B-8D17-4ACF-A6C1-D3C4EC1DDFA3}">
      <dgm:prSet/>
      <dgm:spPr/>
      <dgm:t>
        <a:bodyPr/>
        <a:lstStyle/>
        <a:p>
          <a:endParaRPr lang="en-US"/>
        </a:p>
      </dgm:t>
    </dgm:pt>
    <dgm:pt modelId="{7994D138-0F1E-46B2-B34E-F1377B6AF6A2}" type="sibTrans" cxnId="{244E4A0B-8D17-4ACF-A6C1-D3C4EC1DDFA3}">
      <dgm:prSet/>
      <dgm:spPr/>
      <dgm:t>
        <a:bodyPr/>
        <a:lstStyle/>
        <a:p>
          <a:endParaRPr lang="en-US"/>
        </a:p>
      </dgm:t>
    </dgm:pt>
    <dgm:pt modelId="{1C3ED29D-35CF-4D62-B78F-B82F7652D533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Command execute across multiple servers</a:t>
          </a:r>
          <a:endParaRPr lang="en-US" dirty="0">
            <a:solidFill>
              <a:schemeClr val="tx1"/>
            </a:solidFill>
          </a:endParaRPr>
        </a:p>
      </dgm:t>
    </dgm:pt>
    <dgm:pt modelId="{F4D12785-73DC-48CD-BFE1-C608C12DDB33}" type="parTrans" cxnId="{28AEC82C-A9A9-46C9-A162-844D0582A10B}">
      <dgm:prSet/>
      <dgm:spPr/>
      <dgm:t>
        <a:bodyPr/>
        <a:lstStyle/>
        <a:p>
          <a:endParaRPr lang="en-US"/>
        </a:p>
      </dgm:t>
    </dgm:pt>
    <dgm:pt modelId="{F9C85A51-4A6C-4B84-8A5E-B099755F1D61}" type="sibTrans" cxnId="{28AEC82C-A9A9-46C9-A162-844D0582A10B}">
      <dgm:prSet/>
      <dgm:spPr/>
      <dgm:t>
        <a:bodyPr/>
        <a:lstStyle/>
        <a:p>
          <a:endParaRPr lang="en-US"/>
        </a:p>
      </dgm:t>
    </dgm:pt>
    <dgm:pt modelId="{E7661D18-36D1-4369-95AA-46EDF95F5DA8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 err="1" smtClean="0"/>
            <a:t>Websockets</a:t>
          </a:r>
          <a:r>
            <a:rPr lang="en-US" dirty="0" smtClean="0"/>
            <a:t> instead of long polls</a:t>
          </a:r>
          <a:endParaRPr lang="en-US" dirty="0"/>
        </a:p>
      </dgm:t>
    </dgm:pt>
    <dgm:pt modelId="{0A34FAC2-25B0-4E9D-B858-D5BB48F2FAD8}" type="parTrans" cxnId="{E9E0D74E-914E-4434-96DB-1ACEB8EBC91E}">
      <dgm:prSet/>
      <dgm:spPr/>
    </dgm:pt>
    <dgm:pt modelId="{2BF485CD-58DB-41E0-93C5-B80F7E566CEE}" type="sibTrans" cxnId="{E9E0D74E-914E-4434-96DB-1ACEB8EBC91E}">
      <dgm:prSet/>
      <dgm:spPr/>
    </dgm:pt>
    <dgm:pt modelId="{504E5FC8-8024-460D-BFCC-645836BDF86D}" type="pres">
      <dgm:prSet presAssocID="{B61CEB4B-F8AB-4EA2-9D71-A11D04A293F2}" presName="CompostProcess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511758A2-9CB5-4D0E-83F4-7D323FDBADD3}" type="pres">
      <dgm:prSet presAssocID="{B61CEB4B-F8AB-4EA2-9D71-A11D04A293F2}" presName="arrow" presStyleLbl="bgShp" presStyleIdx="0" presStyleCnt="1"/>
      <dgm:spPr/>
      <dgm:t>
        <a:bodyPr/>
        <a:lstStyle/>
        <a:p>
          <a:endParaRPr lang="en-US"/>
        </a:p>
      </dgm:t>
    </dgm:pt>
    <dgm:pt modelId="{F17D3096-7057-491C-9E64-B622386514F8}" type="pres">
      <dgm:prSet presAssocID="{B61CEB4B-F8AB-4EA2-9D71-A11D04A293F2}" presName="linearProcess" presStyleCnt="0"/>
      <dgm:spPr/>
      <dgm:t>
        <a:bodyPr/>
        <a:lstStyle/>
        <a:p>
          <a:endParaRPr lang="en-US"/>
        </a:p>
      </dgm:t>
    </dgm:pt>
    <dgm:pt modelId="{259BFE50-F5AF-48A4-92AD-A63751688823}" type="pres">
      <dgm:prSet presAssocID="{E7661D18-36D1-4369-95AA-46EDF95F5DA8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D892F0-7B81-4650-9A4E-62751D22F0E8}" type="pres">
      <dgm:prSet presAssocID="{2BF485CD-58DB-41E0-93C5-B80F7E566CEE}" presName="sibTrans" presStyleCnt="0"/>
      <dgm:spPr/>
    </dgm:pt>
    <dgm:pt modelId="{FC7578C1-FE4B-430C-AFA0-3F0B3DF520DC}" type="pres">
      <dgm:prSet presAssocID="{AD80D54B-A264-4AF7-9643-086ACFDC240C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739E35-9423-449E-ADF6-6D5F38A48251}" type="pres">
      <dgm:prSet presAssocID="{8E44A573-9EFC-4361-A76E-A3C7E86E6F09}" presName="sibTrans" presStyleCnt="0"/>
      <dgm:spPr/>
      <dgm:t>
        <a:bodyPr/>
        <a:lstStyle/>
        <a:p>
          <a:endParaRPr lang="en-US"/>
        </a:p>
      </dgm:t>
    </dgm:pt>
    <dgm:pt modelId="{8B38ED86-3238-4E50-8BA1-1631127DDB90}" type="pres">
      <dgm:prSet presAssocID="{2D70B6F6-4D8B-4575-9753-D7AAA065E9EC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5D0709-F7C3-406C-BD2C-A06BE6A9D573}" type="pres">
      <dgm:prSet presAssocID="{7994D138-0F1E-46B2-B34E-F1377B6AF6A2}" presName="sibTrans" presStyleCnt="0"/>
      <dgm:spPr/>
      <dgm:t>
        <a:bodyPr/>
        <a:lstStyle/>
        <a:p>
          <a:endParaRPr lang="en-US"/>
        </a:p>
      </dgm:t>
    </dgm:pt>
    <dgm:pt modelId="{E5E51532-1D53-458F-A404-2902780E068F}" type="pres">
      <dgm:prSet presAssocID="{1C3ED29D-35CF-4D62-B78F-B82F7652D533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AEC82C-A9A9-46C9-A162-844D0582A10B}" srcId="{B61CEB4B-F8AB-4EA2-9D71-A11D04A293F2}" destId="{1C3ED29D-35CF-4D62-B78F-B82F7652D533}" srcOrd="3" destOrd="0" parTransId="{F4D12785-73DC-48CD-BFE1-C608C12DDB33}" sibTransId="{F9C85A51-4A6C-4B84-8A5E-B099755F1D61}"/>
    <dgm:cxn modelId="{9CE5BA5E-F9C9-4185-A0DD-D4045526E426}" type="presOf" srcId="{1C3ED29D-35CF-4D62-B78F-B82F7652D533}" destId="{E5E51532-1D53-458F-A404-2902780E068F}" srcOrd="0" destOrd="0" presId="urn:microsoft.com/office/officeart/2005/8/layout/hProcess9#1"/>
    <dgm:cxn modelId="{1B733385-A9B0-47B2-8737-50CF5CB338D1}" type="presOf" srcId="{B61CEB4B-F8AB-4EA2-9D71-A11D04A293F2}" destId="{504E5FC8-8024-460D-BFCC-645836BDF86D}" srcOrd="0" destOrd="0" presId="urn:microsoft.com/office/officeart/2005/8/layout/hProcess9#1"/>
    <dgm:cxn modelId="{D4FBD9CF-104D-48A3-B995-CBF257B0F310}" type="presOf" srcId="{AD80D54B-A264-4AF7-9643-086ACFDC240C}" destId="{FC7578C1-FE4B-430C-AFA0-3F0B3DF520DC}" srcOrd="0" destOrd="0" presId="urn:microsoft.com/office/officeart/2005/8/layout/hProcess9#1"/>
    <dgm:cxn modelId="{E9E0D74E-914E-4434-96DB-1ACEB8EBC91E}" srcId="{B61CEB4B-F8AB-4EA2-9D71-A11D04A293F2}" destId="{E7661D18-36D1-4369-95AA-46EDF95F5DA8}" srcOrd="0" destOrd="0" parTransId="{0A34FAC2-25B0-4E9D-B858-D5BB48F2FAD8}" sibTransId="{2BF485CD-58DB-41E0-93C5-B80F7E566CEE}"/>
    <dgm:cxn modelId="{FE6E15B1-FFBD-4B6B-A6B8-8BFD2A237C74}" type="presOf" srcId="{2D70B6F6-4D8B-4575-9753-D7AAA065E9EC}" destId="{8B38ED86-3238-4E50-8BA1-1631127DDB90}" srcOrd="0" destOrd="0" presId="urn:microsoft.com/office/officeart/2005/8/layout/hProcess9#1"/>
    <dgm:cxn modelId="{8C281292-E9B7-461E-904F-D1D4C623F28B}" srcId="{B61CEB4B-F8AB-4EA2-9D71-A11D04A293F2}" destId="{AD80D54B-A264-4AF7-9643-086ACFDC240C}" srcOrd="1" destOrd="0" parTransId="{BFD993D0-F061-48E7-96F3-B5FA6796258E}" sibTransId="{8E44A573-9EFC-4361-A76E-A3C7E86E6F09}"/>
    <dgm:cxn modelId="{B5D5C353-CD08-4F3A-988E-9657875F7263}" type="presOf" srcId="{E7661D18-36D1-4369-95AA-46EDF95F5DA8}" destId="{259BFE50-F5AF-48A4-92AD-A63751688823}" srcOrd="0" destOrd="0" presId="urn:microsoft.com/office/officeart/2005/8/layout/hProcess9#1"/>
    <dgm:cxn modelId="{244E4A0B-8D17-4ACF-A6C1-D3C4EC1DDFA3}" srcId="{B61CEB4B-F8AB-4EA2-9D71-A11D04A293F2}" destId="{2D70B6F6-4D8B-4575-9753-D7AAA065E9EC}" srcOrd="2" destOrd="0" parTransId="{530AC302-C1BA-4B7B-A508-5E960A7BAF09}" sibTransId="{7994D138-0F1E-46B2-B34E-F1377B6AF6A2}"/>
    <dgm:cxn modelId="{1C6B952E-968A-4E82-A183-C975D4347B22}" type="presParOf" srcId="{504E5FC8-8024-460D-BFCC-645836BDF86D}" destId="{511758A2-9CB5-4D0E-83F4-7D323FDBADD3}" srcOrd="0" destOrd="0" presId="urn:microsoft.com/office/officeart/2005/8/layout/hProcess9#1"/>
    <dgm:cxn modelId="{61BC0A7B-AE26-4A06-A6A9-9EE957A175E7}" type="presParOf" srcId="{504E5FC8-8024-460D-BFCC-645836BDF86D}" destId="{F17D3096-7057-491C-9E64-B622386514F8}" srcOrd="1" destOrd="0" presId="urn:microsoft.com/office/officeart/2005/8/layout/hProcess9#1"/>
    <dgm:cxn modelId="{F75BF368-41DA-4C89-8082-199F59D25EBC}" type="presParOf" srcId="{F17D3096-7057-491C-9E64-B622386514F8}" destId="{259BFE50-F5AF-48A4-92AD-A63751688823}" srcOrd="0" destOrd="0" presId="urn:microsoft.com/office/officeart/2005/8/layout/hProcess9#1"/>
    <dgm:cxn modelId="{5CA9FD19-2B11-4664-B3CA-1C623DE5D284}" type="presParOf" srcId="{F17D3096-7057-491C-9E64-B622386514F8}" destId="{08D892F0-7B81-4650-9A4E-62751D22F0E8}" srcOrd="1" destOrd="0" presId="urn:microsoft.com/office/officeart/2005/8/layout/hProcess9#1"/>
    <dgm:cxn modelId="{BB895FEC-906D-486B-BD9A-3FA465DBE5A5}" type="presParOf" srcId="{F17D3096-7057-491C-9E64-B622386514F8}" destId="{FC7578C1-FE4B-430C-AFA0-3F0B3DF520DC}" srcOrd="2" destOrd="0" presId="urn:microsoft.com/office/officeart/2005/8/layout/hProcess9#1"/>
    <dgm:cxn modelId="{8433A0E9-31D2-4890-AE40-5C06B25FCD0D}" type="presParOf" srcId="{F17D3096-7057-491C-9E64-B622386514F8}" destId="{98739E35-9423-449E-ADF6-6D5F38A48251}" srcOrd="3" destOrd="0" presId="urn:microsoft.com/office/officeart/2005/8/layout/hProcess9#1"/>
    <dgm:cxn modelId="{6801DD45-A015-4CBF-ACF8-082A55BB9CA1}" type="presParOf" srcId="{F17D3096-7057-491C-9E64-B622386514F8}" destId="{8B38ED86-3238-4E50-8BA1-1631127DDB90}" srcOrd="4" destOrd="0" presId="urn:microsoft.com/office/officeart/2005/8/layout/hProcess9#1"/>
    <dgm:cxn modelId="{F9C5A828-B8BE-4C63-A67E-11D43522AE75}" type="presParOf" srcId="{F17D3096-7057-491C-9E64-B622386514F8}" destId="{1D5D0709-F7C3-406C-BD2C-A06BE6A9D573}" srcOrd="5" destOrd="0" presId="urn:microsoft.com/office/officeart/2005/8/layout/hProcess9#1"/>
    <dgm:cxn modelId="{AF99B34F-A104-4585-9874-98C5AD5057CD}" type="presParOf" srcId="{F17D3096-7057-491C-9E64-B622386514F8}" destId="{E5E51532-1D53-458F-A404-2902780E068F}" srcOrd="6" destOrd="0" presId="urn:microsoft.com/office/officeart/2005/8/layout/hProcess9#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F627486-1620-42FE-AE05-474AA0B3D5DC}">
      <dsp:nvSpPr>
        <dsp:cNvPr id="0" name=""/>
        <dsp:cNvSpPr/>
      </dsp:nvSpPr>
      <dsp:spPr>
        <a:xfrm>
          <a:off x="720341" y="1170850"/>
          <a:ext cx="2162709" cy="1107349"/>
        </a:xfrm>
        <a:prstGeom prst="roundRect">
          <a:avLst>
            <a:gd name="adj" fmla="val 10500"/>
          </a:avLst>
        </a:prstGeom>
        <a:solidFill>
          <a:schemeClr val="bg1">
            <a:lumMod val="85000"/>
          </a:schemeClr>
        </a:solidFill>
        <a:ln w="9525" cap="flat" cmpd="sng" algn="ctr">
          <a:solidFill>
            <a:schemeClr val="dk1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lvl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Viewing Logs</a:t>
          </a:r>
          <a:endParaRPr lang="en-US" sz="105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Developer   -  20% of time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Tester         -  35% of time.</a:t>
          </a:r>
          <a:endParaRPr lang="en-US" sz="1000" kern="1200" dirty="0" smtClean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Operations   -  67% of time</a:t>
          </a:r>
          <a:endParaRPr lang="en-US" sz="1000" kern="1200" dirty="0" smtClean="0"/>
        </a:p>
      </dsp:txBody>
      <dsp:txXfrm>
        <a:off x="720341" y="1170850"/>
        <a:ext cx="2162709" cy="1107349"/>
      </dsp:txXfrm>
    </dsp:sp>
    <dsp:sp modelId="{26FCC154-13AB-4136-8E27-BE4C0B7475A7}">
      <dsp:nvSpPr>
        <dsp:cNvPr id="0" name=""/>
        <dsp:cNvSpPr/>
      </dsp:nvSpPr>
      <dsp:spPr>
        <a:xfrm rot="21544050">
          <a:off x="3380566" y="1506593"/>
          <a:ext cx="1055020" cy="3672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21544050">
        <a:off x="3380566" y="1506593"/>
        <a:ext cx="1055020" cy="367293"/>
      </dsp:txXfrm>
    </dsp:sp>
    <dsp:sp modelId="{78A544C2-E651-4D04-855A-FB82EC9F814C}">
      <dsp:nvSpPr>
        <dsp:cNvPr id="0" name=""/>
        <dsp:cNvSpPr/>
      </dsp:nvSpPr>
      <dsp:spPr>
        <a:xfrm>
          <a:off x="4873392" y="535607"/>
          <a:ext cx="2832976" cy="2231729"/>
        </a:xfrm>
        <a:prstGeom prst="roundRect">
          <a:avLst>
            <a:gd name="adj" fmla="val 10500"/>
          </a:avLst>
        </a:prstGeom>
        <a:solidFill>
          <a:schemeClr val="bg1">
            <a:lumMod val="85000"/>
          </a:schemeClr>
        </a:solidFill>
        <a:ln w="9525" cap="flat" cmpd="sng" algn="ctr">
          <a:solidFill>
            <a:schemeClr val="dk1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lvl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	Concerns</a:t>
          </a:r>
          <a:endParaRPr lang="en-US" sz="1050" kern="1200" dirty="0" smtClean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A web based application could write logs minimum of 4 files.</a:t>
          </a:r>
          <a:endParaRPr lang="en-US" sz="1000" kern="1200" dirty="0" smtClean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Further there could be multiple instances of application running on multiple servers.</a:t>
          </a:r>
          <a:endParaRPr lang="en-US" sz="1000" kern="1200" dirty="0" smtClean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Can use centralized logging but all centralized logging requires additional configuration , Port openings etc </a:t>
          </a:r>
          <a:r>
            <a:rPr lang="en-US" sz="1000" kern="1200" dirty="0" err="1" smtClean="0"/>
            <a:t>etc</a:t>
          </a:r>
          <a:r>
            <a:rPr lang="en-US" sz="1000" kern="1200" dirty="0" smtClean="0"/>
            <a:t>.</a:t>
          </a:r>
          <a:endParaRPr lang="en-US" sz="1000" kern="1200" dirty="0" smtClean="0"/>
        </a:p>
      </dsp:txBody>
      <dsp:txXfrm>
        <a:off x="4873392" y="535607"/>
        <a:ext cx="2832976" cy="2231729"/>
      </dsp:txXfrm>
    </dsp:sp>
    <dsp:sp modelId="{DA925AFE-BEE4-4BE4-BBF4-9A01A74BDE3D}">
      <dsp:nvSpPr>
        <dsp:cNvPr id="0" name=""/>
        <dsp:cNvSpPr/>
      </dsp:nvSpPr>
      <dsp:spPr>
        <a:xfrm rot="8227598">
          <a:off x="4284441" y="3021946"/>
          <a:ext cx="662894" cy="3672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8227598">
        <a:off x="4284441" y="3021946"/>
        <a:ext cx="662894" cy="367293"/>
      </dsp:txXfrm>
    </dsp:sp>
    <dsp:sp modelId="{DFB31CD7-21A6-4A33-B485-3E474F80C06C}">
      <dsp:nvSpPr>
        <dsp:cNvPr id="0" name=""/>
        <dsp:cNvSpPr/>
      </dsp:nvSpPr>
      <dsp:spPr>
        <a:xfrm>
          <a:off x="2989714" y="3618318"/>
          <a:ext cx="1991502" cy="345105"/>
        </a:xfrm>
        <a:prstGeom prst="roundRect">
          <a:avLst>
            <a:gd name="adj" fmla="val 10500"/>
          </a:avLst>
        </a:prstGeom>
        <a:solidFill>
          <a:schemeClr val="lt1"/>
        </a:solidFill>
        <a:ln w="425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>
              <a:solidFill>
                <a:schemeClr val="accent5">
                  <a:lumMod val="75000"/>
                </a:schemeClr>
              </a:solidFill>
            </a:rPr>
            <a:t>Active Log Monitor</a:t>
          </a:r>
          <a:endParaRPr lang="en-US" sz="1050" b="1" kern="1200" dirty="0" smtClean="0">
            <a:solidFill>
              <a:schemeClr val="accent5">
                <a:lumMod val="75000"/>
              </a:schemeClr>
            </a:solidFill>
          </a:endParaRPr>
        </a:p>
      </dsp:txBody>
      <dsp:txXfrm>
        <a:off x="2989714" y="3618318"/>
        <a:ext cx="1991502" cy="345105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12C740E-7F61-4A54-8DD2-C7B04FA316E5}">
      <dsp:nvSpPr>
        <dsp:cNvPr id="0" name=""/>
        <dsp:cNvSpPr/>
      </dsp:nvSpPr>
      <dsp:spPr>
        <a:xfrm>
          <a:off x="0" y="0"/>
          <a:ext cx="8183562" cy="644123"/>
        </a:xfrm>
        <a:prstGeom prst="roundRect">
          <a:avLst/>
        </a:prstGeom>
        <a:solidFill>
          <a:schemeClr val="accent5">
            <a:lumMod val="5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127000" rIns="99568" bIns="12700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Access multiple log files across multiple servers in a single view</a:t>
          </a:r>
          <a:endParaRPr lang="en-US" sz="1400" kern="1200" dirty="0"/>
        </a:p>
      </dsp:txBody>
      <dsp:txXfrm>
        <a:off x="1701124" y="0"/>
        <a:ext cx="5728493" cy="644123"/>
      </dsp:txXfrm>
    </dsp:sp>
    <dsp:sp modelId="{F5B24BF9-84C2-415A-8B0D-3C09505368CB}">
      <dsp:nvSpPr>
        <dsp:cNvPr id="0" name=""/>
        <dsp:cNvSpPr/>
      </dsp:nvSpPr>
      <dsp:spPr>
        <a:xfrm>
          <a:off x="147058" y="59867"/>
          <a:ext cx="672476" cy="515298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81D555B-E581-474C-AB7E-7871E966B0EB}">
      <dsp:nvSpPr>
        <dsp:cNvPr id="0" name=""/>
        <dsp:cNvSpPr/>
      </dsp:nvSpPr>
      <dsp:spPr>
        <a:xfrm>
          <a:off x="0" y="708535"/>
          <a:ext cx="8183562" cy="644123"/>
        </a:xfrm>
        <a:prstGeom prst="roundRect">
          <a:avLst/>
        </a:prstGeom>
        <a:solidFill>
          <a:schemeClr val="bg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127000" rIns="99568" bIns="12700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Export </a:t>
          </a:r>
          <a:r>
            <a:rPr lang="en-US" sz="1400" kern="1200" dirty="0" smtClean="0">
              <a:solidFill>
                <a:schemeClr val="tx1"/>
              </a:solidFill>
            </a:rPr>
            <a:t>log - Raw or formatted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1701124" y="708535"/>
        <a:ext cx="5728493" cy="644123"/>
      </dsp:txXfrm>
    </dsp:sp>
    <dsp:sp modelId="{1C648B78-E240-4090-8B47-5C724EDBF6D9}">
      <dsp:nvSpPr>
        <dsp:cNvPr id="0" name=""/>
        <dsp:cNvSpPr/>
      </dsp:nvSpPr>
      <dsp:spPr>
        <a:xfrm>
          <a:off x="129316" y="774648"/>
          <a:ext cx="672476" cy="515298"/>
        </a:xfrm>
        <a:prstGeom prst="roundRect">
          <a:avLst/>
        </a:prstGeom>
        <a:blipFill dpi="0" rotWithShape="0">
          <a:blip xmlns:r="http://schemas.openxmlformats.org/officeDocument/2006/relationships" r:embed="rId2"/>
          <a:srcRect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A1A9BD6-7E14-4B9E-ACC1-77A9C3408D2B}">
      <dsp:nvSpPr>
        <dsp:cNvPr id="0" name=""/>
        <dsp:cNvSpPr/>
      </dsp:nvSpPr>
      <dsp:spPr>
        <a:xfrm>
          <a:off x="0" y="1417071"/>
          <a:ext cx="8183562" cy="644123"/>
        </a:xfrm>
        <a:prstGeom prst="roundRect">
          <a:avLst/>
        </a:prstGeom>
        <a:solidFill>
          <a:schemeClr val="accent5">
            <a:lumMod val="5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127000" rIns="99568" bIns="12700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On the fly configuration of Servers and Log files</a:t>
          </a:r>
          <a:endParaRPr lang="en-US" sz="1400" kern="1200" dirty="0"/>
        </a:p>
      </dsp:txBody>
      <dsp:txXfrm>
        <a:off x="1701124" y="1417071"/>
        <a:ext cx="5728493" cy="644123"/>
      </dsp:txXfrm>
    </dsp:sp>
    <dsp:sp modelId="{61B0A597-7C54-4B00-8E77-07100A42FCD1}">
      <dsp:nvSpPr>
        <dsp:cNvPr id="0" name=""/>
        <dsp:cNvSpPr/>
      </dsp:nvSpPr>
      <dsp:spPr>
        <a:xfrm>
          <a:off x="108325" y="1458615"/>
          <a:ext cx="755375" cy="515298"/>
        </a:xfrm>
        <a:prstGeom prst="roundRect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BE3A761-AB86-4AE6-84ED-3DDF9B4249D9}">
      <dsp:nvSpPr>
        <dsp:cNvPr id="0" name=""/>
        <dsp:cNvSpPr/>
      </dsp:nvSpPr>
      <dsp:spPr>
        <a:xfrm>
          <a:off x="0" y="2125607"/>
          <a:ext cx="8183562" cy="644123"/>
        </a:xfrm>
        <a:prstGeom prst="roundRect">
          <a:avLst/>
        </a:prstGeom>
        <a:solidFill>
          <a:schemeClr val="bg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127000" rIns="99568" bIns="12700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Platform Independent - Web </a:t>
          </a:r>
          <a:r>
            <a:rPr lang="en-US" sz="1400" kern="1200" dirty="0" smtClean="0">
              <a:solidFill>
                <a:schemeClr val="tx1"/>
              </a:solidFill>
            </a:rPr>
            <a:t>UI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1701124" y="2125607"/>
        <a:ext cx="5728493" cy="644123"/>
      </dsp:txXfrm>
    </dsp:sp>
    <dsp:sp modelId="{8EAD9F37-FFC1-4597-88E0-AA72711CC81E}">
      <dsp:nvSpPr>
        <dsp:cNvPr id="0" name=""/>
        <dsp:cNvSpPr/>
      </dsp:nvSpPr>
      <dsp:spPr>
        <a:xfrm>
          <a:off x="143588" y="2178693"/>
          <a:ext cx="684816" cy="515298"/>
        </a:xfrm>
        <a:prstGeom prst="roundRect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F2FDBEE-B1B7-41D6-AA27-D0F3DF1405CB}">
      <dsp:nvSpPr>
        <dsp:cNvPr id="0" name=""/>
        <dsp:cNvSpPr/>
      </dsp:nvSpPr>
      <dsp:spPr>
        <a:xfrm>
          <a:off x="0" y="2834143"/>
          <a:ext cx="8183562" cy="644123"/>
        </a:xfrm>
        <a:prstGeom prst="roundRect">
          <a:avLst/>
        </a:prstGeom>
        <a:solidFill>
          <a:schemeClr val="accent5">
            <a:lumMod val="5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127000" rIns="99568" bIns="12700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No extra configuration for any application</a:t>
          </a:r>
          <a:endParaRPr lang="en-US" sz="1400" kern="1200" dirty="0" smtClean="0"/>
        </a:p>
      </dsp:txBody>
      <dsp:txXfrm>
        <a:off x="1701124" y="2834143"/>
        <a:ext cx="5728493" cy="644123"/>
      </dsp:txXfrm>
    </dsp:sp>
    <dsp:sp modelId="{234A7EAE-BBD1-43D8-9B95-7B4AD50BA250}">
      <dsp:nvSpPr>
        <dsp:cNvPr id="0" name=""/>
        <dsp:cNvSpPr/>
      </dsp:nvSpPr>
      <dsp:spPr>
        <a:xfrm>
          <a:off x="181756" y="2898777"/>
          <a:ext cx="611361" cy="515298"/>
        </a:xfrm>
        <a:prstGeom prst="roundRect">
          <a:avLst/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EACCA5E-721A-4BF5-9C3E-A06CF263E087}">
      <dsp:nvSpPr>
        <dsp:cNvPr id="0" name=""/>
        <dsp:cNvSpPr/>
      </dsp:nvSpPr>
      <dsp:spPr>
        <a:xfrm>
          <a:off x="0" y="3542679"/>
          <a:ext cx="8183562" cy="644123"/>
        </a:xfrm>
        <a:prstGeom prst="roundRect">
          <a:avLst/>
        </a:prstGeom>
        <a:solidFill>
          <a:schemeClr val="bg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127000" rIns="99568" bIns="12700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Neither Centralized nor De-centralized app</a:t>
          </a:r>
          <a:endParaRPr lang="en-US" sz="1400" kern="1200" dirty="0" smtClean="0">
            <a:solidFill>
              <a:schemeClr val="tx1"/>
            </a:solidFill>
          </a:endParaRPr>
        </a:p>
      </dsp:txBody>
      <dsp:txXfrm>
        <a:off x="1701124" y="3542679"/>
        <a:ext cx="5728493" cy="644123"/>
      </dsp:txXfrm>
    </dsp:sp>
    <dsp:sp modelId="{75E1259A-4207-4BD1-A65D-F98833FC0BCB}">
      <dsp:nvSpPr>
        <dsp:cNvPr id="0" name=""/>
        <dsp:cNvSpPr/>
      </dsp:nvSpPr>
      <dsp:spPr>
        <a:xfrm>
          <a:off x="180324" y="3618855"/>
          <a:ext cx="684800" cy="515298"/>
        </a:xfrm>
        <a:prstGeom prst="roundRect">
          <a:avLst/>
        </a:prstGeom>
        <a:blipFill rotWithShape="0">
          <a:blip xmlns:r="http://schemas.openxmlformats.org/officeDocument/2006/relationships" r:embed="rId6"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D513930-97ED-4E4E-9943-CF42B65C3D5F}">
      <dsp:nvSpPr>
        <dsp:cNvPr id="0" name=""/>
        <dsp:cNvSpPr/>
      </dsp:nvSpPr>
      <dsp:spPr>
        <a:xfrm>
          <a:off x="2398329" y="170130"/>
          <a:ext cx="3376433" cy="1172591"/>
        </a:xfrm>
        <a:prstGeom prst="ellipse">
          <a:avLst/>
        </a:prstGeom>
        <a:solidFill>
          <a:schemeClr val="accent5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53BEB1-F1B0-4471-9842-CD5AA6057D87}">
      <dsp:nvSpPr>
        <dsp:cNvPr id="0" name=""/>
        <dsp:cNvSpPr/>
      </dsp:nvSpPr>
      <dsp:spPr>
        <a:xfrm>
          <a:off x="3764607" y="3041407"/>
          <a:ext cx="654347" cy="418782"/>
        </a:xfrm>
        <a:prstGeom prst="down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02D1F6B-F0F8-4CDA-94E3-6586D70F350F}">
      <dsp:nvSpPr>
        <dsp:cNvPr id="0" name=""/>
        <dsp:cNvSpPr/>
      </dsp:nvSpPr>
      <dsp:spPr>
        <a:xfrm>
          <a:off x="2521346" y="3376433"/>
          <a:ext cx="3140868" cy="78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Quicker -Debugging  &amp; Delivery</a:t>
          </a:r>
          <a:endParaRPr lang="en-US" sz="1800" kern="1200" dirty="0"/>
        </a:p>
      </dsp:txBody>
      <dsp:txXfrm>
        <a:off x="2521346" y="3376433"/>
        <a:ext cx="3140868" cy="785217"/>
      </dsp:txXfrm>
    </dsp:sp>
    <dsp:sp modelId="{01DEDD22-553A-454C-8CB4-8BDE2171A8D5}">
      <dsp:nvSpPr>
        <dsp:cNvPr id="0" name=""/>
        <dsp:cNvSpPr/>
      </dsp:nvSpPr>
      <dsp:spPr>
        <a:xfrm>
          <a:off x="3625885" y="1433283"/>
          <a:ext cx="1177825" cy="1177825"/>
        </a:xfrm>
        <a:prstGeom prst="ellipse">
          <a:avLst/>
        </a:prstGeom>
        <a:solidFill>
          <a:schemeClr val="bg1">
            <a:lumMod val="6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/>
              </a:solidFill>
            </a:rPr>
            <a:t>Credentials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3625885" y="1433283"/>
        <a:ext cx="1177825" cy="1177825"/>
      </dsp:txXfrm>
    </dsp:sp>
    <dsp:sp modelId="{2FB823A9-59DD-41A2-BA60-E7A37DDB037D}">
      <dsp:nvSpPr>
        <dsp:cNvPr id="0" name=""/>
        <dsp:cNvSpPr/>
      </dsp:nvSpPr>
      <dsp:spPr>
        <a:xfrm>
          <a:off x="2783085" y="549652"/>
          <a:ext cx="1177825" cy="1177825"/>
        </a:xfrm>
        <a:prstGeom prst="ellipse">
          <a:avLst/>
        </a:prstGeom>
        <a:solidFill>
          <a:schemeClr val="accent5">
            <a:lumMod val="5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Server details</a:t>
          </a:r>
          <a:endParaRPr lang="en-US" sz="1100" kern="1200" dirty="0"/>
        </a:p>
      </dsp:txBody>
      <dsp:txXfrm>
        <a:off x="2783085" y="549652"/>
        <a:ext cx="1177825" cy="1177825"/>
      </dsp:txXfrm>
    </dsp:sp>
    <dsp:sp modelId="{51FD6B82-684A-43EE-BA07-CF6B818CBE56}">
      <dsp:nvSpPr>
        <dsp:cNvPr id="0" name=""/>
        <dsp:cNvSpPr/>
      </dsp:nvSpPr>
      <dsp:spPr>
        <a:xfrm>
          <a:off x="3987085" y="264879"/>
          <a:ext cx="1177825" cy="1177825"/>
        </a:xfrm>
        <a:prstGeom prst="ellipse">
          <a:avLst/>
        </a:prstGeom>
        <a:solidFill>
          <a:schemeClr val="accent5">
            <a:lumMod val="5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Log File details</a:t>
          </a:r>
          <a:endParaRPr lang="en-US" sz="1100" kern="1200" dirty="0"/>
        </a:p>
      </dsp:txBody>
      <dsp:txXfrm>
        <a:off x="3987085" y="264879"/>
        <a:ext cx="1177825" cy="1177825"/>
      </dsp:txXfrm>
    </dsp:sp>
    <dsp:sp modelId="{AD25BB71-AE7C-42E4-8118-B058EDBDB51C}">
      <dsp:nvSpPr>
        <dsp:cNvPr id="0" name=""/>
        <dsp:cNvSpPr/>
      </dsp:nvSpPr>
      <dsp:spPr>
        <a:xfrm>
          <a:off x="2259607" y="26173"/>
          <a:ext cx="3664346" cy="2931477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6069EA0-1B6C-4C34-9BDB-E1ED6F9133AA}">
      <dsp:nvSpPr>
        <dsp:cNvPr id="0" name=""/>
        <dsp:cNvSpPr/>
      </dsp:nvSpPr>
      <dsp:spPr>
        <a:xfrm>
          <a:off x="9640" y="1828845"/>
          <a:ext cx="1325336" cy="530134"/>
        </a:xfrm>
        <a:prstGeom prst="chevron">
          <a:avLst/>
        </a:prstGeom>
        <a:solidFill>
          <a:schemeClr val="accent5">
            <a:lumMod val="5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004" tIns="23096" rIns="10668" bIns="2309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Java Based</a:t>
          </a:r>
          <a:endParaRPr lang="en-US" sz="800" kern="1200" dirty="0"/>
        </a:p>
      </dsp:txBody>
      <dsp:txXfrm>
        <a:off x="9640" y="1828845"/>
        <a:ext cx="1325336" cy="530134"/>
      </dsp:txXfrm>
    </dsp:sp>
    <dsp:sp modelId="{FC394245-BD8E-4EDF-AE7A-4AD19F16FA4C}">
      <dsp:nvSpPr>
        <dsp:cNvPr id="0" name=""/>
        <dsp:cNvSpPr/>
      </dsp:nvSpPr>
      <dsp:spPr>
        <a:xfrm>
          <a:off x="1149248" y="1828845"/>
          <a:ext cx="1325336" cy="530134"/>
        </a:xfrm>
        <a:prstGeom prst="chevron">
          <a:avLst/>
        </a:prstGeom>
        <a:solidFill>
          <a:schemeClr val="bg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004" tIns="23096" rIns="10668" bIns="2309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</a:rPr>
            <a:t>Server access through SSH engine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1149248" y="1828845"/>
        <a:ext cx="1325336" cy="530134"/>
      </dsp:txXfrm>
    </dsp:sp>
    <dsp:sp modelId="{A7F7EE2D-13A8-4D43-98C6-4A1E3833BE53}">
      <dsp:nvSpPr>
        <dsp:cNvPr id="0" name=""/>
        <dsp:cNvSpPr/>
      </dsp:nvSpPr>
      <dsp:spPr>
        <a:xfrm>
          <a:off x="2288856" y="1828845"/>
          <a:ext cx="1325336" cy="530134"/>
        </a:xfrm>
        <a:prstGeom prst="chevron">
          <a:avLst/>
        </a:prstGeom>
        <a:solidFill>
          <a:schemeClr val="accent5">
            <a:lumMod val="5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004" tIns="23096" rIns="10668" bIns="2309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Embedded Server</a:t>
          </a:r>
          <a:endParaRPr lang="en-US" sz="800" kern="1200" dirty="0"/>
        </a:p>
      </dsp:txBody>
      <dsp:txXfrm>
        <a:off x="2288856" y="1828845"/>
        <a:ext cx="1325336" cy="530134"/>
      </dsp:txXfrm>
    </dsp:sp>
    <dsp:sp modelId="{906D2C40-1DA6-405A-AEB3-2E7C93D90B81}">
      <dsp:nvSpPr>
        <dsp:cNvPr id="0" name=""/>
        <dsp:cNvSpPr/>
      </dsp:nvSpPr>
      <dsp:spPr>
        <a:xfrm>
          <a:off x="3428464" y="1828845"/>
          <a:ext cx="1325336" cy="530134"/>
        </a:xfrm>
        <a:prstGeom prst="chevron">
          <a:avLst/>
        </a:prstGeom>
        <a:solidFill>
          <a:schemeClr val="bg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004" tIns="23096" rIns="10668" bIns="2309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</a:rPr>
            <a:t>REST based services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3428464" y="1828845"/>
        <a:ext cx="1325336" cy="530134"/>
      </dsp:txXfrm>
    </dsp:sp>
    <dsp:sp modelId="{E95BE0E1-B159-42C5-9CAC-A7B945FBC1E8}">
      <dsp:nvSpPr>
        <dsp:cNvPr id="0" name=""/>
        <dsp:cNvSpPr/>
      </dsp:nvSpPr>
      <dsp:spPr>
        <a:xfrm>
          <a:off x="4568073" y="1828845"/>
          <a:ext cx="1325336" cy="530134"/>
        </a:xfrm>
        <a:prstGeom prst="chevron">
          <a:avLst/>
        </a:prstGeom>
        <a:solidFill>
          <a:schemeClr val="accent5">
            <a:lumMod val="5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004" tIns="23096" rIns="10668" bIns="2309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Browser UI , </a:t>
          </a:r>
          <a:r>
            <a:rPr lang="en-US" sz="800" kern="1200" dirty="0" err="1" smtClean="0"/>
            <a:t>Jquery</a:t>
          </a:r>
          <a:endParaRPr lang="en-US" sz="800" kern="1200" dirty="0"/>
        </a:p>
      </dsp:txBody>
      <dsp:txXfrm>
        <a:off x="4568073" y="1828845"/>
        <a:ext cx="1325336" cy="530134"/>
      </dsp:txXfrm>
    </dsp:sp>
    <dsp:sp modelId="{9313155A-7B14-4801-A8E0-E7795AFA5CCB}">
      <dsp:nvSpPr>
        <dsp:cNvPr id="0" name=""/>
        <dsp:cNvSpPr/>
      </dsp:nvSpPr>
      <dsp:spPr>
        <a:xfrm>
          <a:off x="5707681" y="1828845"/>
          <a:ext cx="1325336" cy="530134"/>
        </a:xfrm>
        <a:prstGeom prst="chevron">
          <a:avLst/>
        </a:prstGeom>
        <a:solidFill>
          <a:schemeClr val="bg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004" tIns="23096" rIns="10668" bIns="2309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</a:rPr>
            <a:t>Tab based interface for Log viewing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5707681" y="1828845"/>
        <a:ext cx="1325336" cy="530134"/>
      </dsp:txXfrm>
    </dsp:sp>
    <dsp:sp modelId="{87FFF4D0-ACA6-49FF-853E-AEC8551913D8}">
      <dsp:nvSpPr>
        <dsp:cNvPr id="0" name=""/>
        <dsp:cNvSpPr/>
      </dsp:nvSpPr>
      <dsp:spPr>
        <a:xfrm>
          <a:off x="6847289" y="1828845"/>
          <a:ext cx="1326632" cy="530134"/>
        </a:xfrm>
        <a:prstGeom prst="chevron">
          <a:avLst/>
        </a:prstGeom>
        <a:solidFill>
          <a:schemeClr val="accent5">
            <a:lumMod val="5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004" tIns="23096" rIns="10668" bIns="2309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Export Logs txt or html</a:t>
          </a:r>
          <a:endParaRPr lang="en-US" sz="800" kern="1200" dirty="0"/>
        </a:p>
      </dsp:txBody>
      <dsp:txXfrm>
        <a:off x="6847289" y="1828845"/>
        <a:ext cx="1326632" cy="530134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11758A2-9CB5-4D0E-83F4-7D323FDBADD3}">
      <dsp:nvSpPr>
        <dsp:cNvPr id="0" name=""/>
        <dsp:cNvSpPr/>
      </dsp:nvSpPr>
      <dsp:spPr>
        <a:xfrm>
          <a:off x="613767" y="0"/>
          <a:ext cx="6956027" cy="4187825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7578C1-FE4B-430C-AFA0-3F0B3DF520DC}">
      <dsp:nvSpPr>
        <dsp:cNvPr id="0" name=""/>
        <dsp:cNvSpPr/>
      </dsp:nvSpPr>
      <dsp:spPr>
        <a:xfrm>
          <a:off x="99" y="1256347"/>
          <a:ext cx="3991884" cy="1675130"/>
        </a:xfrm>
        <a:prstGeom prst="roundRect">
          <a:avLst/>
        </a:prstGeom>
        <a:solidFill>
          <a:schemeClr val="accent5">
            <a:lumMod val="5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12-Dec-2014</a:t>
          </a:r>
          <a:endParaRPr lang="en-US" sz="2700" kern="1200" dirty="0"/>
        </a:p>
      </dsp:txBody>
      <dsp:txXfrm>
        <a:off x="99" y="1256347"/>
        <a:ext cx="3991884" cy="1675130"/>
      </dsp:txXfrm>
    </dsp:sp>
    <dsp:sp modelId="{8B38ED86-3238-4E50-8BA1-1631127DDB90}">
      <dsp:nvSpPr>
        <dsp:cNvPr id="0" name=""/>
        <dsp:cNvSpPr/>
      </dsp:nvSpPr>
      <dsp:spPr>
        <a:xfrm>
          <a:off x="4191578" y="1256347"/>
          <a:ext cx="3991884" cy="1675130"/>
        </a:xfrm>
        <a:prstGeom prst="roundRect">
          <a:avLst/>
        </a:prstGeom>
        <a:solidFill>
          <a:schemeClr val="bg1">
            <a:lumMod val="6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chemeClr val="tx1"/>
              </a:solidFill>
            </a:rPr>
            <a:t>Installed in </a:t>
          </a:r>
          <a:r>
            <a:rPr lang="en-US" sz="2700" kern="1200" dirty="0" smtClean="0">
              <a:solidFill>
                <a:schemeClr val="tx1"/>
              </a:solidFill>
            </a:rPr>
            <a:t>Resolve Dev-</a:t>
          </a:r>
          <a:r>
            <a:rPr lang="en-US" sz="2700" kern="1200" dirty="0" err="1" smtClean="0">
              <a:solidFill>
                <a:schemeClr val="tx1"/>
              </a:solidFill>
            </a:rPr>
            <a:t>Int</a:t>
          </a:r>
          <a:r>
            <a:rPr lang="en-US" sz="2700" kern="1200" dirty="0" smtClean="0">
              <a:solidFill>
                <a:schemeClr val="tx1"/>
              </a:solidFill>
            </a:rPr>
            <a:t> Machine </a:t>
          </a:r>
          <a:r>
            <a:rPr lang="en-US" sz="2700" kern="1200" dirty="0" smtClean="0">
              <a:solidFill>
                <a:schemeClr val="tx1"/>
              </a:solidFill>
            </a:rPr>
            <a:t>for </a:t>
          </a:r>
          <a:r>
            <a:rPr lang="en-US" sz="2700" kern="1200" dirty="0" smtClean="0">
              <a:solidFill>
                <a:schemeClr val="tx1"/>
              </a:solidFill>
            </a:rPr>
            <a:t>dry run</a:t>
          </a:r>
          <a:endParaRPr lang="en-US" sz="2700" kern="1200" dirty="0">
            <a:solidFill>
              <a:schemeClr val="tx1"/>
            </a:solidFill>
          </a:endParaRPr>
        </a:p>
      </dsp:txBody>
      <dsp:txXfrm>
        <a:off x="4191578" y="1256347"/>
        <a:ext cx="3991884" cy="167513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11758A2-9CB5-4D0E-83F4-7D323FDBADD3}">
      <dsp:nvSpPr>
        <dsp:cNvPr id="0" name=""/>
        <dsp:cNvSpPr/>
      </dsp:nvSpPr>
      <dsp:spPr>
        <a:xfrm>
          <a:off x="613767" y="0"/>
          <a:ext cx="6956027" cy="4187825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9BFE50-F5AF-48A4-92AD-A63751688823}">
      <dsp:nvSpPr>
        <dsp:cNvPr id="0" name=""/>
        <dsp:cNvSpPr/>
      </dsp:nvSpPr>
      <dsp:spPr>
        <a:xfrm>
          <a:off x="4095" y="1256347"/>
          <a:ext cx="1969968" cy="1675130"/>
        </a:xfrm>
        <a:prstGeom prst="roundRect">
          <a:avLst/>
        </a:prstGeom>
        <a:solidFill>
          <a:schemeClr val="accent5">
            <a:lumMod val="5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Websockets</a:t>
          </a:r>
          <a:r>
            <a:rPr lang="en-US" sz="1800" kern="1200" dirty="0" smtClean="0"/>
            <a:t> instead of long polls</a:t>
          </a:r>
          <a:endParaRPr lang="en-US" sz="1800" kern="1200" dirty="0"/>
        </a:p>
      </dsp:txBody>
      <dsp:txXfrm>
        <a:off x="4095" y="1256347"/>
        <a:ext cx="1969968" cy="1675130"/>
      </dsp:txXfrm>
    </dsp:sp>
    <dsp:sp modelId="{FC7578C1-FE4B-430C-AFA0-3F0B3DF520DC}">
      <dsp:nvSpPr>
        <dsp:cNvPr id="0" name=""/>
        <dsp:cNvSpPr/>
      </dsp:nvSpPr>
      <dsp:spPr>
        <a:xfrm>
          <a:off x="2072562" y="1256347"/>
          <a:ext cx="1969968" cy="1675130"/>
        </a:xfrm>
        <a:prstGeom prst="roundRect">
          <a:avLst/>
        </a:prstGeom>
        <a:solidFill>
          <a:schemeClr val="bg1">
            <a:lumMod val="6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Role based access with RSA Encryption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072562" y="1256347"/>
        <a:ext cx="1969968" cy="1675130"/>
      </dsp:txXfrm>
    </dsp:sp>
    <dsp:sp modelId="{8B38ED86-3238-4E50-8BA1-1631127DDB90}">
      <dsp:nvSpPr>
        <dsp:cNvPr id="0" name=""/>
        <dsp:cNvSpPr/>
      </dsp:nvSpPr>
      <dsp:spPr>
        <a:xfrm>
          <a:off x="4141030" y="1256347"/>
          <a:ext cx="1969968" cy="1675130"/>
        </a:xfrm>
        <a:prstGeom prst="roundRect">
          <a:avLst/>
        </a:prstGeom>
        <a:solidFill>
          <a:schemeClr val="accent5">
            <a:lumMod val="5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Share logs thru email from web-</a:t>
          </a:r>
          <a:r>
            <a:rPr lang="en-US" sz="1800" kern="1200" dirty="0" err="1" smtClean="0"/>
            <a:t>ui</a:t>
          </a:r>
          <a:endParaRPr lang="en-US" sz="1800" kern="1200" dirty="0"/>
        </a:p>
      </dsp:txBody>
      <dsp:txXfrm>
        <a:off x="4141030" y="1256347"/>
        <a:ext cx="1969968" cy="1675130"/>
      </dsp:txXfrm>
    </dsp:sp>
    <dsp:sp modelId="{E5E51532-1D53-458F-A404-2902780E068F}">
      <dsp:nvSpPr>
        <dsp:cNvPr id="0" name=""/>
        <dsp:cNvSpPr/>
      </dsp:nvSpPr>
      <dsp:spPr>
        <a:xfrm>
          <a:off x="6209497" y="1256347"/>
          <a:ext cx="1969968" cy="1675130"/>
        </a:xfrm>
        <a:prstGeom prst="roundRect">
          <a:avLst/>
        </a:prstGeom>
        <a:solidFill>
          <a:schemeClr val="bg1">
            <a:lumMod val="6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Command execute across multiple servers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6209497" y="1256347"/>
        <a:ext cx="1969968" cy="16751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#1" minVer="12.0">
  <dgm:title val=""/>
  <dgm:desc val=""/>
  <dgm:catLst>
    <dgm:cat type="process" pri="1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w" for="ch" ptType="node" refType="w"/>
      <dgm:constr type="w" for="ch" ptType="sibTrans" refType="w" refFor="ch" refPtType="node" op="equ" fact="0.4"/>
      <dgm:constr type="h" for="ch" ptType="sibTrans" op="equ"/>
      <dgm:constr type="primFontSz" for="des" forName="connectorText" op="equ"/>
      <dgm:constr type="h" for="ch" ptType="node" op="equ"/>
      <dgm:constr type="primFontSz" for="ch" ptType="node" op="equ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05"/>
          </dgm:adjLst>
        </dgm:shape>
        <dgm:presOf axis="desOrSelf" ptType="node"/>
        <dgm:constrLst>
          <dgm:constr type="h" refType="w" fact="0.6"/>
          <dgm:constr type="primFontSz" val="100"/>
        </dgm:constrLst>
        <dgm:ruleLst>
          <dgm:rule type="primFontSz" val="36" fact="NaN" max="NaN"/>
          <dgm:rule type="h" val="NaN" fact="0.75" max="NaN"/>
          <dgm:rule type="primFontSz" val="2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constrLst>
            <dgm:constr type="w" val="25"/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constrLst>
              <dgm:constr type="primFontSz" val="18"/>
              <dgm:constr type="lMarg"/>
              <dgm:constr type="rMarg"/>
              <dgm:constr type="tMarg"/>
              <dgm:constr type="bMarg"/>
            </dgm:constrLst>
            <dgm:ruleLst>
              <dgm:rule type="primFontSz" val="2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#10" minVer="12.0">
  <dgm:title val=""/>
  <dgm:desc val=""/>
  <dgm:catLst>
    <dgm:cat type="process" pri="94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100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w" for="ch" forName="text" refType="w" fact="0.7"/>
              <dgm:constr type="l" for="ch" forName="text" refType="r" refFor="ch" refForName="img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w" for="ch" forName="text" refType="w" fact="0.7"/>
              <dgm:constr type="l" for="ch" forName="text" refType="w" fact="0.02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/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val="10"/>
            <dgm:constr type="bMarg" val="10"/>
          </dgm:constrLst>
          <dgm:ruleLst>
            <dgm:rule type="primFontSz" val="36" fact="NaN" max="NaN"/>
            <dgm:rule type="primFontSz" val="2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funnel1#1" minVer="12.0">
  <dgm:title val=""/>
  <dgm:desc val=""/>
  <dgm:catLst>
    <dgm:cat type="relationship" pri="5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</dgm:varLst>
    <dgm:alg type="composite">
      <dgm:param type="ar" val="1.25"/>
    </dgm:alg>
    <dgm:presOf/>
    <dgm:shape xmlns:r="http://schemas.openxmlformats.org/officeDocument/2006/relationships" r:blip="">
      <dgm:adjLst/>
    </dgm:shape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36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36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36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</dgm:layoutNode>
        <dgm:layoutNode name="rectangle" styleLbl="revTx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ruleLst>
            <dgm:rule type="primFontSz" val="2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/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/>
              <dgm:constr type="bMarg"/>
              <dgm:constr type="lMarg"/>
              <dgm:constr type="rMarg"/>
            </dgm:constrLst>
            <dgm:ruleLst>
              <dgm:rule type="primFontSz" val="2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/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/>
              <dgm:constr type="bMarg"/>
              <dgm:constr type="lMarg"/>
              <dgm:constr type="rMarg"/>
            </dgm:constrLst>
            <dgm:ruleLst>
              <dgm:rule type="primFontSz" val="2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/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/>
              <dgm:constr type="bMarg"/>
              <dgm:constr type="lMarg"/>
              <dgm:constr type="rMarg"/>
            </dgm:constrLst>
            <dgm:ruleLst>
              <dgm:rule type="primFontSz" val="2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</dgm:layoutNode>
      </dgm:if>
      <dgm:else name="Name2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#1" minVer="12.0">
  <dgm:title val=""/>
  <dgm:desc val=""/>
  <dgm:catLst>
    <dgm:cat type="process" pri="3000"/>
    <dgm:cat type="convert" pri="1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constrLst>
      <dgm:constr type="w" for="ch" forName="parentChildGroup" refType="w"/>
      <dgm:constr type="w" for="des" forName="parent" refType="w" refFor="ch" refForName="parentChildGroup"/>
      <dgm:constr type="h" for="des" forName="parent" refType="w" refFor="des" refForName="parent" op="equ" fact="0.4"/>
      <dgm:constr type="w" for="des" forName="parent" op="equ"/>
      <dgm:constr type="h" for="des" forName="parent" op="equ"/>
      <dgm:constr type="w" for="des" forName="child" refType="w" refFor="des" refForName="parent" op="equ" fact="0.86"/>
      <dgm:constr type="w" for="des" forName="child" op="equ"/>
      <dgm:constr type="h" for="des" forName="child" op="equ"/>
      <dgm:constr type="w" for="des" forName="spacing" refType="h" refFor="des" refForName="parent" op="equ" fact="-0.35"/>
      <dgm:constr type="tMarg" for="des" forName="parent" refType="h" refFor="des" refForName="parent" fact="0.02"/>
      <dgm:constr type="bMarg" for="des" forName="parent" refType="tMarg" refFor="des" refForName="parent"/>
      <dgm:constr type="tMarg" for="des" forName="child" refType="h" refFor="des" refForName="parent" fact="0.3"/>
      <dgm:constr type="primFontSz" for="des" forName="parent" op="equ"/>
      <dgm:constr type="primFontSz" for="des" forName="child" op="equ"/>
      <dgm:constr type="secFontSz" for="des" forName="child" refType="primFontSz" refFor="des" refForName="parent" op="lte"/>
      <dgm:constr type="primFontSz" for="des" forName="parent" refType="secFontSz" refFor="des" refForName="child" op="lte" fact="2"/>
    </dgm:constrLst>
    <dgm:ruleLst/>
    <dgm:forEach name="Name4" axis="ch" ptType="node">
      <dgm:layoutNode name="parentChildGroup">
        <dgm:choose name="Name5">
          <dgm:if name="Name6" func="var" arg="dir" op="equ" val="norm">
            <dgm:alg type="lin">
              <dgm:param type="linDir" val="fromT"/>
              <dgm:param type="nodeHorzAlign" val="l"/>
            </dgm:alg>
          </dgm:if>
          <dgm:else name="Name7">
            <dgm:alg type="lin">
              <dgm:param type="linDir" val="fromT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layoutNode name="parent">
          <dgm:alg type="tx"/>
          <dgm:varLst>
            <dgm:chMax val="1"/>
            <dgm:bulletEnabled val="1"/>
          </dgm:varLst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</dgm:if>
            <dgm:else name="Name10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1">
            <dgm:if name="Name12" func="var" arg="dir" op="equ" val="norm">
              <dgm:constrLst>
                <dgm:constr type="primFontSz" val="100"/>
                <dgm:constr type="rMarg" refType="primFontSz" fact="0.105"/>
                <dgm:constr type="lMarg" refType="primFontSz" fact="0.315"/>
              </dgm:constrLst>
            </dgm:if>
            <dgm:else name="Name13">
              <dgm:constrLst>
                <dgm:constr type="primFontSz" val="100"/>
                <dgm:constr type="lMarg" refType="primFontSz" fact="0.105"/>
                <dgm:constr type="rMarg" refType="primFontSz" fact="0.315"/>
              </dgm:constrLst>
            </dgm:else>
          </dgm:choose>
          <dgm:ruleLst>
            <dgm:rule type="primFontSz" val="2" fact="NaN" max="NaN"/>
          </dgm:ruleLst>
        </dgm:layoutNode>
        <dgm:choose name="Name14">
          <dgm:if name="Name15" axis="par des" func="maxDepth" op="gte" val="2">
            <dgm:layoutNode name="child" styleLbl="revTx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w" fact="0.05"/>
                <dgm:constr type="rMarg" refType="w" fact="0.15"/>
                <dgm:constr type="bMarg"/>
                <dgm:constr type="secFontSz" val="100"/>
              </dgm:constrLst>
              <dgm:ruleLst>
                <dgm:rule type="h" val="INF" fact="NaN" max="NaN"/>
                <dgm:rule type="secFontSz" val="2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#1" minVer="12.0">
  <dgm:title val=""/>
  <dgm:desc val=""/>
  <dgm:catLst>
    <dgm:cat type="process" pri="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constrLst>
      <dgm:constr type="w" val="INF"/>
      <dgm:constr type="h" val="INF"/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presOf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100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</dgm:constrLst>
          <dgm:ruleLst>
            <dgm:rule type="w" val="NaN" fact="1" max="NaN"/>
            <dgm:rule type="primFontSz" val="2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#1" minVer="12.0">
  <dgm:title val=""/>
  <dgm:desc val=""/>
  <dgm:catLst>
    <dgm:cat type="process" pri="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constrLst>
      <dgm:constr type="w" val="INF"/>
      <dgm:constr type="h" val="INF"/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presOf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100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</dgm:constrLst>
          <dgm:ruleLst>
            <dgm:rule type="w" val="NaN" fact="1" max="NaN"/>
            <dgm:rule type="primFontSz" val="2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#4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#7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#9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#12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#12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418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963744" y="0"/>
            <a:ext cx="3032337" cy="464185"/>
          </a:xfrm>
          <a:prstGeom prst="rect">
            <a:avLst/>
          </a:prstGeom>
        </p:spPr>
        <p:txBody>
          <a:bodyPr vert="horz"/>
          <a:lstStyle/>
          <a:p>
            <a:fld id="{3739F75B-3842-4986-B379-A25F65D2E2D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32337" cy="46418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963744" y="8817904"/>
            <a:ext cx="3032337" cy="464185"/>
          </a:xfrm>
          <a:prstGeom prst="rect">
            <a:avLst/>
          </a:prstGeom>
        </p:spPr>
        <p:txBody>
          <a:bodyPr vert="horz"/>
          <a:lstStyle/>
          <a:p>
            <a:fld id="{75F11ED1-D598-4A47-B7BF-1BC22F958D8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418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4185"/>
          </a:xfrm>
          <a:prstGeom prst="rect">
            <a:avLst/>
          </a:prstGeom>
        </p:spPr>
        <p:txBody>
          <a:bodyPr vert="horz"/>
          <a:lstStyle/>
          <a:p>
            <a:fld id="{866387FC-CCBE-45D6-8023-B2729909DF51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99770" y="4409758"/>
            <a:ext cx="5598160" cy="417766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418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4185"/>
          </a:xfrm>
          <a:prstGeom prst="rect">
            <a:avLst/>
          </a:prstGeom>
        </p:spPr>
        <p:txBody>
          <a:bodyPr vert="horz"/>
          <a:lstStyle/>
          <a:p>
            <a:fld id="{BE1686F5-D9B0-4B87-9E68-28AD15F2A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solidFill>
            <a:schemeClr val="bg1">
              <a:lumMod val="75000"/>
            </a:schemeClr>
          </a:soli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solidFill>
            <a:schemeClr val="bg1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FA78-DE0E-433D-8CFA-D9FBF0D95DCD}" type="datetime1">
              <a:rPr lang="en-US" smtClean="0"/>
              <a:pPr/>
              <a:t>12/10/2014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3AF2-DCC4-4842-96BC-1B9869901C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F9C6-20A9-45D8-B666-D95AD1AA535F}" type="datetime1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2161-9FCA-498A-A51E-7B90071250E8}" type="datetime1">
              <a:rPr lang="en-US" smtClean="0"/>
              <a:pPr/>
              <a:t>12/10/2014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95AF-258B-4502-92DF-E211AA281B41}" type="datetime1">
              <a:rPr lang="en-US" smtClean="0"/>
              <a:pPr/>
              <a:t>12/10/2014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9F1B-DCEB-4336-9EB0-63F5002A04E3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4FA9-8002-4F92-A4B5-7AC80F760C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9F1B-DCEB-4336-9EB0-63F5002A04E3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4FA9-8002-4F92-A4B5-7AC80F760C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9F1B-DCEB-4336-9EB0-63F5002A04E3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4FA9-8002-4F92-A4B5-7AC80F760C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100000" t="35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pPr algn="r"/>
            <a:fld id="{1BC102A9-C1B1-4354-89E4-F43472216A4F}" type="datetime1">
              <a:rPr lang="en-US" smtClean="0"/>
              <a:pPr algn="r"/>
              <a:t>12/10/2014</a:t>
            </a:fld>
            <a:endParaRPr lang="en-US" sz="10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pPr algn="l"/>
            <a:endParaRPr lang="en-US" sz="10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E7F13AF2-DCC4-4842-96BC-1B9869901C37}" type="slidenum">
              <a:rPr lang="en-US" sz="1000" smtClean="0">
                <a:solidFill>
                  <a:schemeClr val="bg2">
                    <a:shade val="50000"/>
                  </a:schemeClr>
                </a:solidFill>
              </a:rPr>
              <a:pPr/>
              <a:t>‹#›</a:t>
            </a:fld>
            <a:endParaRPr lang="en-US" sz="1000">
              <a:solidFill>
                <a:schemeClr val="bg2">
                  <a:shade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txStyles>
    <p:titleStyle>
      <a:lvl1pPr algn="l" rtl="0" eaLnBrk="1" latinLnBrk="0" hangingPunct="1">
        <a:spcBef>
          <a:spcPct val="0"/>
        </a:spcBef>
        <a:buNone/>
        <a:defRPr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Helvetica Condensed" pitchFamily="50" charset="0"/>
              </a:rPr>
              <a:t>ActiveLog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Helvetica Condensed" pitchFamily="50" charset="0"/>
              </a:rPr>
              <a:t>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Helvetica Condensed" pitchFamily="50" charset="0"/>
              </a:rPr>
              <a:t>Monitor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Helvetica Condensed" pitchFamily="50" charset="0"/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solidFill>
            <a:schemeClr val="bg1">
              <a:lumMod val="75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 125% debug-time reduction initiative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5661248"/>
            <a:ext cx="2722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Kaliappan</a:t>
            </a:r>
            <a:r>
              <a:rPr lang="en-US" dirty="0" smtClean="0"/>
              <a:t> –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(Resolve)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Overview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4" name="Diagram 4"/>
          <p:cNvGraphicFramePr>
            <a:graphicFrameLocks noGrp="1"/>
          </p:cNvGraphicFramePr>
          <p:nvPr>
            <p:ph idx="1"/>
          </p:nvPr>
        </p:nvGraphicFramePr>
        <p:xfrm>
          <a:off x="503238" y="530225"/>
          <a:ext cx="8183562" cy="45549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Features and Benefits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4" name="Diagram 4"/>
          <p:cNvGraphicFramePr>
            <a:graphicFrameLocks noGrp="1"/>
          </p:cNvGraphicFramePr>
          <p:nvPr>
            <p:ph idx="1"/>
          </p:nvPr>
        </p:nvGraphicFramePr>
        <p:xfrm>
          <a:off x="503238" y="530225"/>
          <a:ext cx="8183562" cy="4187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Applications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4" name="Diagram 4"/>
          <p:cNvGraphicFramePr>
            <a:graphicFrameLocks noGrp="1"/>
          </p:cNvGraphicFramePr>
          <p:nvPr>
            <p:ph idx="1"/>
          </p:nvPr>
        </p:nvGraphicFramePr>
        <p:xfrm>
          <a:off x="503238" y="530225"/>
          <a:ext cx="8183562" cy="4187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Process 14"/>
          <p:cNvSpPr/>
          <p:nvPr/>
        </p:nvSpPr>
        <p:spPr>
          <a:xfrm>
            <a:off x="1763688" y="1700808"/>
            <a:ext cx="5328592" cy="2808312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Architecture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1835696" y="1412776"/>
            <a:ext cx="5112568" cy="28803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ghtning Bolt 10"/>
          <p:cNvSpPr/>
          <p:nvPr/>
        </p:nvSpPr>
        <p:spPr>
          <a:xfrm rot="5019563">
            <a:off x="1624108" y="4078362"/>
            <a:ext cx="628781" cy="861515"/>
          </a:xfrm>
          <a:prstGeom prst="lightningBolt">
            <a:avLst/>
          </a:prstGeom>
          <a:solidFill>
            <a:schemeClr val="tx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Callout 11"/>
          <p:cNvSpPr/>
          <p:nvPr/>
        </p:nvSpPr>
        <p:spPr>
          <a:xfrm>
            <a:off x="611560" y="4581128"/>
            <a:ext cx="1008112" cy="864096"/>
          </a:xfrm>
          <a:prstGeom prst="cloudCallout">
            <a:avLst>
              <a:gd name="adj1" fmla="val 172317"/>
              <a:gd name="adj2" fmla="val -70781"/>
            </a:avLst>
          </a:prstGeom>
          <a:solidFill>
            <a:schemeClr val="accent5">
              <a:lumMod val="5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Berlin Sans FB" pitchFamily="34" charset="0"/>
              </a:rPr>
              <a:t>Servers</a:t>
            </a:r>
            <a:endParaRPr lang="en-US" sz="1200" dirty="0">
              <a:solidFill>
                <a:schemeClr val="bg1"/>
              </a:solidFill>
              <a:latin typeface="Berlin Sans FB" pitchFamily="34" charset="0"/>
            </a:endParaRPr>
          </a:p>
        </p:txBody>
      </p:sp>
      <p:sp>
        <p:nvSpPr>
          <p:cNvPr id="13" name="Flowchart: Multidocument 12"/>
          <p:cNvSpPr/>
          <p:nvPr/>
        </p:nvSpPr>
        <p:spPr>
          <a:xfrm>
            <a:off x="2051720" y="3068960"/>
            <a:ext cx="1440160" cy="1224136"/>
          </a:xfrm>
          <a:prstGeom prst="flowChartMultidocument">
            <a:avLst/>
          </a:prstGeom>
          <a:solidFill>
            <a:schemeClr val="accent5">
              <a:lumMod val="5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erlin Sans FB" pitchFamily="34" charset="0"/>
              </a:rPr>
              <a:t>SSH Engine</a:t>
            </a:r>
            <a:endParaRPr lang="en-US" dirty="0">
              <a:solidFill>
                <a:schemeClr val="bg1"/>
              </a:solidFill>
              <a:latin typeface="Berlin Sans FB" pitchFamily="34" charset="0"/>
            </a:endParaRPr>
          </a:p>
        </p:txBody>
      </p:sp>
      <p:sp>
        <p:nvSpPr>
          <p:cNvPr id="16" name="Flowchart: Predefined Process 15"/>
          <p:cNvSpPr/>
          <p:nvPr/>
        </p:nvSpPr>
        <p:spPr>
          <a:xfrm>
            <a:off x="1763688" y="1412776"/>
            <a:ext cx="5328592" cy="288032"/>
          </a:xfrm>
          <a:prstGeom prst="flowChartPredefined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Berlin Sans FB" pitchFamily="34" charset="0"/>
              </a:rPr>
              <a:t>Embedded Server</a:t>
            </a:r>
            <a:endParaRPr lang="en-US" dirty="0">
              <a:solidFill>
                <a:schemeClr val="bg1"/>
              </a:solidFill>
              <a:latin typeface="Berlin Sans FB" pitchFamily="34" charset="0"/>
            </a:endParaRPr>
          </a:p>
        </p:txBody>
      </p:sp>
      <p:sp>
        <p:nvSpPr>
          <p:cNvPr id="17" name="Can 16"/>
          <p:cNvSpPr/>
          <p:nvPr/>
        </p:nvSpPr>
        <p:spPr>
          <a:xfrm>
            <a:off x="6516216" y="3645024"/>
            <a:ext cx="1080120" cy="720080"/>
          </a:xfrm>
          <a:prstGeom prst="can">
            <a:avLst/>
          </a:prstGeom>
          <a:solidFill>
            <a:schemeClr val="accent5">
              <a:lumMod val="5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Berlin Sans FB" pitchFamily="34" charset="0"/>
              </a:rPr>
              <a:t>Local File DB</a:t>
            </a:r>
            <a:endParaRPr lang="en-US" sz="1400" dirty="0">
              <a:solidFill>
                <a:schemeClr val="bg1"/>
              </a:solidFill>
              <a:latin typeface="Berlin Sans FB" pitchFamily="34" charset="0"/>
            </a:endParaRPr>
          </a:p>
        </p:txBody>
      </p:sp>
      <p:sp>
        <p:nvSpPr>
          <p:cNvPr id="19" name="Right Arrow Callout 18"/>
          <p:cNvSpPr/>
          <p:nvPr/>
        </p:nvSpPr>
        <p:spPr>
          <a:xfrm rot="5400000">
            <a:off x="4644008" y="-963488"/>
            <a:ext cx="576064" cy="4464496"/>
          </a:xfrm>
          <a:prstGeom prst="rightArrowCallou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Berlin Sans FB" pitchFamily="34" charset="0"/>
              </a:rPr>
              <a:t>Pluggable  UI</a:t>
            </a:r>
            <a:endParaRPr lang="en-US" sz="14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20" name="Up Arrow Callout 19"/>
          <p:cNvSpPr/>
          <p:nvPr/>
        </p:nvSpPr>
        <p:spPr>
          <a:xfrm>
            <a:off x="1835696" y="1556792"/>
            <a:ext cx="5184576" cy="720080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bg1">
              <a:lumMod val="7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REST Interface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67744" y="2636912"/>
            <a:ext cx="7569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Berlin Sans FB" pitchFamily="34" charset="0"/>
              </a:rPr>
              <a:t>Asynchronous</a:t>
            </a:r>
            <a:endParaRPr lang="en-US" sz="800" dirty="0">
              <a:latin typeface="Berlin Sans FB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547664" y="908720"/>
            <a:ext cx="6120680" cy="3816424"/>
          </a:xfrm>
          <a:prstGeom prst="round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eparation 28"/>
          <p:cNvSpPr/>
          <p:nvPr/>
        </p:nvSpPr>
        <p:spPr>
          <a:xfrm>
            <a:off x="5580112" y="620688"/>
            <a:ext cx="864096" cy="288032"/>
          </a:xfrm>
          <a:prstGeom prst="flowChartPreparation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b="1" dirty="0" smtClean="0">
                <a:solidFill>
                  <a:schemeClr val="bg1"/>
                </a:solidFill>
              </a:rPr>
              <a:t>Testers</a:t>
            </a:r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30" name="Flowchart: Preparation 29"/>
          <p:cNvSpPr/>
          <p:nvPr/>
        </p:nvSpPr>
        <p:spPr>
          <a:xfrm>
            <a:off x="3275856" y="620688"/>
            <a:ext cx="1152128" cy="288032"/>
          </a:xfrm>
          <a:prstGeom prst="flowChartPreparation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b="1" dirty="0" smtClean="0">
                <a:solidFill>
                  <a:schemeClr val="bg1"/>
                </a:solidFill>
              </a:rPr>
              <a:t>Developers</a:t>
            </a:r>
            <a:endParaRPr lang="en-US" sz="600" b="1" dirty="0">
              <a:solidFill>
                <a:schemeClr val="bg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699792" y="2276872"/>
            <a:ext cx="0" cy="864096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31"/>
          <p:cNvSpPr/>
          <p:nvPr/>
        </p:nvSpPr>
        <p:spPr>
          <a:xfrm>
            <a:off x="4499992" y="2636912"/>
            <a:ext cx="1368152" cy="801332"/>
          </a:xfrm>
          <a:custGeom>
            <a:avLst/>
            <a:gdLst>
              <a:gd name="connsiteX0" fmla="*/ 331116 w 1013928"/>
              <a:gd name="connsiteY0" fmla="*/ 0 h 643751"/>
              <a:gd name="connsiteX1" fmla="*/ 331116 w 1013928"/>
              <a:gd name="connsiteY1" fmla="*/ 0 h 643751"/>
              <a:gd name="connsiteX2" fmla="*/ 411015 w 1013928"/>
              <a:gd name="connsiteY2" fmla="*/ 79899 h 643751"/>
              <a:gd name="connsiteX3" fmla="*/ 446525 w 1013928"/>
              <a:gd name="connsiteY3" fmla="*/ 124287 h 643751"/>
              <a:gd name="connsiteX4" fmla="*/ 464281 w 1013928"/>
              <a:gd name="connsiteY4" fmla="*/ 150920 h 643751"/>
              <a:gd name="connsiteX5" fmla="*/ 490914 w 1013928"/>
              <a:gd name="connsiteY5" fmla="*/ 168675 h 643751"/>
              <a:gd name="connsiteX6" fmla="*/ 517547 w 1013928"/>
              <a:gd name="connsiteY6" fmla="*/ 195308 h 643751"/>
              <a:gd name="connsiteX7" fmla="*/ 588568 w 1013928"/>
              <a:gd name="connsiteY7" fmla="*/ 239697 h 643751"/>
              <a:gd name="connsiteX8" fmla="*/ 677345 w 1013928"/>
              <a:gd name="connsiteY8" fmla="*/ 301841 h 643751"/>
              <a:gd name="connsiteX9" fmla="*/ 703978 w 1013928"/>
              <a:gd name="connsiteY9" fmla="*/ 328474 h 643751"/>
              <a:gd name="connsiteX10" fmla="*/ 659589 w 1013928"/>
              <a:gd name="connsiteY10" fmla="*/ 399495 h 643751"/>
              <a:gd name="connsiteX11" fmla="*/ 624079 w 1013928"/>
              <a:gd name="connsiteY11" fmla="*/ 408373 h 643751"/>
              <a:gd name="connsiteX12" fmla="*/ 854898 w 1013928"/>
              <a:gd name="connsiteY12" fmla="*/ 443883 h 643751"/>
              <a:gd name="connsiteX13" fmla="*/ 952553 w 1013928"/>
              <a:gd name="connsiteY13" fmla="*/ 461639 h 643751"/>
              <a:gd name="connsiteX14" fmla="*/ 872654 w 1013928"/>
              <a:gd name="connsiteY14" fmla="*/ 488272 h 643751"/>
              <a:gd name="connsiteX15" fmla="*/ 774999 w 1013928"/>
              <a:gd name="connsiteY15" fmla="*/ 523782 h 643751"/>
              <a:gd name="connsiteX16" fmla="*/ 668467 w 1013928"/>
              <a:gd name="connsiteY16" fmla="*/ 550415 h 643751"/>
              <a:gd name="connsiteX17" fmla="*/ 615201 w 1013928"/>
              <a:gd name="connsiteY17" fmla="*/ 559293 h 643751"/>
              <a:gd name="connsiteX18" fmla="*/ 561935 w 1013928"/>
              <a:gd name="connsiteY18" fmla="*/ 577048 h 643751"/>
              <a:gd name="connsiteX19" fmla="*/ 402137 w 1013928"/>
              <a:gd name="connsiteY19" fmla="*/ 594804 h 643751"/>
              <a:gd name="connsiteX20" fmla="*/ 233461 w 1013928"/>
              <a:gd name="connsiteY20" fmla="*/ 621437 h 643751"/>
              <a:gd name="connsiteX21" fmla="*/ 64786 w 1013928"/>
              <a:gd name="connsiteY21" fmla="*/ 621437 h 643751"/>
              <a:gd name="connsiteX22" fmla="*/ 47030 w 1013928"/>
              <a:gd name="connsiteY22" fmla="*/ 594804 h 643751"/>
              <a:gd name="connsiteX23" fmla="*/ 29275 w 1013928"/>
              <a:gd name="connsiteY23" fmla="*/ 577048 h 643751"/>
              <a:gd name="connsiteX24" fmla="*/ 20397 w 1013928"/>
              <a:gd name="connsiteY24" fmla="*/ 550415 h 643751"/>
              <a:gd name="connsiteX25" fmla="*/ 2642 w 1013928"/>
              <a:gd name="connsiteY25" fmla="*/ 523782 h 643751"/>
              <a:gd name="connsiteX26" fmla="*/ 11520 w 1013928"/>
              <a:gd name="connsiteY26" fmla="*/ 301841 h 643751"/>
              <a:gd name="connsiteX27" fmla="*/ 20397 w 1013928"/>
              <a:gd name="connsiteY27" fmla="*/ 275208 h 643751"/>
              <a:gd name="connsiteX28" fmla="*/ 38153 w 1013928"/>
              <a:gd name="connsiteY28" fmla="*/ 257452 h 643751"/>
              <a:gd name="connsiteX29" fmla="*/ 91419 w 1013928"/>
              <a:gd name="connsiteY29" fmla="*/ 186431 h 643751"/>
              <a:gd name="connsiteX30" fmla="*/ 180195 w 1013928"/>
              <a:gd name="connsiteY30" fmla="*/ 168675 h 643751"/>
              <a:gd name="connsiteX31" fmla="*/ 206828 w 1013928"/>
              <a:gd name="connsiteY31" fmla="*/ 159798 h 643751"/>
              <a:gd name="connsiteX32" fmla="*/ 233461 w 1013928"/>
              <a:gd name="connsiteY32" fmla="*/ 115409 h 643751"/>
              <a:gd name="connsiteX33" fmla="*/ 251217 w 1013928"/>
              <a:gd name="connsiteY33" fmla="*/ 97654 h 643751"/>
              <a:gd name="connsiteX34" fmla="*/ 260094 w 1013928"/>
              <a:gd name="connsiteY34" fmla="*/ 62143 h 643751"/>
              <a:gd name="connsiteX35" fmla="*/ 268972 w 1013928"/>
              <a:gd name="connsiteY35" fmla="*/ 35510 h 643751"/>
              <a:gd name="connsiteX36" fmla="*/ 331116 w 1013928"/>
              <a:gd name="connsiteY36" fmla="*/ 0 h 643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013928" h="643751">
                <a:moveTo>
                  <a:pt x="331116" y="0"/>
                </a:moveTo>
                <a:lnTo>
                  <a:pt x="331116" y="0"/>
                </a:lnTo>
                <a:cubicBezTo>
                  <a:pt x="357749" y="26633"/>
                  <a:pt x="385386" y="52298"/>
                  <a:pt x="411015" y="79899"/>
                </a:cubicBezTo>
                <a:cubicBezTo>
                  <a:pt x="423908" y="93784"/>
                  <a:pt x="435156" y="109129"/>
                  <a:pt x="446525" y="124287"/>
                </a:cubicBezTo>
                <a:cubicBezTo>
                  <a:pt x="452927" y="132823"/>
                  <a:pt x="456736" y="143375"/>
                  <a:pt x="464281" y="150920"/>
                </a:cubicBezTo>
                <a:cubicBezTo>
                  <a:pt x="471826" y="158464"/>
                  <a:pt x="482717" y="161845"/>
                  <a:pt x="490914" y="168675"/>
                </a:cubicBezTo>
                <a:cubicBezTo>
                  <a:pt x="500559" y="176712"/>
                  <a:pt x="508015" y="187137"/>
                  <a:pt x="517547" y="195308"/>
                </a:cubicBezTo>
                <a:cubicBezTo>
                  <a:pt x="565630" y="236523"/>
                  <a:pt x="538047" y="209384"/>
                  <a:pt x="588568" y="239697"/>
                </a:cubicBezTo>
                <a:cubicBezTo>
                  <a:pt x="605543" y="249882"/>
                  <a:pt x="658462" y="285656"/>
                  <a:pt x="677345" y="301841"/>
                </a:cubicBezTo>
                <a:cubicBezTo>
                  <a:pt x="686877" y="310012"/>
                  <a:pt x="695100" y="319596"/>
                  <a:pt x="703978" y="328474"/>
                </a:cubicBezTo>
                <a:cubicBezTo>
                  <a:pt x="689703" y="371298"/>
                  <a:pt x="697887" y="383081"/>
                  <a:pt x="659589" y="399495"/>
                </a:cubicBezTo>
                <a:cubicBezTo>
                  <a:pt x="648375" y="404301"/>
                  <a:pt x="635916" y="405414"/>
                  <a:pt x="624079" y="408373"/>
                </a:cubicBezTo>
                <a:cubicBezTo>
                  <a:pt x="960088" y="445707"/>
                  <a:pt x="662694" y="405442"/>
                  <a:pt x="854898" y="443883"/>
                </a:cubicBezTo>
                <a:cubicBezTo>
                  <a:pt x="1013928" y="475689"/>
                  <a:pt x="847291" y="435323"/>
                  <a:pt x="952553" y="461639"/>
                </a:cubicBezTo>
                <a:cubicBezTo>
                  <a:pt x="925920" y="470517"/>
                  <a:pt x="898720" y="477846"/>
                  <a:pt x="872654" y="488272"/>
                </a:cubicBezTo>
                <a:cubicBezTo>
                  <a:pt x="837355" y="502391"/>
                  <a:pt x="812299" y="513421"/>
                  <a:pt x="774999" y="523782"/>
                </a:cubicBezTo>
                <a:cubicBezTo>
                  <a:pt x="739731" y="533579"/>
                  <a:pt x="704572" y="544397"/>
                  <a:pt x="668467" y="550415"/>
                </a:cubicBezTo>
                <a:cubicBezTo>
                  <a:pt x="650712" y="553374"/>
                  <a:pt x="632664" y="554927"/>
                  <a:pt x="615201" y="559293"/>
                </a:cubicBezTo>
                <a:cubicBezTo>
                  <a:pt x="597044" y="563832"/>
                  <a:pt x="580574" y="575353"/>
                  <a:pt x="561935" y="577048"/>
                </a:cubicBezTo>
                <a:cubicBezTo>
                  <a:pt x="501427" y="582549"/>
                  <a:pt x="459517" y="584678"/>
                  <a:pt x="402137" y="594804"/>
                </a:cubicBezTo>
                <a:cubicBezTo>
                  <a:pt x="245668" y="622416"/>
                  <a:pt x="380129" y="605140"/>
                  <a:pt x="233461" y="621437"/>
                </a:cubicBezTo>
                <a:cubicBezTo>
                  <a:pt x="168643" y="637641"/>
                  <a:pt x="159621" y="643751"/>
                  <a:pt x="64786" y="621437"/>
                </a:cubicBezTo>
                <a:cubicBezTo>
                  <a:pt x="54400" y="618993"/>
                  <a:pt x="53695" y="603136"/>
                  <a:pt x="47030" y="594804"/>
                </a:cubicBezTo>
                <a:cubicBezTo>
                  <a:pt x="41801" y="588268"/>
                  <a:pt x="35193" y="582967"/>
                  <a:pt x="29275" y="577048"/>
                </a:cubicBezTo>
                <a:cubicBezTo>
                  <a:pt x="26316" y="568170"/>
                  <a:pt x="24582" y="558785"/>
                  <a:pt x="20397" y="550415"/>
                </a:cubicBezTo>
                <a:cubicBezTo>
                  <a:pt x="15625" y="540872"/>
                  <a:pt x="3023" y="534445"/>
                  <a:pt x="2642" y="523782"/>
                </a:cubicBezTo>
                <a:cubicBezTo>
                  <a:pt x="0" y="449790"/>
                  <a:pt x="6245" y="375692"/>
                  <a:pt x="11520" y="301841"/>
                </a:cubicBezTo>
                <a:cubicBezTo>
                  <a:pt x="12187" y="292507"/>
                  <a:pt x="15582" y="283232"/>
                  <a:pt x="20397" y="275208"/>
                </a:cubicBezTo>
                <a:cubicBezTo>
                  <a:pt x="24703" y="268031"/>
                  <a:pt x="33131" y="264148"/>
                  <a:pt x="38153" y="257452"/>
                </a:cubicBezTo>
                <a:cubicBezTo>
                  <a:pt x="41763" y="252638"/>
                  <a:pt x="72907" y="197538"/>
                  <a:pt x="91419" y="186431"/>
                </a:cubicBezTo>
                <a:cubicBezTo>
                  <a:pt x="110788" y="174809"/>
                  <a:pt x="169417" y="170215"/>
                  <a:pt x="180195" y="168675"/>
                </a:cubicBezTo>
                <a:cubicBezTo>
                  <a:pt x="189073" y="165716"/>
                  <a:pt x="198804" y="164613"/>
                  <a:pt x="206828" y="159798"/>
                </a:cubicBezTo>
                <a:cubicBezTo>
                  <a:pt x="234948" y="142926"/>
                  <a:pt x="217748" y="141596"/>
                  <a:pt x="233461" y="115409"/>
                </a:cubicBezTo>
                <a:cubicBezTo>
                  <a:pt x="237767" y="108232"/>
                  <a:pt x="245298" y="103572"/>
                  <a:pt x="251217" y="97654"/>
                </a:cubicBezTo>
                <a:cubicBezTo>
                  <a:pt x="254176" y="85817"/>
                  <a:pt x="256742" y="73875"/>
                  <a:pt x="260094" y="62143"/>
                </a:cubicBezTo>
                <a:cubicBezTo>
                  <a:pt x="262665" y="53145"/>
                  <a:pt x="260847" y="40153"/>
                  <a:pt x="268972" y="35510"/>
                </a:cubicBezTo>
                <a:lnTo>
                  <a:pt x="331116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63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buffer</a:t>
            </a:r>
            <a:endParaRPr lang="en-US" sz="1200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3563888" y="3284984"/>
            <a:ext cx="936104" cy="2880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2" idx="4"/>
          </p:cNvCxnSpPr>
          <p:nvPr/>
        </p:nvCxnSpPr>
        <p:spPr>
          <a:xfrm flipH="1">
            <a:off x="5126473" y="2276872"/>
            <a:ext cx="21591" cy="5479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148064" y="2420888"/>
            <a:ext cx="5774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Berlin Sans FB" pitchFamily="34" charset="0"/>
              </a:rPr>
              <a:t>Long poll</a:t>
            </a:r>
            <a:endParaRPr lang="en-US" sz="800" dirty="0">
              <a:latin typeface="Berlin Sans FB" pitchFamily="34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681824" y="2276872"/>
            <a:ext cx="50416" cy="14401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491880" y="3933056"/>
            <a:ext cx="295232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Specifications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4" name="Diagram 4"/>
          <p:cNvGraphicFramePr>
            <a:graphicFrameLocks noGrp="1"/>
          </p:cNvGraphicFramePr>
          <p:nvPr>
            <p:ph idx="1"/>
          </p:nvPr>
        </p:nvGraphicFramePr>
        <p:xfrm>
          <a:off x="503238" y="530225"/>
          <a:ext cx="8183562" cy="4187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Availability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4" name="Diagram 4"/>
          <p:cNvGraphicFramePr>
            <a:graphicFrameLocks noGrp="1"/>
          </p:cNvGraphicFramePr>
          <p:nvPr>
            <p:ph idx="1"/>
          </p:nvPr>
        </p:nvGraphicFramePr>
        <p:xfrm>
          <a:off x="503238" y="530225"/>
          <a:ext cx="8183562" cy="4187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Future Road-Map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4" name="Diagram 4"/>
          <p:cNvGraphicFramePr>
            <a:graphicFrameLocks noGrp="1"/>
          </p:cNvGraphicFramePr>
          <p:nvPr>
            <p:ph idx="1"/>
          </p:nvPr>
        </p:nvGraphicFramePr>
        <p:xfrm>
          <a:off x="503238" y="530225"/>
          <a:ext cx="8183562" cy="4187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Demo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S010090249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89960CF-9239-4220-9465-12A4532FCB9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TS010090249</Template>
  <TotalTime>0</TotalTime>
  <Words>237</Words>
  <Application>Microsoft Office PowerPoint</Application>
  <PresentationFormat>On-screen Show (4:3)</PresentationFormat>
  <Paragraphs>72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TS010090249</vt:lpstr>
      <vt:lpstr>ActiveLog Monitor</vt:lpstr>
      <vt:lpstr>Overview</vt:lpstr>
      <vt:lpstr>Features and Benefits</vt:lpstr>
      <vt:lpstr>Applications</vt:lpstr>
      <vt:lpstr>Architecture</vt:lpstr>
      <vt:lpstr>Specifications</vt:lpstr>
      <vt:lpstr>Availability</vt:lpstr>
      <vt:lpstr>Future Road-Map</vt:lpstr>
      <vt:lpstr>Demo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2014-09-08T18:57:03Z</dcterms:created>
  <dcterms:modified xsi:type="dcterms:W3CDTF">2014-12-10T08:35:01Z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TC100902499990</vt:lpwstr>
  </property>
</Properties>
</file>