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0419-C806-AD04-7B7B-91B0CAEE3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FB8D-0FE5-015F-36D8-B05542BB6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B467-E959-549E-38F1-F8C37330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442AD-3401-2C02-F1E1-30953214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0AE6A-836E-0308-A25C-0E7D0075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A027-0592-242B-1051-757783B4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8595-FE2B-817E-1C6A-CB662985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BBDF-DCC2-1083-617D-549F7931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2089-BEBB-9B0D-C4DB-A2E800AF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6988-627C-292A-BB68-A702F2B8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4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962E1-29CD-D1FD-9274-F4298360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08BBF-9BBE-DBB4-C7E4-7ACC2D980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7291-5DAA-2C6A-4890-C3949167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66C7-306B-8C30-DC65-84BED793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163E4-9A4D-27D4-ABEF-FC6D9CB3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1A86-C47C-88BA-0D04-DE447013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F168-67D3-2377-C28A-64E130B7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F94F-CBC2-964A-3B86-A0E6AA51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B13BA-88A8-2FD5-2AA7-7EF76EA7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68E7-D7B0-79E3-A6E1-71B73F54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B9-44FB-D4E9-C5C1-6B70A425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0AFA-D602-D025-6B2D-DBDDCDA9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D131-1777-38CE-07F5-F54A3E8B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8308-439A-9969-9930-C9414E0D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5D00-9161-ACA3-89CB-58B767FD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B0BC-6601-4D1A-F3E0-86FF4AFD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A559-137A-B700-9B57-089871A2B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37808-8922-9889-C3E9-EBE11EC7F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85BE3-B974-BE3E-66F5-871B05DE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B6B54-07C8-FE0B-00DD-CD2A63E9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39A8-3769-36F4-5C11-55998475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BFD2-CBE7-64C6-74C2-48B8471C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81FEE-C773-A7C6-C6E2-6689C417A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9E009-9AD4-AEF7-A57E-ED89178A8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BAECD-E5F3-DE80-7DAA-4A7F825FB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F4B26-AE72-81A1-19D9-51B01EF27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793FD-B559-9121-A331-AE5AFD71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C629D-C628-E6B4-3F27-7BECD342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6E694-D271-DB3A-80F1-4782786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3ACB-673F-B5C0-5C24-A04589DA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4BF9D-285C-A3A1-9355-B71B3FD7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E2577-0351-DD60-38F4-C3C39704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583CE-AF31-2B4A-79C0-513765BC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9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CF3F0-952E-673F-918D-855266E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4E8C2-423C-E224-616A-03C2A70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434F-3C91-5130-CF4D-BF69F615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8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F3E0-8E10-D721-6DAF-8979BD47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97F7-F7FB-8E4D-FA23-05C0A20F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ACA38-C807-569B-C003-6046D4FE1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4CDAC-1630-D76C-2D9F-85457A05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49C1E-D432-5909-B2B1-648101D0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B13CF-4B3E-0BA2-349C-1D74D5EA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EBBC-4BFF-DC73-93E9-19628467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D3021-5B5D-D68F-CA00-0B99D4E4B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4E5A8-A705-B487-1539-9E7432C3A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97C8-0F04-7D26-B53D-666A6CB4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EBB5-A563-7895-0B0E-04521709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229D6-E5D8-D360-F232-661359C0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4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CE76AD-61AF-D6B0-BB21-5A531E6A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A7D2-73FA-3C92-E955-7FD5C62C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3F4A-35E3-5700-20C5-3FDD53614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166E-4FE9-C64F-8FA2-F2C842D48B86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3BC8-20B3-310A-EB75-CB9ACC1E5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F9F4-C02F-FF02-EA04-78B1699F0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DC7C6-8C16-A44C-9968-F4D90EBAE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6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B8F0-2865-E901-F061-2A939458B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Mobile Application Development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63AD9-33DD-7F72-C818-EFD58C6F8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Kotlin and Swift for ACME Inc.</a:t>
            </a:r>
          </a:p>
        </p:txBody>
      </p:sp>
    </p:spTree>
    <p:extLst>
      <p:ext uri="{BB962C8B-B14F-4D97-AF65-F5344CB8AC3E}">
        <p14:creationId xmlns:p14="http://schemas.microsoft.com/office/powerpoint/2010/main" val="309467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E3C55-342D-6572-8102-A033749F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D0A3-3D5C-F350-B736-52F1E4D1A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 dirty="0">
                <a:effectLst/>
              </a:rPr>
              <a:t>Project Goal</a:t>
            </a:r>
          </a:p>
          <a:p>
            <a:pPr lvl="1"/>
            <a:r>
              <a:rPr lang="en-IN" sz="2000" dirty="0">
                <a:effectLst/>
              </a:rPr>
              <a:t> Develop a feature-rich, cross-platform mobile application for both Android and iOS for ACME Inc.</a:t>
            </a:r>
            <a:endParaRPr lang="en-IN" sz="2000" dirty="0"/>
          </a:p>
          <a:p>
            <a:r>
              <a:rPr lang="en-IN" sz="2000" dirty="0">
                <a:effectLst/>
              </a:rPr>
              <a:t>Project Scope</a:t>
            </a:r>
          </a:p>
          <a:p>
            <a:pPr lvl="1"/>
            <a:r>
              <a:rPr lang="en-IN" sz="2000" dirty="0">
                <a:effectLst/>
              </a:rPr>
              <a:t> The app will include user authentication, real-time notifications, and a customizable user interface.</a:t>
            </a:r>
            <a:br>
              <a:rPr lang="en-IN" sz="2000" dirty="0">
                <a:effectLst/>
              </a:rPr>
            </a:br>
            <a:br>
              <a:rPr lang="en-IN" sz="2000" dirty="0">
                <a:effectLst/>
              </a:rPr>
            </a:br>
            <a:endParaRPr lang="en-I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993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0A7A6-530A-3379-1BBB-D2D21FDC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IN" sz="4000" dirty="0">
                <a:effectLst/>
              </a:rPr>
              <a:t>Team Composition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BF48-6D46-D7D0-2A0F-5618DC02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tx1">
                    <a:alpha val="55000"/>
                  </a:schemeClr>
                </a:solidFill>
                <a:effectLst/>
              </a:rPr>
              <a:t>Project Lead: Anand</a:t>
            </a:r>
          </a:p>
          <a:p>
            <a:r>
              <a:rPr lang="en-IN" sz="2400">
                <a:solidFill>
                  <a:schemeClr val="tx1">
                    <a:alpha val="55000"/>
                  </a:schemeClr>
                </a:solidFill>
                <a:effectLst/>
              </a:rPr>
              <a:t>Android Development Team:</a:t>
            </a:r>
          </a:p>
          <a:p>
            <a:pPr lvl="1"/>
            <a:r>
              <a:rPr lang="en-IN">
                <a:solidFill>
                  <a:schemeClr val="tx1">
                    <a:alpha val="55000"/>
                  </a:schemeClr>
                </a:solidFill>
                <a:effectLst/>
              </a:rPr>
              <a:t>    Lead Developer: Asok</a:t>
            </a:r>
          </a:p>
          <a:p>
            <a:pPr lvl="1"/>
            <a:r>
              <a:rPr lang="en-IN">
                <a:solidFill>
                  <a:schemeClr val="tx1">
                    <a:alpha val="55000"/>
                  </a:schemeClr>
                </a:solidFill>
                <a:effectLst/>
              </a:rPr>
              <a:t>    Support Developer: Rajasekar</a:t>
            </a:r>
          </a:p>
          <a:p>
            <a:r>
              <a:rPr lang="en-IN" sz="2400">
                <a:solidFill>
                  <a:schemeClr val="tx1">
                    <a:alpha val="55000"/>
                  </a:schemeClr>
                </a:solidFill>
                <a:effectLst/>
              </a:rPr>
              <a:t>iOS Development Team:</a:t>
            </a:r>
          </a:p>
          <a:p>
            <a:pPr lvl="1"/>
            <a:r>
              <a:rPr lang="en-IN">
                <a:solidFill>
                  <a:schemeClr val="tx1">
                    <a:alpha val="55000"/>
                  </a:schemeClr>
                </a:solidFill>
                <a:effectLst/>
              </a:rPr>
              <a:t>    Lead Developer: Rajasekar</a:t>
            </a:r>
          </a:p>
          <a:p>
            <a:pPr lvl="1"/>
            <a:r>
              <a:rPr lang="en-IN">
                <a:solidFill>
                  <a:schemeClr val="tx1">
                    <a:alpha val="55000"/>
                  </a:schemeClr>
                </a:solidFill>
                <a:effectLst/>
              </a:rPr>
              <a:t>    Support Developer: Asok</a:t>
            </a:r>
          </a:p>
          <a:p>
            <a:endParaRPr lang="en-US" sz="24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0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0BD7-460E-8481-8EDB-36C14F4E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effectLst/>
              </a:rPr>
              <a:t>Objectives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209A-D500-FD5A-8DA1-CD510BB2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>
                <a:effectLst/>
              </a:rPr>
              <a:t> User Authentication: Implement secure login and signup features.</a:t>
            </a:r>
          </a:p>
          <a:p>
            <a:r>
              <a:rPr lang="en-IN" sz="2000">
                <a:effectLst/>
              </a:rPr>
              <a:t> RealTime Notifications: Ensure users receive immediate updates.</a:t>
            </a:r>
          </a:p>
          <a:p>
            <a:r>
              <a:rPr lang="en-IN" sz="2000">
                <a:effectLst/>
              </a:rPr>
              <a:t> Customizable Interface: Allow users to personalize the app's appearance.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2075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6B1EF-9576-71BC-8BC4-C9A66692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5370-000D-2860-F018-A899A8C7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 Phase 1: Planning</a:t>
            </a:r>
          </a:p>
          <a:p>
            <a:pPr lvl="1"/>
            <a:r>
              <a:rPr lang="en-US" sz="2000"/>
              <a:t> Duration: 1 month</a:t>
            </a:r>
          </a:p>
          <a:p>
            <a:pPr lvl="1"/>
            <a:r>
              <a:rPr lang="en-US" sz="2000"/>
              <a:t>Tasks: Requirements gathering, initial design concepts</a:t>
            </a:r>
          </a:p>
          <a:p>
            <a:r>
              <a:rPr lang="en-US" sz="2000"/>
              <a:t> Phase 2: Development</a:t>
            </a:r>
          </a:p>
          <a:p>
            <a:pPr lvl="1"/>
            <a:r>
              <a:rPr lang="en-US" sz="2000"/>
              <a:t>Duration: 4 months</a:t>
            </a:r>
          </a:p>
          <a:p>
            <a:pPr lvl="1"/>
            <a:r>
              <a:rPr lang="en-US" sz="2000"/>
              <a:t> Tasks: Coding, feature implementation, iterative testing</a:t>
            </a:r>
          </a:p>
          <a:p>
            <a:r>
              <a:rPr lang="en-US" sz="2000"/>
              <a:t> Phase 3: Launch</a:t>
            </a:r>
          </a:p>
          <a:p>
            <a:pPr lvl="1"/>
            <a:r>
              <a:rPr lang="en-US" sz="2000"/>
              <a:t>Duration: 1 month</a:t>
            </a:r>
          </a:p>
          <a:p>
            <a:pPr lvl="1"/>
            <a:r>
              <a:rPr lang="en-US" sz="2000"/>
              <a:t>Tasks: Final testing, deployment, and launch preparations</a:t>
            </a:r>
          </a:p>
        </p:txBody>
      </p:sp>
    </p:spTree>
    <p:extLst>
      <p:ext uri="{BB962C8B-B14F-4D97-AF65-F5344CB8AC3E}">
        <p14:creationId xmlns:p14="http://schemas.microsoft.com/office/powerpoint/2010/main" val="302397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6B1EF-9576-71BC-8BC4-C9A66692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Resource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D5370-000D-2860-F018-A899A8C7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 Human Resources:</a:t>
            </a:r>
          </a:p>
          <a:p>
            <a:pPr lvl="1"/>
            <a:r>
              <a:rPr lang="en-US" sz="2000"/>
              <a:t>  2 Kotlin Developers</a:t>
            </a:r>
          </a:p>
          <a:p>
            <a:pPr lvl="1"/>
            <a:r>
              <a:rPr lang="en-US" sz="2000"/>
              <a:t>     2 Swift Developers</a:t>
            </a:r>
          </a:p>
          <a:p>
            <a:pPr lvl="1"/>
            <a:r>
              <a:rPr lang="en-US" sz="2000"/>
              <a:t>     1 UI/UX Designer</a:t>
            </a:r>
          </a:p>
          <a:p>
            <a:r>
              <a:rPr lang="en-US" sz="2000"/>
              <a:t>Software</a:t>
            </a:r>
          </a:p>
          <a:p>
            <a:pPr lvl="1"/>
            <a:r>
              <a:rPr lang="en-US" sz="2000"/>
              <a:t> Android Studio</a:t>
            </a:r>
          </a:p>
          <a:p>
            <a:pPr lvl="1"/>
            <a:r>
              <a:rPr lang="en-US" sz="2000"/>
              <a:t>     Xcode</a:t>
            </a:r>
          </a:p>
          <a:p>
            <a:r>
              <a:rPr lang="en-US" sz="2000"/>
              <a:t> Hardware:</a:t>
            </a:r>
          </a:p>
          <a:p>
            <a:pPr lvl="1"/>
            <a:r>
              <a:rPr lang="en-US" sz="2000"/>
              <a:t> 	  Test devices for both Android and iOS platforms</a:t>
            </a:r>
          </a:p>
        </p:txBody>
      </p:sp>
    </p:spTree>
    <p:extLst>
      <p:ext uri="{BB962C8B-B14F-4D97-AF65-F5344CB8AC3E}">
        <p14:creationId xmlns:p14="http://schemas.microsoft.com/office/powerpoint/2010/main" val="338753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6B2C6-7AF0-3E94-D116-9FD0625B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CEB3-A41B-C3A5-C221-397844203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 M1: Requirement SignOff  End of Month 1 – Dec -2024</a:t>
            </a:r>
          </a:p>
          <a:p>
            <a:r>
              <a:rPr lang="en-US" sz="2000"/>
              <a:t> M2: First Prototype Ready  End of Month 3 – Mar 2025</a:t>
            </a:r>
          </a:p>
          <a:p>
            <a:r>
              <a:rPr lang="en-US" sz="2000"/>
              <a:t> M3: User Testing Completion  End of Month 4 – Apr 2025</a:t>
            </a:r>
          </a:p>
          <a:p>
            <a:r>
              <a:rPr lang="en-US" sz="2000"/>
              <a:t> M4: App Launch  End of Month 6 – Jun 2025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757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275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Mobile Application Development Project Proposal</vt:lpstr>
      <vt:lpstr>Project Overview</vt:lpstr>
      <vt:lpstr>Team Composition</vt:lpstr>
      <vt:lpstr>Objectives</vt:lpstr>
      <vt:lpstr> Project Timeline</vt:lpstr>
      <vt:lpstr> Resource Requirements</vt:lpstr>
      <vt:lpstr>Milestones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Muthukumaran N</dc:creator>
  <cp:lastModifiedBy>Muthukumaran N</cp:lastModifiedBy>
  <cp:revision>2</cp:revision>
  <dcterms:created xsi:type="dcterms:W3CDTF">2024-09-21T12:53:19Z</dcterms:created>
  <dcterms:modified xsi:type="dcterms:W3CDTF">2024-10-01T09:36:57Z</dcterms:modified>
</cp:coreProperties>
</file>