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6A44-A20D-468C-A148-DDFCB6491A4D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C4DD5-89E9-4E23-B27B-197806C8F6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73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0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1DF8-9496-4A8D-96C2-6120FD80E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2760C-E8C1-4C31-ADC1-CB5111C9B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71044-1025-4A35-A04B-A07C9A8C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B6E-7E57-46E9-9939-283AD64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424D-FEC7-490F-A500-77009FD0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00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544E-3A6C-4376-B5FC-AB7F5918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BEA04-5F2E-4ECD-8926-1938F1C5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A31C-9ADA-4866-B2EF-72F5780B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0563-11D7-4153-8754-BA0E3BB0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B372-2C7D-4558-ABBB-B08DFF71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6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588CA-9D47-4220-A188-B6C2E2552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7D93F-3BF4-4D47-849C-92851232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272E-C4F8-4F07-B980-B3EEB988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B3C9-AF9C-448A-9BEE-C76B8E2D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9189-8F25-4794-B59C-AD838D34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328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5276" y="1585774"/>
            <a:ext cx="10981450" cy="4799288"/>
          </a:xfrm>
        </p:spPr>
        <p:txBody>
          <a:bodyPr>
            <a:normAutofit/>
          </a:bodyPr>
          <a:lstStyle>
            <a:lvl1pPr marL="297645" indent="-297645">
              <a:buClr>
                <a:srgbClr val="008080"/>
              </a:buClr>
              <a:buFont typeface="Arial" panose="020B0604020202020204" pitchFamily="34" charset="0"/>
              <a:buChar char="■"/>
              <a:defRPr sz="2899">
                <a:solidFill>
                  <a:srgbClr val="16B1CE"/>
                </a:solidFill>
              </a:defRPr>
            </a:lvl1pPr>
            <a:lvl2pPr indent="-200518">
              <a:buClr>
                <a:srgbClr val="008080"/>
              </a:buClr>
              <a:buSzPct val="130000"/>
              <a:defRPr sz="2399">
                <a:solidFill>
                  <a:srgbClr val="16B1CE"/>
                </a:solidFill>
              </a:defRPr>
            </a:lvl2pPr>
            <a:lvl3pPr indent="-200518">
              <a:buClr>
                <a:srgbClr val="008080"/>
              </a:buClr>
              <a:buSzPct val="130000"/>
              <a:defRPr sz="2099">
                <a:solidFill>
                  <a:srgbClr val="16B1CE"/>
                </a:solidFill>
              </a:defRPr>
            </a:lvl3pPr>
            <a:lvl4pPr indent="-200518">
              <a:buClr>
                <a:srgbClr val="008080"/>
              </a:buClr>
              <a:buSzPct val="130000"/>
              <a:defRPr sz="1899">
                <a:solidFill>
                  <a:srgbClr val="16B1CE"/>
                </a:solidFill>
              </a:defRPr>
            </a:lvl4pPr>
            <a:lvl5pPr indent="-200518">
              <a:buClr>
                <a:srgbClr val="008080"/>
              </a:buClr>
              <a:buSzPct val="130000"/>
              <a:defRPr sz="1699">
                <a:solidFill>
                  <a:srgbClr val="16B1C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B1C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178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1411-0423-477C-9D0B-7AE5EB8E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5717-9B14-44B1-8BAD-6C134973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838F-A25B-45CB-BFED-54EAC7AD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FDA8-65AD-43F0-8DAA-653F422F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D02C-E1D0-475E-9660-3EC949F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31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753E-F90D-4612-A757-4D8409A3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03F04-72C9-4DDC-8DB2-88A4B5C9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A347-3706-4C95-B66F-84F0539E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3D8A-86E6-4B3D-ABE0-2E781C8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9C12-C967-4DD4-9538-A5BEE83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72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2343-61A6-476F-843D-031BAD99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09F0-BD2C-4E21-B73D-BC08E9B2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62061-615E-4347-9F5F-F8DE0529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8507-8AE9-40AB-B4DD-95B2BBA5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44CE6-3FD8-4728-98E4-024EE274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06442-BEF8-485E-904B-27854BF3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04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57C4-FEC6-4FE6-8A70-FA6D47C4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60632-674C-4D14-B103-A441BA8E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9FBA-70E3-472E-99A9-A9A148335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53C14-55EC-40A9-ABE0-B0BE75D4B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93078-D4ED-489B-8639-B47A3B33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37C2E-D7A8-423C-99DD-BAAFA153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2DEF0-5653-4FF8-944B-EF4F94E8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2EF8-FE0C-4E75-9581-E274CFAB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3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DDA-91DF-44F9-9178-D68F0F30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F9B5D-2655-4DD6-9416-9B52BC1D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BED29-FBE7-4639-8C73-F59FED59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EE03C-1AE3-4DC2-8E0C-64A17D8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9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8C58A-D809-49DA-B315-1B53D0D7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1A9E1-E611-4DDC-877E-74A538C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38D6-4ABD-4455-A18E-69186661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12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7F95-3AB2-4A5C-80E7-89D7C804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4839-6B5D-4EB8-8E1F-554B1BAD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6BCCC-364E-4459-A7D0-4DAC0DBBC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ACEA-D600-4A8B-846E-D339289D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C84D-2373-443A-99CA-27CEA8D0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AB3A-F4AF-4811-AF5D-AB8C281B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9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FBAC-EA60-431C-8E40-3F21959A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B3521-2AB4-449A-8096-5EE578F3C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8C185-9717-4816-A9C3-9DFD5C86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7F86-5ADD-4E42-A61C-D6D90B19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CFF4-8948-47E4-9BE7-7177CEF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9C8A-379A-47E3-ACFD-9FE50024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9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47AB0-6ADB-476E-9B4D-CCA4211F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F661-CE54-45DD-951D-0929F28A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5E01B-9392-44E2-9758-765A54DC5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9622-355B-45B3-A8CB-F46FA87B11D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7AB4-43B4-4FC5-AF86-E339787DF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02A9-EAC7-40CB-B7AA-8511DB180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6E4A7-C22A-42EC-AD6F-9C5E58C29A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2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tiff"/><Relationship Id="rId21" Type="http://schemas.openxmlformats.org/officeDocument/2006/relationships/image" Target="../media/image19.svg"/><Relationship Id="rId7" Type="http://schemas.openxmlformats.org/officeDocument/2006/relationships/image" Target="../media/image5.tiff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tiff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tiff"/><Relationship Id="rId9" Type="http://schemas.openxmlformats.org/officeDocument/2006/relationships/image" Target="../media/image7.tiff"/><Relationship Id="rId14" Type="http://schemas.openxmlformats.org/officeDocument/2006/relationships/image" Target="../media/image12.png"/><Relationship Id="rId22" Type="http://schemas.openxmlformats.org/officeDocument/2006/relationships/image" Target="../media/image20.tiff"/><Relationship Id="rId27" Type="http://schemas.openxmlformats.org/officeDocument/2006/relationships/image" Target="../media/image25.tif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24225D-5C10-40C7-B0E6-0B655E6338EC}"/>
              </a:ext>
            </a:extLst>
          </p:cNvPr>
          <p:cNvSpPr/>
          <p:nvPr/>
        </p:nvSpPr>
        <p:spPr>
          <a:xfrm>
            <a:off x="3927654" y="1107446"/>
            <a:ext cx="4116574" cy="60052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DD70BB7-0583-4936-8293-9711CA23BE8E}"/>
              </a:ext>
            </a:extLst>
          </p:cNvPr>
          <p:cNvSpPr/>
          <p:nvPr/>
        </p:nvSpPr>
        <p:spPr>
          <a:xfrm>
            <a:off x="300279" y="294627"/>
            <a:ext cx="11633179" cy="6225229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DF624C-2A1C-6649-9551-8AE185893A9C}"/>
              </a:ext>
            </a:extLst>
          </p:cNvPr>
          <p:cNvSpPr/>
          <p:nvPr/>
        </p:nvSpPr>
        <p:spPr>
          <a:xfrm>
            <a:off x="467295" y="573662"/>
            <a:ext cx="11148535" cy="566535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D8DCB57-D6CB-3443-A821-DC892EF8A3CC}"/>
              </a:ext>
            </a:extLst>
          </p:cNvPr>
          <p:cNvSpPr txBox="1"/>
          <p:nvPr/>
        </p:nvSpPr>
        <p:spPr>
          <a:xfrm>
            <a:off x="759663" y="338144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ITM Resource Group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FB015CC7-FDC0-4E6E-B6E4-CBDB1C76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9" y="416974"/>
            <a:ext cx="239409" cy="239409"/>
          </a:xfrm>
          <a:prstGeom prst="rect">
            <a:avLst/>
          </a:prstGeom>
        </p:spPr>
      </p:pic>
      <p:sp>
        <p:nvSpPr>
          <p:cNvPr id="190" name="Rectangle 189">
            <a:extLst>
              <a:ext uri="{FF2B5EF4-FFF2-40B4-BE49-F238E27FC236}">
                <a16:creationId xmlns:a16="http://schemas.microsoft.com/office/drawing/2014/main" id="{6F4B9EA5-2DCA-44B4-9F8A-BC98543733FD}"/>
              </a:ext>
            </a:extLst>
          </p:cNvPr>
          <p:cNvSpPr/>
          <p:nvPr/>
        </p:nvSpPr>
        <p:spPr>
          <a:xfrm>
            <a:off x="990125" y="741053"/>
            <a:ext cx="7601365" cy="39990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574399F-38E6-4DCA-A70C-9FB1A958A553}"/>
              </a:ext>
            </a:extLst>
          </p:cNvPr>
          <p:cNvSpPr/>
          <p:nvPr/>
        </p:nvSpPr>
        <p:spPr>
          <a:xfrm>
            <a:off x="3225933" y="888098"/>
            <a:ext cx="4922699" cy="15576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9A0AA40-E201-4354-938B-429E29818B5C}"/>
              </a:ext>
            </a:extLst>
          </p:cNvPr>
          <p:cNvSpPr/>
          <p:nvPr/>
        </p:nvSpPr>
        <p:spPr>
          <a:xfrm>
            <a:off x="3228200" y="2703056"/>
            <a:ext cx="4922699" cy="856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BEBB449-B700-4FDA-924C-ADBE02386E59}"/>
              </a:ext>
            </a:extLst>
          </p:cNvPr>
          <p:cNvSpPr/>
          <p:nvPr/>
        </p:nvSpPr>
        <p:spPr>
          <a:xfrm>
            <a:off x="3236674" y="3863176"/>
            <a:ext cx="2350088" cy="738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D5554CF-D307-459F-89C9-10AE0DA312BA}"/>
              </a:ext>
            </a:extLst>
          </p:cNvPr>
          <p:cNvSpPr/>
          <p:nvPr/>
        </p:nvSpPr>
        <p:spPr>
          <a:xfrm>
            <a:off x="1853413" y="4883079"/>
            <a:ext cx="6322635" cy="76510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C8731146-54F8-48C8-9223-A4C7AEB11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42" y="618982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0AABD50D-CC02-432A-A5ED-062C03B6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798" y="747726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5ABFDB7F-2BE5-4EE5-A9BD-734469AB9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511" y="4763305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9DA85385-ABED-45EC-BFD6-C94969F50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275" y="2574312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FB30A2E5-2BDE-4865-827C-232EA3F4D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275" y="3706093"/>
            <a:ext cx="415198" cy="257487"/>
          </a:xfrm>
          <a:prstGeom prst="rect">
            <a:avLst/>
          </a:prstGeom>
          <a:ln>
            <a:noFill/>
          </a:ln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345FF343-5E0C-49A3-9569-7EC24537F4B6}"/>
              </a:ext>
            </a:extLst>
          </p:cNvPr>
          <p:cNvSpPr txBox="1"/>
          <p:nvPr/>
        </p:nvSpPr>
        <p:spPr>
          <a:xfrm>
            <a:off x="3607397" y="723770"/>
            <a:ext cx="7665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Services-Subnet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04C7FB2-58DC-4A01-A1C3-21C207FEE814}"/>
              </a:ext>
            </a:extLst>
          </p:cNvPr>
          <p:cNvSpPr txBox="1"/>
          <p:nvPr/>
        </p:nvSpPr>
        <p:spPr>
          <a:xfrm>
            <a:off x="3540727" y="2518495"/>
            <a:ext cx="7505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Storage-Subnet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7FD1FB9-97BF-428A-88E1-2C2B49E08DB3}"/>
              </a:ext>
            </a:extLst>
          </p:cNvPr>
          <p:cNvSpPr txBox="1"/>
          <p:nvPr/>
        </p:nvSpPr>
        <p:spPr>
          <a:xfrm>
            <a:off x="3564134" y="3688201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ML-Subnet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F3501B9-EC28-46DB-8905-0D19650D923B}"/>
              </a:ext>
            </a:extLst>
          </p:cNvPr>
          <p:cNvSpPr txBox="1"/>
          <p:nvPr/>
        </p:nvSpPr>
        <p:spPr>
          <a:xfrm>
            <a:off x="2163229" y="4834855"/>
            <a:ext cx="6623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Shared-VNET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08079E-7AB3-44B4-9D05-F831C3F8E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8286" y="1290279"/>
            <a:ext cx="304800" cy="3048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E910AA-3D4D-4C56-A74E-375F3101DABD}"/>
              </a:ext>
            </a:extLst>
          </p:cNvPr>
          <p:cNvSpPr txBox="1"/>
          <p:nvPr/>
        </p:nvSpPr>
        <p:spPr>
          <a:xfrm>
            <a:off x="1576795" y="1607775"/>
            <a:ext cx="62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Event Hub</a:t>
            </a:r>
          </a:p>
          <a:p>
            <a:pPr algn="ctr"/>
            <a:r>
              <a:rPr lang="en-US" sz="700" dirty="0">
                <a:solidFill>
                  <a:srgbClr val="FF0000"/>
                </a:solidFill>
              </a:rPr>
              <a:t>&lt;TBD&gt;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C3BB7A9-5B7F-4CD4-9AA0-FA427B96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733" y="1369863"/>
            <a:ext cx="351569" cy="350196"/>
          </a:xfrm>
          <a:prstGeom prst="rect">
            <a:avLst/>
          </a:prstGeom>
        </p:spPr>
      </p:pic>
      <p:sp>
        <p:nvSpPr>
          <p:cNvPr id="239" name="TextBox 238">
            <a:extLst>
              <a:ext uri="{FF2B5EF4-FFF2-40B4-BE49-F238E27FC236}">
                <a16:creationId xmlns:a16="http://schemas.microsoft.com/office/drawing/2014/main" id="{7CA0DC7B-D7B6-428B-9518-E2C15A57D144}"/>
              </a:ext>
            </a:extLst>
          </p:cNvPr>
          <p:cNvSpPr txBox="1"/>
          <p:nvPr/>
        </p:nvSpPr>
        <p:spPr>
          <a:xfrm>
            <a:off x="3216255" y="1694561"/>
            <a:ext cx="59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Azure Load Balancer</a:t>
            </a: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E08C972A-5D1C-4D45-8408-F9F0D4299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7931" y="3562150"/>
            <a:ext cx="685815" cy="358910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FF5999A4-5A10-4455-9702-869CE65004BF}"/>
              </a:ext>
            </a:extLst>
          </p:cNvPr>
          <p:cNvSpPr txBox="1"/>
          <p:nvPr/>
        </p:nvSpPr>
        <p:spPr>
          <a:xfrm>
            <a:off x="1582320" y="3920165"/>
            <a:ext cx="59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Azure APIM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0C664BAF-B575-4ABE-8194-278845980D7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2638" y="957438"/>
            <a:ext cx="375940" cy="31132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2096483E-5AE4-4408-B2E9-D801F2720145}"/>
              </a:ext>
            </a:extLst>
          </p:cNvPr>
          <p:cNvSpPr txBox="1"/>
          <p:nvPr/>
        </p:nvSpPr>
        <p:spPr>
          <a:xfrm>
            <a:off x="4001364" y="913046"/>
            <a:ext cx="1311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Azure Kubernetes Service(AKS)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ED9D7A-400E-4756-9D28-559727388D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6331" y="1901939"/>
            <a:ext cx="392177" cy="374351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338CCBC9-8084-4AD7-9460-A8F45B96DAF6}"/>
              </a:ext>
            </a:extLst>
          </p:cNvPr>
          <p:cNvSpPr txBox="1"/>
          <p:nvPr/>
        </p:nvSpPr>
        <p:spPr>
          <a:xfrm>
            <a:off x="4727447" y="1873857"/>
            <a:ext cx="541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Redis Cache</a:t>
            </a:r>
          </a:p>
        </p:txBody>
      </p:sp>
      <p:pic>
        <p:nvPicPr>
          <p:cNvPr id="253" name="Graphic 252">
            <a:extLst>
              <a:ext uri="{FF2B5EF4-FFF2-40B4-BE49-F238E27FC236}">
                <a16:creationId xmlns:a16="http://schemas.microsoft.com/office/drawing/2014/main" id="{8F186802-3128-4C94-ADD9-E426B57730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1624" y="1873501"/>
            <a:ext cx="395011" cy="395011"/>
          </a:xfrm>
          <a:prstGeom prst="rect">
            <a:avLst/>
          </a:prstGeom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94537A45-2796-46EF-89E9-B2723D82EAA0}"/>
              </a:ext>
            </a:extLst>
          </p:cNvPr>
          <p:cNvSpPr txBox="1"/>
          <p:nvPr/>
        </p:nvSpPr>
        <p:spPr>
          <a:xfrm>
            <a:off x="5915135" y="1860233"/>
            <a:ext cx="541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Container Registry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E3B72E-EB28-4DA4-9FF2-B834BA67DE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0999" y="2939777"/>
            <a:ext cx="373818" cy="34266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FB88420-7263-41C0-B7CC-099EBC7E94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82862" y="2965185"/>
            <a:ext cx="255719" cy="337914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F131346D-B141-4AE5-90D4-F04CDA384A2E}"/>
              </a:ext>
            </a:extLst>
          </p:cNvPr>
          <p:cNvSpPr txBox="1"/>
          <p:nvPr/>
        </p:nvSpPr>
        <p:spPr>
          <a:xfrm>
            <a:off x="4749108" y="2962906"/>
            <a:ext cx="759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Cosmos DB</a:t>
            </a:r>
            <a:br>
              <a:rPr lang="en-US" sz="700" dirty="0"/>
            </a:br>
            <a:r>
              <a:rPr lang="en-US" sz="700" dirty="0"/>
              <a:t>(Cassandra API)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CC093F10-755F-44CB-BDE2-254ABF5FB05A}"/>
              </a:ext>
            </a:extLst>
          </p:cNvPr>
          <p:cNvSpPr txBox="1"/>
          <p:nvPr/>
        </p:nvSpPr>
        <p:spPr>
          <a:xfrm>
            <a:off x="5909565" y="2994861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MySQL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1F73DA89-E647-4558-BDA7-80037BC1DA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00981" y="4109847"/>
            <a:ext cx="336829" cy="336829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DFAE34C1-D0FA-4EFA-8153-EAB1EB3434C9}"/>
              </a:ext>
            </a:extLst>
          </p:cNvPr>
          <p:cNvSpPr txBox="1"/>
          <p:nvPr/>
        </p:nvSpPr>
        <p:spPr>
          <a:xfrm>
            <a:off x="4715651" y="4107646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ML</a:t>
            </a:r>
          </a:p>
          <a:p>
            <a:r>
              <a:rPr lang="en-US" sz="700" dirty="0">
                <a:solidFill>
                  <a:srgbClr val="FF0000"/>
                </a:solidFill>
              </a:rPr>
              <a:t>&lt;TBD&gt;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057113-79AA-4336-A6BD-2B4756E9C5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58405" y="4083532"/>
            <a:ext cx="336829" cy="350864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1FB3CA83-226E-46BE-ACAB-E94A3926A176}"/>
              </a:ext>
            </a:extLst>
          </p:cNvPr>
          <p:cNvSpPr txBox="1"/>
          <p:nvPr/>
        </p:nvSpPr>
        <p:spPr>
          <a:xfrm>
            <a:off x="6956011" y="4126619"/>
            <a:ext cx="85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Databricks</a:t>
            </a:r>
          </a:p>
          <a:p>
            <a:r>
              <a:rPr lang="en-US" sz="700" dirty="0">
                <a:solidFill>
                  <a:srgbClr val="FF0000"/>
                </a:solidFill>
              </a:rPr>
              <a:t>&lt;TBD&gt;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4C3D44E8-5802-4DEC-8328-13F8128F9E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39331" y="5176446"/>
            <a:ext cx="346039" cy="32170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93B03EB6-DDFA-465D-A84A-F0FD9DC5CA5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519" y="4897848"/>
            <a:ext cx="265303" cy="286845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903FC6D5-1BB4-44C3-8C2E-67C332B799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3655" y="5320958"/>
            <a:ext cx="286845" cy="286845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D305E14A-0E8C-4B2F-BFFA-03DD9B4CC57F}"/>
              </a:ext>
            </a:extLst>
          </p:cNvPr>
          <p:cNvSpPr txBox="1"/>
          <p:nvPr/>
        </p:nvSpPr>
        <p:spPr>
          <a:xfrm>
            <a:off x="1235464" y="5320958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Monitor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CA27B52-8DAB-4511-A5C3-58BE9502491C}"/>
              </a:ext>
            </a:extLst>
          </p:cNvPr>
          <p:cNvSpPr txBox="1"/>
          <p:nvPr/>
        </p:nvSpPr>
        <p:spPr>
          <a:xfrm>
            <a:off x="4766054" y="5139074"/>
            <a:ext cx="6577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Storage</a:t>
            </a:r>
          </a:p>
          <a:p>
            <a:r>
              <a:rPr lang="en-US" sz="700" dirty="0"/>
              <a:t>(Table, File)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8D3B9A0-C67C-42EA-9E35-520DA8D40DD0}"/>
              </a:ext>
            </a:extLst>
          </p:cNvPr>
          <p:cNvSpPr txBox="1"/>
          <p:nvPr/>
        </p:nvSpPr>
        <p:spPr>
          <a:xfrm>
            <a:off x="1208652" y="4912246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Key Vault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5A28615-D13F-4B64-AC2B-AA22243BDA3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54639" y="1242647"/>
            <a:ext cx="349522" cy="349522"/>
          </a:xfrm>
          <a:prstGeom prst="rect">
            <a:avLst/>
          </a:prstGeom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5664073A-CCD3-4FA7-8D3D-5282CB40BF24}"/>
              </a:ext>
            </a:extLst>
          </p:cNvPr>
          <p:cNvSpPr txBox="1"/>
          <p:nvPr/>
        </p:nvSpPr>
        <p:spPr>
          <a:xfrm>
            <a:off x="4688750" y="1263520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Flink</a:t>
            </a:r>
            <a:r>
              <a:rPr lang="en-US" sz="700" dirty="0"/>
              <a:t> Cluster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6FA9151-38A1-4CD5-BFB2-CC61C2204942}"/>
              </a:ext>
            </a:extLst>
          </p:cNvPr>
          <p:cNvSpPr txBox="1"/>
          <p:nvPr/>
        </p:nvSpPr>
        <p:spPr>
          <a:xfrm>
            <a:off x="7162049" y="1263520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Akka</a:t>
            </a:r>
            <a:r>
              <a:rPr lang="en-US" sz="700" dirty="0"/>
              <a:t> Cluster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5F5545-9B2A-445E-9EAD-07B10A32ABB7}"/>
              </a:ext>
            </a:extLst>
          </p:cNvPr>
          <p:cNvSpPr txBox="1"/>
          <p:nvPr/>
        </p:nvSpPr>
        <p:spPr>
          <a:xfrm>
            <a:off x="5881637" y="1263520"/>
            <a:ext cx="5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Kafka Cluster</a:t>
            </a:r>
          </a:p>
        </p:txBody>
      </p:sp>
      <p:pic>
        <p:nvPicPr>
          <p:cNvPr id="281" name="Picture 280">
            <a:extLst>
              <a:ext uri="{FF2B5EF4-FFF2-40B4-BE49-F238E27FC236}">
                <a16:creationId xmlns:a16="http://schemas.microsoft.com/office/drawing/2014/main" id="{FEDC6C78-217C-4B9E-BC7F-51F65A1F1A7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571190" y="1229438"/>
            <a:ext cx="375940" cy="37594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35CE4C8-706B-406A-8E15-99B16B9A617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759007" y="1229438"/>
            <a:ext cx="375940" cy="37594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EE7AEF2-FA1F-4826-9B46-74ADB8E8FD9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39153" y="920016"/>
            <a:ext cx="197594" cy="2347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3628CB-BED0-46C4-A057-2A1D7511607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561483" y="5179147"/>
            <a:ext cx="415198" cy="378796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1A78839-D77E-4174-A259-F100EA36A93F}"/>
              </a:ext>
            </a:extLst>
          </p:cNvPr>
          <p:cNvSpPr txBox="1"/>
          <p:nvPr/>
        </p:nvSpPr>
        <p:spPr>
          <a:xfrm>
            <a:off x="6976681" y="5170947"/>
            <a:ext cx="7196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RHEL VMs to build </a:t>
            </a:r>
            <a:br>
              <a:rPr lang="en-US" sz="700" dirty="0"/>
            </a:br>
            <a:r>
              <a:rPr lang="en-US" sz="700" dirty="0"/>
              <a:t>Docker Images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D471D6B-5967-4C16-A83D-50080DA0828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97176" y="755761"/>
            <a:ext cx="197594" cy="23470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08146F5-CB62-411E-B066-39C19AC486B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6638" y="2515389"/>
            <a:ext cx="197594" cy="234701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FDA4A713-3A67-4FCC-84B2-0EAB48E94D5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07068" y="4788498"/>
            <a:ext cx="197594" cy="234701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FF9C861F-4933-478F-A4CA-2435D86C246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17667" y="2168990"/>
            <a:ext cx="346039" cy="321708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91760D3-627A-4F88-A3A7-46A417F1E302}"/>
              </a:ext>
            </a:extLst>
          </p:cNvPr>
          <p:cNvSpPr txBox="1"/>
          <p:nvPr/>
        </p:nvSpPr>
        <p:spPr>
          <a:xfrm>
            <a:off x="1565967" y="2462172"/>
            <a:ext cx="649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Azure </a:t>
            </a:r>
          </a:p>
          <a:p>
            <a:pPr algn="ctr"/>
            <a:r>
              <a:rPr lang="en-US" sz="700" dirty="0"/>
              <a:t>Blob Storage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582E71B7-49B7-4955-89A7-8A7EED3717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65350" y="1885410"/>
            <a:ext cx="373818" cy="342666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85C2A49D-1322-4067-A834-D7E246756727}"/>
              </a:ext>
            </a:extLst>
          </p:cNvPr>
          <p:cNvSpPr txBox="1"/>
          <p:nvPr/>
        </p:nvSpPr>
        <p:spPr>
          <a:xfrm>
            <a:off x="7103459" y="1908539"/>
            <a:ext cx="759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Cosmos DB</a:t>
            </a:r>
            <a:br>
              <a:rPr lang="en-US" sz="700" dirty="0"/>
            </a:br>
            <a:r>
              <a:rPr lang="en-US" sz="700" dirty="0"/>
              <a:t>(Cassandra API)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9CB2A2C6-6DF0-46F2-987D-A32932893FB9}"/>
              </a:ext>
            </a:extLst>
          </p:cNvPr>
          <p:cNvCxnSpPr>
            <a:cxnSpLocks/>
          </p:cNvCxnSpPr>
          <p:nvPr/>
        </p:nvCxnSpPr>
        <p:spPr>
          <a:xfrm>
            <a:off x="2606893" y="4744610"/>
            <a:ext cx="0" cy="1442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D69672-50F4-45FB-94D8-99D27D01724A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014731" y="5648182"/>
            <a:ext cx="0" cy="403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AB97FB8-54CB-4EFB-BA48-60D83D975384}"/>
              </a:ext>
            </a:extLst>
          </p:cNvPr>
          <p:cNvSpPr/>
          <p:nvPr/>
        </p:nvSpPr>
        <p:spPr>
          <a:xfrm>
            <a:off x="5809970" y="3879053"/>
            <a:ext cx="2350088" cy="7381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16C9A6DA-3299-497A-B84A-788A717DE04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97958" y="3731204"/>
            <a:ext cx="197594" cy="234701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E28BC720-326D-4D9F-9D1E-443D495FC6E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96583" y="3730409"/>
            <a:ext cx="197594" cy="234701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607D7B73-4504-4B5A-BD5E-EBD251EE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25" y="3764411"/>
            <a:ext cx="415198" cy="257487"/>
          </a:xfrm>
          <a:prstGeom prst="rect">
            <a:avLst/>
          </a:prstGeom>
          <a:ln>
            <a:noFill/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7BE22A4-B79F-4F23-9733-7BC6C412216C}"/>
              </a:ext>
            </a:extLst>
          </p:cNvPr>
          <p:cNvSpPr txBox="1"/>
          <p:nvPr/>
        </p:nvSpPr>
        <p:spPr>
          <a:xfrm>
            <a:off x="6114022" y="371372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DB-Subnet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4AE1FBF-D590-4A1A-9A40-39E868CED1AA}"/>
              </a:ext>
            </a:extLst>
          </p:cNvPr>
          <p:cNvSpPr/>
          <p:nvPr/>
        </p:nvSpPr>
        <p:spPr>
          <a:xfrm>
            <a:off x="1286940" y="1112850"/>
            <a:ext cx="1165618" cy="1900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1EB864-93D2-4979-8363-B0139BC4F2AB}"/>
              </a:ext>
            </a:extLst>
          </p:cNvPr>
          <p:cNvSpPr txBox="1"/>
          <p:nvPr/>
        </p:nvSpPr>
        <p:spPr>
          <a:xfrm>
            <a:off x="488937" y="91292"/>
            <a:ext cx="2770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Clairvoyant Data Platform – Data Lake – Non-Prod</a:t>
            </a:r>
          </a:p>
        </p:txBody>
      </p:sp>
      <p:pic>
        <p:nvPicPr>
          <p:cNvPr id="172" name="Picture 2" descr="Image result for azure subscription">
            <a:extLst>
              <a:ext uri="{FF2B5EF4-FFF2-40B4-BE49-F238E27FC236}">
                <a16:creationId xmlns:a16="http://schemas.microsoft.com/office/drawing/2014/main" id="{5F5AD18D-DFD4-433B-909C-298328B46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8" t="29952" r="66151" b="57343"/>
          <a:stretch/>
        </p:blipFill>
        <p:spPr bwMode="auto">
          <a:xfrm>
            <a:off x="258541" y="123123"/>
            <a:ext cx="317628" cy="34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209B8B39-5458-4303-80DB-A434A0241970}"/>
              </a:ext>
            </a:extLst>
          </p:cNvPr>
          <p:cNvSpPr txBox="1"/>
          <p:nvPr/>
        </p:nvSpPr>
        <p:spPr>
          <a:xfrm>
            <a:off x="1742145" y="4372778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0A8B7A45-C269-43A7-9437-EDF3D9D548B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19452" y="3117813"/>
            <a:ext cx="197594" cy="234701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23789155-6AE8-47C0-AAAD-A1CC78B18EB8}"/>
              </a:ext>
            </a:extLst>
          </p:cNvPr>
          <p:cNvSpPr/>
          <p:nvPr/>
        </p:nvSpPr>
        <p:spPr>
          <a:xfrm>
            <a:off x="1294515" y="3309274"/>
            <a:ext cx="1165618" cy="12920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804321B-9ED1-4DAD-9036-8C83EE8679B2}"/>
              </a:ext>
            </a:extLst>
          </p:cNvPr>
          <p:cNvSpPr txBox="1"/>
          <p:nvPr/>
        </p:nvSpPr>
        <p:spPr>
          <a:xfrm>
            <a:off x="1769586" y="2816958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36FD191-5409-4F5C-9890-66A486D99E88}"/>
              </a:ext>
            </a:extLst>
          </p:cNvPr>
          <p:cNvSpPr txBox="1"/>
          <p:nvPr/>
        </p:nvSpPr>
        <p:spPr>
          <a:xfrm>
            <a:off x="7450452" y="2255171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2497BA-032F-49BC-B4EF-C06EB98961C1}"/>
              </a:ext>
            </a:extLst>
          </p:cNvPr>
          <p:cNvSpPr txBox="1"/>
          <p:nvPr/>
        </p:nvSpPr>
        <p:spPr>
          <a:xfrm>
            <a:off x="7433592" y="3357163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32556D-B295-4DFD-A823-BBCDE8A10B7B}"/>
              </a:ext>
            </a:extLst>
          </p:cNvPr>
          <p:cNvSpPr txBox="1"/>
          <p:nvPr/>
        </p:nvSpPr>
        <p:spPr>
          <a:xfrm>
            <a:off x="4890578" y="4437207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67642BF-E79B-4794-92BF-4AA3A0019CC7}"/>
              </a:ext>
            </a:extLst>
          </p:cNvPr>
          <p:cNvSpPr txBox="1"/>
          <p:nvPr/>
        </p:nvSpPr>
        <p:spPr>
          <a:xfrm>
            <a:off x="7452719" y="4441092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3BFF922-FC63-42E0-B9E8-91C6A3E3166E}"/>
              </a:ext>
            </a:extLst>
          </p:cNvPr>
          <p:cNvSpPr txBox="1"/>
          <p:nvPr/>
        </p:nvSpPr>
        <p:spPr>
          <a:xfrm>
            <a:off x="7413255" y="5436286"/>
            <a:ext cx="749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Subnet /26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0A56511-514A-41AD-8D06-481207AE6ED8}"/>
              </a:ext>
            </a:extLst>
          </p:cNvPr>
          <p:cNvSpPr txBox="1"/>
          <p:nvPr/>
        </p:nvSpPr>
        <p:spPr>
          <a:xfrm>
            <a:off x="1321151" y="582421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Services-VNET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3FBD94F-A3B7-4C7A-893E-137E24BE1B5B}"/>
              </a:ext>
            </a:extLst>
          </p:cNvPr>
          <p:cNvSpPr/>
          <p:nvPr/>
        </p:nvSpPr>
        <p:spPr>
          <a:xfrm>
            <a:off x="1973552" y="5131273"/>
            <a:ext cx="6121999" cy="4620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1B321A7-2F75-4E74-BBED-A852511B664D}"/>
              </a:ext>
            </a:extLst>
          </p:cNvPr>
          <p:cNvCxnSpPr>
            <a:cxnSpLocks/>
          </p:cNvCxnSpPr>
          <p:nvPr/>
        </p:nvCxnSpPr>
        <p:spPr>
          <a:xfrm>
            <a:off x="8372782" y="4723544"/>
            <a:ext cx="0" cy="1328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FA8AA83-BE4B-4241-9A31-2376C544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74" y="994275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4F1A619-BC97-470E-A326-B6A141F4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509" y="3174355"/>
            <a:ext cx="415198" cy="257487"/>
          </a:xfrm>
          <a:prstGeom prst="rect">
            <a:avLst/>
          </a:prstGeom>
          <a:ln>
            <a:noFill/>
          </a:ln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ACD0C0AA-61F0-44F2-A86C-69FE005FEDBB}"/>
              </a:ext>
            </a:extLst>
          </p:cNvPr>
          <p:cNvSpPr txBox="1"/>
          <p:nvPr/>
        </p:nvSpPr>
        <p:spPr>
          <a:xfrm>
            <a:off x="1549544" y="927057"/>
            <a:ext cx="7264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Ingress-Subnet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BAD21E-CAC5-4238-883B-DE159136D80B}"/>
              </a:ext>
            </a:extLst>
          </p:cNvPr>
          <p:cNvSpPr txBox="1"/>
          <p:nvPr/>
        </p:nvSpPr>
        <p:spPr>
          <a:xfrm>
            <a:off x="1607299" y="3137641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APIM-Subnet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8086972-E92E-435D-B84F-87091DC833FE}"/>
              </a:ext>
            </a:extLst>
          </p:cNvPr>
          <p:cNvSpPr txBox="1"/>
          <p:nvPr/>
        </p:nvSpPr>
        <p:spPr>
          <a:xfrm>
            <a:off x="2338868" y="4975442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Shared-Subnet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EF3FAB4-DAD6-4D8B-A693-E4E95918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265" y="4988899"/>
            <a:ext cx="415198" cy="257487"/>
          </a:xfrm>
          <a:prstGeom prst="rect">
            <a:avLst/>
          </a:prstGeom>
          <a:ln>
            <a:noFill/>
          </a:ln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A2CA7002-F30F-46FF-89C1-177E76C0DA7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08358" y="5172659"/>
            <a:ext cx="369446" cy="34346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2065AFCA-FB3D-47CB-AB5A-71323CC8A71F}"/>
              </a:ext>
            </a:extLst>
          </p:cNvPr>
          <p:cNvSpPr txBox="1"/>
          <p:nvPr/>
        </p:nvSpPr>
        <p:spPr>
          <a:xfrm>
            <a:off x="2644376" y="5146795"/>
            <a:ext cx="541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380157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121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Meenakshisundaram, Muthukumar</dc:creator>
  <cp:lastModifiedBy>Meenakshisundaram, Muthukumar</cp:lastModifiedBy>
  <cp:revision>2</cp:revision>
  <dcterms:created xsi:type="dcterms:W3CDTF">2020-03-01T12:22:30Z</dcterms:created>
  <dcterms:modified xsi:type="dcterms:W3CDTF">2020-03-06T08:10:16Z</dcterms:modified>
</cp:coreProperties>
</file>