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05-04-2024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05-04-2024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smtClean="0">
                <a:latin typeface="Arial Rounded MT Bold" panose="020F0704030504030204" pitchFamily="34" charset="0"/>
                <a:cs typeface="Arial" panose="020B0604020202020204" pitchFamily="34" charset="0"/>
              </a:rPr>
              <a:t>V.Muthukumaran</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xmlns=""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xmlns=""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xmlns=""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xmlns=""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xmlns=""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xmlns=""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xmlns=""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xmlns=""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xmlns=""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r>
              <a:rPr lang="en-US" sz="2200" b="1" u="sng" dirty="0"/>
              <a:t/>
            </a: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xmlns=""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xmlns=""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xmlns=""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xmlns=""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xmlns=""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xmlns=""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xmlns="" val="3837703183"/>
                  </a:ext>
                </a:extLst>
              </a:tr>
            </a:tbl>
          </a:graphicData>
        </a:graphic>
      </p:graphicFrame>
      <p:pic>
        <p:nvPicPr>
          <p:cNvPr id="6" name="Picture 5">
            <a:extLst>
              <a:ext uri="{FF2B5EF4-FFF2-40B4-BE49-F238E27FC236}">
                <a16:creationId xmlns:a16="http://schemas.microsoft.com/office/drawing/2014/main" xmlns=""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xmlns=""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xmlns=""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xmlns=""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xmlns=""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xmlns=""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xmlns=""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xmlns=""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xmlns=""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r>
              <a:rPr lang="en-US" dirty="0">
                <a:effectLst/>
              </a:rPr>
              <a:t/>
            </a:r>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xmlns=""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xmlns=""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xmlns=""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xmlns=""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259</TotalTime>
  <Words>2134</Words>
  <Application>Microsoft Office PowerPoint</Application>
  <PresentationFormat>Custom</PresentationFormat>
  <Paragraphs>89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sbc admin</cp:lastModifiedBy>
  <cp:revision>23</cp:revision>
  <dcterms:created xsi:type="dcterms:W3CDTF">2024-03-19T08:45:10Z</dcterms:created>
  <dcterms:modified xsi:type="dcterms:W3CDTF">2024-04-05T07:10:42Z</dcterms:modified>
</cp:coreProperties>
</file>