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Arial Black" panose="020B0A04020102020204" pitchFamily="34" charset="0"/>
      <p:bold r:id="rId29"/>
    </p:embeddedFont>
    <p:embeddedFont>
      <p:font typeface="Lato" panose="020F0502020204030203" pitchFamily="34" charset="0"/>
      <p:regular r:id="rId30"/>
      <p:bold r:id="rId31"/>
      <p:italic r:id="rId32"/>
      <p:boldItalic r:id="rId33"/>
    </p:embeddedFont>
    <p:embeddedFont>
      <p:font typeface="Playfair Display" panose="00000500000000000000" pitchFamily="2" charset="0"/>
      <p:regular r:id="rId34"/>
      <p:bold r:id="rId35"/>
      <p:italic r:id="rId36"/>
      <p:boldItalic r:id="rId37"/>
    </p:embeddedFont>
    <p:embeddedFont>
      <p:font typeface="Playfair Display SemiBold"/>
      <p:regular r:id="rId38"/>
      <p:bold r:id="rId39"/>
      <p:italic r:id="rId40"/>
      <p:boldItalic r:id="rId41"/>
    </p:embeddedFont>
    <p:embeddedFont>
      <p:font typeface="Vidaloka"/>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9D92CE-C7EA-480E-AF4F-7FE7E9913349}">
  <a:tblStyle styleId="{CD9D92CE-C7EA-480E-AF4F-7FE7E99133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58"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092600" y="1008056"/>
            <a:ext cx="6958800" cy="26436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9600">
                <a:latin typeface="Vidaloka"/>
                <a:ea typeface="Vidaloka"/>
                <a:cs typeface="Vidaloka"/>
                <a:sym typeface="Vidalok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06789" y="3714844"/>
            <a:ext cx="4528800" cy="420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28999" y="-16312"/>
            <a:ext cx="9201998" cy="5176124"/>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subTitle" idx="1"/>
          </p:nvPr>
        </p:nvSpPr>
        <p:spPr>
          <a:xfrm>
            <a:off x="720000" y="1105200"/>
            <a:ext cx="7704000" cy="4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8"/>
          <p:cNvSpPr txBox="1">
            <a:spLocks noGrp="1"/>
          </p:cNvSpPr>
          <p:nvPr>
            <p:ph type="title"/>
          </p:nvPr>
        </p:nvSpPr>
        <p:spPr>
          <a:xfrm>
            <a:off x="1725025" y="1307100"/>
            <a:ext cx="5694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1257450" y="1330650"/>
            <a:ext cx="66291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1257450" y="3295050"/>
            <a:ext cx="6629100" cy="5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8" name="Google Shape;48;p11"/>
          <p:cNvSpPr txBox="1">
            <a:spLocks noGrp="1"/>
          </p:cNvSpPr>
          <p:nvPr>
            <p:ph type="title" hasCustomPrompt="1"/>
          </p:nvPr>
        </p:nvSpPr>
        <p:spPr>
          <a:xfrm>
            <a:off x="2073275" y="1288250"/>
            <a:ext cx="49974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2073275" y="3259075"/>
            <a:ext cx="4997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86"/>
        <p:cNvGrpSpPr/>
        <p:nvPr/>
      </p:nvGrpSpPr>
      <p:grpSpPr>
        <a:xfrm>
          <a:off x="0" y="0"/>
          <a:ext cx="0" cy="0"/>
          <a:chOff x="0" y="0"/>
          <a:chExt cx="0" cy="0"/>
        </a:xfrm>
      </p:grpSpPr>
      <p:pic>
        <p:nvPicPr>
          <p:cNvPr id="87" name="Google Shape;87;p19"/>
          <p:cNvPicPr preferRelativeResize="0"/>
          <p:nvPr/>
        </p:nvPicPr>
        <p:blipFill>
          <a:blip r:embed="rId2">
            <a:alphaModFix/>
          </a:blip>
          <a:stretch>
            <a:fillRect/>
          </a:stretch>
        </p:blipFill>
        <p:spPr>
          <a:xfrm>
            <a:off x="0" y="0"/>
            <a:ext cx="914399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88"/>
        <p:cNvGrpSpPr/>
        <p:nvPr/>
      </p:nvGrpSpPr>
      <p:grpSpPr>
        <a:xfrm>
          <a:off x="0" y="0"/>
          <a:ext cx="0" cy="0"/>
          <a:chOff x="0" y="0"/>
          <a:chExt cx="0" cy="0"/>
        </a:xfrm>
      </p:grpSpPr>
      <p:pic>
        <p:nvPicPr>
          <p:cNvPr id="89" name="Google Shape;89;p20"/>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2pPr>
            <a:lvl3pPr lvl="2"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3pPr>
            <a:lvl4pPr lvl="3"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4pPr>
            <a:lvl5pPr lvl="4"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5pPr>
            <a:lvl6pPr lvl="5"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6pPr>
            <a:lvl7pPr lvl="6"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7pPr>
            <a:lvl8pPr lvl="7"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8pPr>
            <a:lvl9pPr lvl="8"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7" r:id="rId5"/>
    <p:sldLayoutId id="2147483665"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a:spLocks noGrp="1"/>
          </p:cNvSpPr>
          <p:nvPr>
            <p:ph type="ctrTitle"/>
          </p:nvPr>
        </p:nvSpPr>
        <p:spPr>
          <a:xfrm>
            <a:off x="1092600" y="554514"/>
            <a:ext cx="6958800" cy="2643600"/>
          </a:xfrm>
          <a:prstGeom prst="rect">
            <a:avLst/>
          </a:prstGeom>
        </p:spPr>
        <p:txBody>
          <a:bodyPr spcFirstLastPara="1" wrap="square" lIns="91425" tIns="91425" rIns="91425" bIns="91425" anchor="ctr" anchorCtr="0">
            <a:noAutofit/>
          </a:bodyPr>
          <a:lstStyle/>
          <a:p>
            <a:pPr lvl="0"/>
            <a:r>
              <a:rPr lang="en-US" sz="4400" dirty="0"/>
              <a:t>Podcast Plus: A Redux-Inspired Podcast App with Dynamic Themes for Android</a:t>
            </a:r>
            <a:endParaRPr sz="4400" i="1" dirty="0">
              <a:latin typeface="Playfair Display"/>
              <a:ea typeface="Playfair Display"/>
              <a:cs typeface="Playfair Display"/>
              <a:sym typeface="Playfair Display"/>
            </a:endParaRPr>
          </a:p>
        </p:txBody>
      </p:sp>
      <p:sp>
        <p:nvSpPr>
          <p:cNvPr id="101" name="Google Shape;101;p24"/>
          <p:cNvSpPr txBox="1">
            <a:spLocks noGrp="1"/>
          </p:cNvSpPr>
          <p:nvPr>
            <p:ph type="subTitle" idx="1"/>
          </p:nvPr>
        </p:nvSpPr>
        <p:spPr>
          <a:xfrm>
            <a:off x="1092600" y="3136943"/>
            <a:ext cx="4528800" cy="420600"/>
          </a:xfrm>
          <a:prstGeom prst="rect">
            <a:avLst/>
          </a:prstGeom>
        </p:spPr>
        <p:txBody>
          <a:bodyPr spcFirstLastPara="1" wrap="square" lIns="91425" tIns="91425" rIns="91425" bIns="91425" anchor="t" anchorCtr="0">
            <a:noAutofit/>
          </a:bodyPr>
          <a:lstStyle/>
          <a:p>
            <a:pPr marL="0" lvl="0" indent="0"/>
            <a:r>
              <a:rPr lang="en-IN" dirty="0"/>
              <a:t>Listen in style. Podcasting made personal</a:t>
            </a:r>
            <a:endParaRPr dirty="0"/>
          </a:p>
        </p:txBody>
      </p:sp>
      <p:sp>
        <p:nvSpPr>
          <p:cNvPr id="3" name="TextBox 2">
            <a:extLst>
              <a:ext uri="{FF2B5EF4-FFF2-40B4-BE49-F238E27FC236}">
                <a16:creationId xmlns:a16="http://schemas.microsoft.com/office/drawing/2014/main" id="{8E29632C-33B6-4707-BA04-D0FBADC382F9}"/>
              </a:ext>
            </a:extLst>
          </p:cNvPr>
          <p:cNvSpPr txBox="1"/>
          <p:nvPr/>
        </p:nvSpPr>
        <p:spPr>
          <a:xfrm>
            <a:off x="6737299" y="4067251"/>
            <a:ext cx="2355495" cy="523220"/>
          </a:xfrm>
          <a:prstGeom prst="rect">
            <a:avLst/>
          </a:prstGeom>
          <a:noFill/>
        </p:spPr>
        <p:txBody>
          <a:bodyPr wrap="square" rtlCol="0">
            <a:spAutoFit/>
          </a:bodyPr>
          <a:lstStyle/>
          <a:p>
            <a:r>
              <a:rPr lang="en-US" dirty="0" err="1"/>
              <a:t>Muthukumar</a:t>
            </a:r>
            <a:r>
              <a:rPr lang="en-US" dirty="0"/>
              <a:t> C</a:t>
            </a:r>
          </a:p>
          <a:p>
            <a:r>
              <a:rPr lang="en-US"/>
              <a:t>Reg </a:t>
            </a:r>
            <a:r>
              <a:rPr lang="en-US" dirty="0"/>
              <a:t>no</a:t>
            </a:r>
            <a:r>
              <a:rPr lang="en-US"/>
              <a:t>:710422104032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CBE92-4B3C-443C-9FF0-7359B5F5BDB9}"/>
              </a:ext>
            </a:extLst>
          </p:cNvPr>
          <p:cNvSpPr txBox="1"/>
          <p:nvPr/>
        </p:nvSpPr>
        <p:spPr>
          <a:xfrm>
            <a:off x="219456" y="65837"/>
            <a:ext cx="8646566" cy="5478423"/>
          </a:xfrm>
          <a:prstGeom prst="rect">
            <a:avLst/>
          </a:prstGeom>
          <a:noFill/>
        </p:spPr>
        <p:txBody>
          <a:bodyPr wrap="square" rtlCol="0">
            <a:spAutoFit/>
          </a:bodyPr>
          <a:lstStyle/>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R.raw.audio_1)</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endParaRPr lang="en-IN" dirty="0"/>
          </a:p>
          <a:p>
            <a:r>
              <a:rPr lang="en-IN" dirty="0"/>
              <a:t> </a:t>
            </a:r>
          </a:p>
        </p:txBody>
      </p:sp>
    </p:spTree>
    <p:extLst>
      <p:ext uri="{BB962C8B-B14F-4D97-AF65-F5344CB8AC3E}">
        <p14:creationId xmlns:p14="http://schemas.microsoft.com/office/powerpoint/2010/main" val="49823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8DDD1E-DD30-4978-A5EC-F34E265B2FCE}"/>
              </a:ext>
            </a:extLst>
          </p:cNvPr>
          <p:cNvSpPr txBox="1"/>
          <p:nvPr/>
        </p:nvSpPr>
        <p:spPr>
          <a:xfrm>
            <a:off x="51206" y="80467"/>
            <a:ext cx="8917229" cy="5262979"/>
          </a:xfrm>
          <a:prstGeom prst="rect">
            <a:avLst/>
          </a:prstGeom>
          <a:noFill/>
        </p:spPr>
        <p:txBody>
          <a:bodyPr wrap="square" rtlCol="0">
            <a:spAutoFit/>
          </a:bodyPr>
          <a:lstStyle/>
          <a:p>
            <a:r>
              <a:rPr lang="en-IN" dirty="0"/>
              <a:t> ) {</a:t>
            </a:r>
          </a:p>
          <a:p>
            <a:endParaRPr lang="en-IN" dirty="0"/>
          </a:p>
          <a:p>
            <a:r>
              <a:rPr lang="en-IN" dirty="0"/>
              <a:t>                    Image(</a:t>
            </a:r>
          </a:p>
          <a:p>
            <a:r>
              <a:rPr lang="en-IN" dirty="0"/>
              <a:t>                        painter = </a:t>
            </a:r>
            <a:r>
              <a:rPr lang="en-IN" dirty="0" err="1"/>
              <a:t>painterResource</a:t>
            </a:r>
            <a:r>
              <a:rPr lang="en-IN" dirty="0"/>
              <a:t>(id = R.drawable.img_1),</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"Haunted Houses, Evil Spirits &amp; The Paranormal Explained | </a:t>
            </a:r>
            <a:r>
              <a:rPr lang="en-IN" dirty="0" err="1"/>
              <a:t>Sarbajeet</a:t>
            </a:r>
            <a:r>
              <a:rPr lang="en-IN" dirty="0"/>
              <a:t> Mohanty",</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endParaRPr lang="en-IN" dirty="0"/>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p:txBody>
      </p:sp>
    </p:spTree>
    <p:extLst>
      <p:ext uri="{BB962C8B-B14F-4D97-AF65-F5344CB8AC3E}">
        <p14:creationId xmlns:p14="http://schemas.microsoft.com/office/powerpoint/2010/main" val="249524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754B9-56FF-4078-A6C4-7A09D87B29A3}"/>
              </a:ext>
            </a:extLst>
          </p:cNvPr>
          <p:cNvSpPr txBox="1"/>
          <p:nvPr/>
        </p:nvSpPr>
        <p:spPr>
          <a:xfrm>
            <a:off x="95098" y="109728"/>
            <a:ext cx="8909913" cy="5262979"/>
          </a:xfrm>
          <a:prstGeom prst="rect">
            <a:avLst/>
          </a:prstGeom>
          <a:noFill/>
        </p:spPr>
        <p:txBody>
          <a:bodyPr wrap="square" rtlCol="0">
            <a:spAutoFit/>
          </a:bodyPr>
          <a:lstStyle/>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p:txBody>
      </p:sp>
    </p:spTree>
    <p:extLst>
      <p:ext uri="{BB962C8B-B14F-4D97-AF65-F5344CB8AC3E}">
        <p14:creationId xmlns:p14="http://schemas.microsoft.com/office/powerpoint/2010/main" val="208552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54EF9-CAF7-4CC8-9007-7FC7ED799B47}"/>
              </a:ext>
            </a:extLst>
          </p:cNvPr>
          <p:cNvSpPr txBox="1"/>
          <p:nvPr/>
        </p:nvSpPr>
        <p:spPr>
          <a:xfrm>
            <a:off x="204826" y="80467"/>
            <a:ext cx="8727033" cy="5262979"/>
          </a:xfrm>
          <a:prstGeom prst="rect">
            <a:avLst/>
          </a:prstGeom>
          <a:noFill/>
        </p:spPr>
        <p:txBody>
          <a:bodyPr wrap="square" rtlCol="0">
            <a:spAutoFit/>
          </a:bodyPr>
          <a:lstStyle/>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R.raw.audio_2)</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R.drawable.img_2),</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a:t>
            </a:r>
            <a:r>
              <a:rPr lang="en-IN" dirty="0" err="1"/>
              <a:t>Kaali</a:t>
            </a:r>
            <a:r>
              <a:rPr lang="en-IN" dirty="0"/>
              <a:t> Mata </a:t>
            </a:r>
            <a:r>
              <a:rPr lang="en-IN" dirty="0" err="1"/>
              <a:t>ki</a:t>
            </a:r>
            <a:r>
              <a:rPr lang="en-IN" dirty="0"/>
              <a:t> </a:t>
            </a:r>
            <a:r>
              <a:rPr lang="en-IN" dirty="0" err="1"/>
              <a:t>kahani</a:t>
            </a:r>
            <a:r>
              <a:rPr lang="en-IN" dirty="0"/>
              <a:t> - Black Magic &amp; </a:t>
            </a:r>
            <a:r>
              <a:rPr lang="en-IN" dirty="0" err="1"/>
              <a:t>Aghoris</a:t>
            </a:r>
            <a:r>
              <a:rPr lang="en-IN" dirty="0"/>
              <a:t> ft. Dr Vineet Aggarwal",</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endParaRPr lang="en-IN" dirty="0"/>
          </a:p>
        </p:txBody>
      </p:sp>
    </p:spTree>
    <p:extLst>
      <p:ext uri="{BB962C8B-B14F-4D97-AF65-F5344CB8AC3E}">
        <p14:creationId xmlns:p14="http://schemas.microsoft.com/office/powerpoint/2010/main" val="418093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2677E-3988-4F6A-B304-724A7987CF99}"/>
              </a:ext>
            </a:extLst>
          </p:cNvPr>
          <p:cNvSpPr txBox="1"/>
          <p:nvPr/>
        </p:nvSpPr>
        <p:spPr>
          <a:xfrm>
            <a:off x="212141" y="0"/>
            <a:ext cx="8734349" cy="5262979"/>
          </a:xfrm>
          <a:prstGeom prst="rect">
            <a:avLst/>
          </a:prstGeom>
          <a:noFill/>
        </p:spPr>
        <p:txBody>
          <a:bodyPr wrap="square" rtlCol="0">
            <a:spAutoFit/>
          </a:bodyPr>
          <a:lstStyle/>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r>
              <a:rPr lang="en-IN" dirty="0"/>
              <a:t>            Card(</a:t>
            </a:r>
          </a:p>
          <a:p>
            <a:r>
              <a:rPr lang="en-IN" dirty="0"/>
              <a:t>                elevation = 12.dp,</a:t>
            </a:r>
          </a:p>
          <a:p>
            <a:r>
              <a:rPr lang="en-IN" dirty="0"/>
              <a:t> </a:t>
            </a:r>
          </a:p>
        </p:txBody>
      </p:sp>
    </p:spTree>
    <p:extLst>
      <p:ext uri="{BB962C8B-B14F-4D97-AF65-F5344CB8AC3E}">
        <p14:creationId xmlns:p14="http://schemas.microsoft.com/office/powerpoint/2010/main" val="3500130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2511C-53D6-4A7B-B048-11D52233FDC1}"/>
              </a:ext>
            </a:extLst>
          </p:cNvPr>
          <p:cNvSpPr txBox="1"/>
          <p:nvPr/>
        </p:nvSpPr>
        <p:spPr>
          <a:xfrm>
            <a:off x="51206" y="87782"/>
            <a:ext cx="8902599" cy="5262979"/>
          </a:xfrm>
          <a:prstGeom prst="rect">
            <a:avLst/>
          </a:prstGeom>
          <a:noFill/>
        </p:spPr>
        <p:txBody>
          <a:bodyPr wrap="square" rtlCol="0">
            <a:spAutoFit/>
          </a:bodyPr>
          <a:lstStyle/>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R.raw.audio_3)</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R.drawable.img_3),</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a:t>
            </a:r>
          </a:p>
        </p:txBody>
      </p:sp>
    </p:spTree>
    <p:extLst>
      <p:ext uri="{BB962C8B-B14F-4D97-AF65-F5344CB8AC3E}">
        <p14:creationId xmlns:p14="http://schemas.microsoft.com/office/powerpoint/2010/main" val="378547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29E48C-7123-4776-B520-9BB523FC51EF}"/>
              </a:ext>
            </a:extLst>
          </p:cNvPr>
          <p:cNvSpPr txBox="1"/>
          <p:nvPr/>
        </p:nvSpPr>
        <p:spPr>
          <a:xfrm>
            <a:off x="307238" y="0"/>
            <a:ext cx="8675828" cy="5047536"/>
          </a:xfrm>
          <a:prstGeom prst="rect">
            <a:avLst/>
          </a:prstGeom>
          <a:noFill/>
        </p:spPr>
        <p:txBody>
          <a:bodyPr wrap="square" rtlCol="0">
            <a:spAutoFit/>
          </a:bodyPr>
          <a:lstStyle/>
          <a:p>
            <a:r>
              <a:rPr lang="en-IN" dirty="0"/>
              <a:t> Text(</a:t>
            </a:r>
          </a:p>
          <a:p>
            <a:r>
              <a:rPr lang="en-IN" dirty="0"/>
              <a:t>                        text = "Tantra Explained Simply | </a:t>
            </a:r>
            <a:r>
              <a:rPr lang="en-IN" dirty="0" err="1"/>
              <a:t>Rajarshi</a:t>
            </a:r>
            <a:r>
              <a:rPr lang="en-IN" dirty="0"/>
              <a:t> </a:t>
            </a:r>
            <a:r>
              <a:rPr lang="en-IN" dirty="0" err="1"/>
              <a:t>Nandy</a:t>
            </a:r>
            <a:r>
              <a:rPr lang="en-IN" dirty="0"/>
              <a:t> - Mata, </a:t>
            </a:r>
            <a:r>
              <a:rPr lang="en-IN" dirty="0" err="1"/>
              <a:t>Bhairav</a:t>
            </a:r>
            <a:r>
              <a:rPr lang="en-IN" dirty="0"/>
              <a:t> &amp; </a:t>
            </a:r>
            <a:r>
              <a:rPr lang="en-IN" dirty="0" err="1"/>
              <a:t>Kamakhya</a:t>
            </a:r>
            <a:r>
              <a:rPr lang="en-IN" dirty="0"/>
              <a:t> Devi",</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p:txBody>
      </p:sp>
    </p:spTree>
    <p:extLst>
      <p:ext uri="{BB962C8B-B14F-4D97-AF65-F5344CB8AC3E}">
        <p14:creationId xmlns:p14="http://schemas.microsoft.com/office/powerpoint/2010/main" val="216655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665596-327E-4AF8-B464-1394AF4091EE}"/>
              </a:ext>
            </a:extLst>
          </p:cNvPr>
          <p:cNvSpPr txBox="1"/>
          <p:nvPr/>
        </p:nvSpPr>
        <p:spPr>
          <a:xfrm>
            <a:off x="270662" y="7315"/>
            <a:ext cx="8609991" cy="5262979"/>
          </a:xfrm>
          <a:prstGeom prst="rect">
            <a:avLst/>
          </a:prstGeom>
          <a:noFill/>
        </p:spPr>
        <p:txBody>
          <a:bodyPr wrap="square" rtlCol="0">
            <a:spAutoFit/>
          </a:bodyPr>
          <a:lstStyle/>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R.raw.audio_4)</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R.drawable.img_4),</a:t>
            </a:r>
          </a:p>
          <a:p>
            <a:r>
              <a:rPr lang="en-IN" dirty="0"/>
              <a:t>                        </a:t>
            </a:r>
            <a:r>
              <a:rPr lang="en-IN" dirty="0" err="1"/>
              <a:t>contentDescription</a:t>
            </a:r>
            <a:r>
              <a:rPr lang="en-IN" dirty="0"/>
              <a:t> = null,</a:t>
            </a:r>
          </a:p>
          <a:p>
            <a:endParaRPr lang="en-IN" dirty="0"/>
          </a:p>
        </p:txBody>
      </p:sp>
    </p:spTree>
    <p:extLst>
      <p:ext uri="{BB962C8B-B14F-4D97-AF65-F5344CB8AC3E}">
        <p14:creationId xmlns:p14="http://schemas.microsoft.com/office/powerpoint/2010/main" val="331750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CEA682-6108-447F-92C0-E6A44ABFB190}"/>
              </a:ext>
            </a:extLst>
          </p:cNvPr>
          <p:cNvSpPr txBox="1"/>
          <p:nvPr/>
        </p:nvSpPr>
        <p:spPr>
          <a:xfrm>
            <a:off x="160934" y="87782"/>
            <a:ext cx="8705088" cy="5047536"/>
          </a:xfrm>
          <a:prstGeom prst="rect">
            <a:avLst/>
          </a:prstGeom>
          <a:noFill/>
        </p:spPr>
        <p:txBody>
          <a:bodyPr wrap="square" rtlCol="0">
            <a:spAutoFit/>
          </a:bodyPr>
          <a:lstStyle/>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"Complete Story Of Shri Krishna - Explained In 20 Minutes",</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p:txBody>
      </p:sp>
    </p:spTree>
    <p:extLst>
      <p:ext uri="{BB962C8B-B14F-4D97-AF65-F5344CB8AC3E}">
        <p14:creationId xmlns:p14="http://schemas.microsoft.com/office/powerpoint/2010/main" val="226215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02D1E5-A04B-4CF1-884B-8D8F0716B698}"/>
              </a:ext>
            </a:extLst>
          </p:cNvPr>
          <p:cNvSpPr txBox="1"/>
          <p:nvPr/>
        </p:nvSpPr>
        <p:spPr>
          <a:xfrm>
            <a:off x="109728" y="0"/>
            <a:ext cx="8887968" cy="5262979"/>
          </a:xfrm>
          <a:prstGeom prst="rect">
            <a:avLst/>
          </a:prstGeom>
          <a:noFill/>
        </p:spPr>
        <p:txBody>
          <a:bodyPr wrap="square" rtlCol="0">
            <a:spAutoFit/>
          </a:bodyPr>
          <a:lstStyle/>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R.raw.audio_5)</a:t>
            </a:r>
          </a:p>
          <a:p>
            <a:endParaRPr lang="en-IN" dirty="0"/>
          </a:p>
          <a:p>
            <a:r>
              <a:rPr lang="en-IN" dirty="0"/>
              <a:t>                Column(</a:t>
            </a:r>
          </a:p>
          <a:p>
            <a:r>
              <a:rPr lang="en-IN" dirty="0"/>
              <a:t>                    modifier = </a:t>
            </a:r>
            <a:r>
              <a:rPr lang="en-IN" dirty="0" err="1"/>
              <a:t>Modifier.fillMaxSize</a:t>
            </a:r>
            <a:r>
              <a:rPr lang="en-IN" dirty="0"/>
              <a:t>(),</a:t>
            </a:r>
          </a:p>
          <a:p>
            <a:r>
              <a:rPr lang="en-IN" dirty="0"/>
              <a:t> </a:t>
            </a:r>
          </a:p>
        </p:txBody>
      </p:sp>
    </p:spTree>
    <p:extLst>
      <p:ext uri="{BB962C8B-B14F-4D97-AF65-F5344CB8AC3E}">
        <p14:creationId xmlns:p14="http://schemas.microsoft.com/office/powerpoint/2010/main" val="96694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716079EF-D3F4-41AA-8777-1E3258025996}"/>
              </a:ext>
            </a:extLst>
          </p:cNvPr>
          <p:cNvSpPr txBox="1"/>
          <p:nvPr/>
        </p:nvSpPr>
        <p:spPr>
          <a:xfrm>
            <a:off x="694944" y="1053388"/>
            <a:ext cx="7622439" cy="2862322"/>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The goal of Podcast Plus is to provide Android users with a seamless and engaging podcast streaming experience by leveraging a Redux-inspired architecture for efficient state management. This ensures predictability, maintainability, and real-time updates across the app, enhancing overall performance. The app features dynamic themes, including light, dark, and customizable options, allowing users to personalize their interface. With an intuitive design, personalized recommendations, and offline support, Podcast Plus prioritizes user convenience and flexibility. Its modular and scalable structure ensures the app remains adaptable to future enhancements, delivering a reliable and visually appealing podcast experience.</a:t>
            </a: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0DCE021-748E-484E-8D38-E531BDC583E7}"/>
              </a:ext>
            </a:extLst>
          </p:cNvPr>
          <p:cNvSpPr/>
          <p:nvPr/>
        </p:nvSpPr>
        <p:spPr>
          <a:xfrm>
            <a:off x="3405541" y="157465"/>
            <a:ext cx="2201244" cy="461665"/>
          </a:xfrm>
          <a:prstGeom prst="rect">
            <a:avLst/>
          </a:prstGeom>
        </p:spPr>
        <p:txBody>
          <a:bodyPr wrap="none">
            <a:spAutoFit/>
          </a:bodyPr>
          <a:lstStyle/>
          <a:p>
            <a:r>
              <a:rPr lang="en-US" sz="2400" b="1" dirty="0">
                <a:latin typeface="Arial Black" panose="020B0A04020102020204" pitchFamily="34" charset="0"/>
              </a:rPr>
              <a:t>OBJECTIVE</a:t>
            </a:r>
            <a:r>
              <a:rPr lang="en-US" dirty="0"/>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DE0A1-7E6D-4982-AA57-C06C97E30705}"/>
              </a:ext>
            </a:extLst>
          </p:cNvPr>
          <p:cNvSpPr txBox="1"/>
          <p:nvPr/>
        </p:nvSpPr>
        <p:spPr>
          <a:xfrm>
            <a:off x="102413" y="0"/>
            <a:ext cx="8551469" cy="5047536"/>
          </a:xfrm>
          <a:prstGeom prst="rect">
            <a:avLst/>
          </a:prstGeom>
          <a:noFill/>
        </p:spPr>
        <p:txBody>
          <a:bodyPr wrap="square" rtlCol="0">
            <a:spAutoFit/>
          </a:bodyPr>
          <a:lstStyle/>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R.drawable.img_5),</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"Mahabharat Ki </a:t>
            </a:r>
            <a:r>
              <a:rPr lang="en-IN" dirty="0" err="1"/>
              <a:t>Poori</a:t>
            </a:r>
            <a:r>
              <a:rPr lang="en-IN" dirty="0"/>
              <a:t> Kahaani - Arjun, Shri Krishna &amp; </a:t>
            </a:r>
            <a:r>
              <a:rPr lang="en-IN" dirty="0" err="1"/>
              <a:t>Yuddh</a:t>
            </a:r>
            <a:r>
              <a:rPr lang="en-IN" dirty="0"/>
              <a:t> - Ami Ganatra ",</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p:txBody>
      </p:sp>
    </p:spTree>
    <p:extLst>
      <p:ext uri="{BB962C8B-B14F-4D97-AF65-F5344CB8AC3E}">
        <p14:creationId xmlns:p14="http://schemas.microsoft.com/office/powerpoint/2010/main" val="362238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CA733-B7E6-48AF-8E56-0F7CA23F9DA6}"/>
              </a:ext>
            </a:extLst>
          </p:cNvPr>
          <p:cNvSpPr txBox="1"/>
          <p:nvPr/>
        </p:nvSpPr>
        <p:spPr>
          <a:xfrm>
            <a:off x="241402" y="117043"/>
            <a:ext cx="8163763" cy="3754874"/>
          </a:xfrm>
          <a:prstGeom prst="rect">
            <a:avLst/>
          </a:prstGeom>
          <a:noFill/>
        </p:spPr>
        <p:txBody>
          <a:bodyPr wrap="square" rtlCol="0">
            <a:spAutoFit/>
          </a:bodyPr>
          <a:lstStyle/>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r>
              <a:rPr lang="en-IN" dirty="0"/>
              <a:t>        }</a:t>
            </a:r>
          </a:p>
          <a:p>
            <a:r>
              <a:rPr lang="en-IN" dirty="0"/>
              <a:t>    }</a:t>
            </a:r>
          </a:p>
          <a:p>
            <a:r>
              <a:rPr lang="en-IN" dirty="0"/>
              <a:t>}</a:t>
            </a:r>
          </a:p>
        </p:txBody>
      </p:sp>
    </p:spTree>
    <p:extLst>
      <p:ext uri="{BB962C8B-B14F-4D97-AF65-F5344CB8AC3E}">
        <p14:creationId xmlns:p14="http://schemas.microsoft.com/office/powerpoint/2010/main" val="2735491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519905-1A9F-4187-BCD8-165902C451EF}"/>
              </a:ext>
            </a:extLst>
          </p:cNvPr>
          <p:cNvSpPr txBox="1"/>
          <p:nvPr/>
        </p:nvSpPr>
        <p:spPr>
          <a:xfrm>
            <a:off x="256032" y="175565"/>
            <a:ext cx="2801722" cy="400110"/>
          </a:xfrm>
          <a:prstGeom prst="rect">
            <a:avLst/>
          </a:prstGeom>
          <a:noFill/>
        </p:spPr>
        <p:txBody>
          <a:bodyPr wrap="square" rtlCol="0">
            <a:spAutoFit/>
          </a:bodyPr>
          <a:lstStyle/>
          <a:p>
            <a:r>
              <a:rPr lang="en-US" sz="2000" dirty="0">
                <a:latin typeface="Arial Black" panose="020B0A04020102020204" pitchFamily="34" charset="0"/>
              </a:rPr>
              <a:t>OUTPUT:</a:t>
            </a:r>
            <a:endParaRPr lang="en-IN" sz="2000" dirty="0">
              <a:latin typeface="Arial Black" panose="020B0A04020102020204" pitchFamily="34" charset="0"/>
            </a:endParaRPr>
          </a:p>
        </p:txBody>
      </p:sp>
      <p:pic>
        <p:nvPicPr>
          <p:cNvPr id="4" name="Picture 3">
            <a:extLst>
              <a:ext uri="{FF2B5EF4-FFF2-40B4-BE49-F238E27FC236}">
                <a16:creationId xmlns:a16="http://schemas.microsoft.com/office/drawing/2014/main" id="{ACB67971-C185-45A8-8A08-903C4AC428F0}"/>
              </a:ext>
            </a:extLst>
          </p:cNvPr>
          <p:cNvPicPr>
            <a:picLocks noChangeAspect="1"/>
          </p:cNvPicPr>
          <p:nvPr/>
        </p:nvPicPr>
        <p:blipFill>
          <a:blip r:embed="rId2"/>
          <a:stretch>
            <a:fillRect/>
          </a:stretch>
        </p:blipFill>
        <p:spPr>
          <a:xfrm>
            <a:off x="3648773" y="504749"/>
            <a:ext cx="2006347" cy="4491989"/>
          </a:xfrm>
          <a:prstGeom prst="rect">
            <a:avLst/>
          </a:prstGeom>
        </p:spPr>
      </p:pic>
    </p:spTree>
    <p:extLst>
      <p:ext uri="{BB962C8B-B14F-4D97-AF65-F5344CB8AC3E}">
        <p14:creationId xmlns:p14="http://schemas.microsoft.com/office/powerpoint/2010/main" val="40836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54E1B4-100A-46DD-8A30-2E42D60A8C5D}"/>
              </a:ext>
            </a:extLst>
          </p:cNvPr>
          <p:cNvPicPr>
            <a:picLocks noChangeAspect="1"/>
          </p:cNvPicPr>
          <p:nvPr/>
        </p:nvPicPr>
        <p:blipFill>
          <a:blip r:embed="rId2"/>
          <a:stretch>
            <a:fillRect/>
          </a:stretch>
        </p:blipFill>
        <p:spPr>
          <a:xfrm>
            <a:off x="3522176" y="221311"/>
            <a:ext cx="2099648" cy="4700878"/>
          </a:xfrm>
          <a:prstGeom prst="rect">
            <a:avLst/>
          </a:prstGeom>
        </p:spPr>
      </p:pic>
    </p:spTree>
    <p:extLst>
      <p:ext uri="{BB962C8B-B14F-4D97-AF65-F5344CB8AC3E}">
        <p14:creationId xmlns:p14="http://schemas.microsoft.com/office/powerpoint/2010/main" val="115820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14BB9-B3C5-4347-B2A9-D3DA45794F00}"/>
              </a:ext>
            </a:extLst>
          </p:cNvPr>
          <p:cNvPicPr>
            <a:picLocks noChangeAspect="1"/>
          </p:cNvPicPr>
          <p:nvPr/>
        </p:nvPicPr>
        <p:blipFill>
          <a:blip r:embed="rId2"/>
          <a:stretch>
            <a:fillRect/>
          </a:stretch>
        </p:blipFill>
        <p:spPr>
          <a:xfrm>
            <a:off x="3481942" y="131232"/>
            <a:ext cx="2180115" cy="4881035"/>
          </a:xfrm>
          <a:prstGeom prst="rect">
            <a:avLst/>
          </a:prstGeom>
        </p:spPr>
      </p:pic>
    </p:spTree>
    <p:extLst>
      <p:ext uri="{BB962C8B-B14F-4D97-AF65-F5344CB8AC3E}">
        <p14:creationId xmlns:p14="http://schemas.microsoft.com/office/powerpoint/2010/main" val="310046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0E879-21CE-4992-9263-98C5E4D0F95F}"/>
              </a:ext>
            </a:extLst>
          </p:cNvPr>
          <p:cNvPicPr>
            <a:picLocks noChangeAspect="1"/>
          </p:cNvPicPr>
          <p:nvPr/>
        </p:nvPicPr>
        <p:blipFill>
          <a:blip r:embed="rId2"/>
          <a:stretch>
            <a:fillRect/>
          </a:stretch>
        </p:blipFill>
        <p:spPr>
          <a:xfrm>
            <a:off x="3503888" y="180366"/>
            <a:ext cx="2136224" cy="4782768"/>
          </a:xfrm>
          <a:prstGeom prst="rect">
            <a:avLst/>
          </a:prstGeom>
        </p:spPr>
      </p:pic>
    </p:spTree>
    <p:extLst>
      <p:ext uri="{BB962C8B-B14F-4D97-AF65-F5344CB8AC3E}">
        <p14:creationId xmlns:p14="http://schemas.microsoft.com/office/powerpoint/2010/main" val="235047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9BF2D-8736-4121-9537-28E60F07204A}"/>
              </a:ext>
            </a:extLst>
          </p:cNvPr>
          <p:cNvSpPr txBox="1"/>
          <p:nvPr/>
        </p:nvSpPr>
        <p:spPr>
          <a:xfrm>
            <a:off x="1141171" y="994868"/>
            <a:ext cx="6605625" cy="280076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               The completion of Podcast Plus: A Redux-Inspired Podcast App with Dynamic Themes for Android represents a significant achievement in enhancing the podcast listening experience. By incorporating Redux-inspired state management and dynamic theming, the app delivers seamless performance while allowing users to personalize their interface, creating a unique and engaging platform. This project showcases the synergy between modern design principles and robust development methodologies, offering a solution that is both functional and visually appealing. With its innovative approach, Podcast Plus sets a new standard for podcasting applications, blending technology and creativity to redefine how users interact with their favorite content.</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15718B-CCAC-4A40-A204-B5AFCB508B0F}"/>
              </a:ext>
            </a:extLst>
          </p:cNvPr>
          <p:cNvSpPr txBox="1"/>
          <p:nvPr/>
        </p:nvSpPr>
        <p:spPr>
          <a:xfrm>
            <a:off x="680314" y="285293"/>
            <a:ext cx="2033625" cy="461665"/>
          </a:xfrm>
          <a:prstGeom prst="rect">
            <a:avLst/>
          </a:prstGeom>
          <a:noFill/>
        </p:spPr>
        <p:txBody>
          <a:bodyPr wrap="square" rtlCol="0">
            <a:spAutoFit/>
          </a:bodyPr>
          <a:lstStyle/>
          <a:p>
            <a:r>
              <a:rPr lang="en-US" sz="2400" dirty="0">
                <a:latin typeface="Arial Black" panose="020B0A04020102020204" pitchFamily="34" charset="0"/>
              </a:rPr>
              <a:t>Conclusion</a:t>
            </a:r>
            <a:endParaRPr lang="en-IN" sz="2400" dirty="0">
              <a:latin typeface="Arial Black" panose="020B0A04020102020204" pitchFamily="34" charset="0"/>
            </a:endParaRPr>
          </a:p>
        </p:txBody>
      </p:sp>
    </p:spTree>
    <p:extLst>
      <p:ext uri="{BB962C8B-B14F-4D97-AF65-F5344CB8AC3E}">
        <p14:creationId xmlns:p14="http://schemas.microsoft.com/office/powerpoint/2010/main" val="413836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C670C-0173-4C91-B53C-5E6D130601D7}"/>
              </a:ext>
            </a:extLst>
          </p:cNvPr>
          <p:cNvSpPr txBox="1"/>
          <p:nvPr/>
        </p:nvSpPr>
        <p:spPr>
          <a:xfrm>
            <a:off x="336500" y="314553"/>
            <a:ext cx="1536191" cy="338554"/>
          </a:xfrm>
          <a:prstGeom prst="rect">
            <a:avLst/>
          </a:prstGeom>
          <a:noFill/>
        </p:spPr>
        <p:txBody>
          <a:bodyPr wrap="square" rtlCol="0">
            <a:spAutoFit/>
          </a:bodyPr>
          <a:lstStyle/>
          <a:p>
            <a:r>
              <a:rPr lang="en-US" sz="1600" dirty="0" err="1"/>
              <a:t>MainActivity.kt</a:t>
            </a:r>
            <a:endParaRPr lang="en-IN" sz="1600" dirty="0"/>
          </a:p>
        </p:txBody>
      </p:sp>
      <p:sp>
        <p:nvSpPr>
          <p:cNvPr id="5" name="TextBox 4">
            <a:extLst>
              <a:ext uri="{FF2B5EF4-FFF2-40B4-BE49-F238E27FC236}">
                <a16:creationId xmlns:a16="http://schemas.microsoft.com/office/drawing/2014/main" id="{4DA6EE89-4FE8-420F-977C-E26C4F225A50}"/>
              </a:ext>
            </a:extLst>
          </p:cNvPr>
          <p:cNvSpPr txBox="1"/>
          <p:nvPr/>
        </p:nvSpPr>
        <p:spPr>
          <a:xfrm>
            <a:off x="914400" y="921715"/>
            <a:ext cx="7022592" cy="3562503"/>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EF88988B-DE71-49FE-9B82-B91268E84CF1}"/>
              </a:ext>
            </a:extLst>
          </p:cNvPr>
          <p:cNvSpPr txBox="1"/>
          <p:nvPr/>
        </p:nvSpPr>
        <p:spPr>
          <a:xfrm>
            <a:off x="987552" y="797357"/>
            <a:ext cx="7242048" cy="4401205"/>
          </a:xfrm>
          <a:prstGeom prst="rect">
            <a:avLst/>
          </a:prstGeom>
          <a:noFill/>
        </p:spPr>
        <p:txBody>
          <a:bodyPr wrap="square" rtlCol="0">
            <a:spAutoFit/>
          </a:bodyPr>
          <a:lstStyle/>
          <a:p>
            <a:r>
              <a:rPr lang="en-IN" dirty="0"/>
              <a:t>package </a:t>
            </a:r>
            <a:r>
              <a:rPr lang="en-IN" dirty="0" err="1"/>
              <a:t>com.example.podcastplayer</a:t>
            </a:r>
            <a:endParaRPr lang="en-IN" dirty="0"/>
          </a:p>
          <a:p>
            <a:endParaRPr lang="en-IN" dirty="0"/>
          </a:p>
          <a:p>
            <a:r>
              <a:rPr lang="en-IN" dirty="0"/>
              <a:t>import </a:t>
            </a:r>
            <a:r>
              <a:rPr lang="en-IN" dirty="0" err="1"/>
              <a:t>android.content.Context</a:t>
            </a:r>
            <a:endParaRPr lang="en-IN" dirty="0"/>
          </a:p>
          <a:p>
            <a:r>
              <a:rPr lang="en-IN" dirty="0"/>
              <a:t>import </a:t>
            </a:r>
            <a:r>
              <a:rPr lang="en-IN" dirty="0" err="1"/>
              <a:t>android.media.MediaPlayer</a:t>
            </a:r>
            <a:endParaRPr lang="en-IN" dirty="0"/>
          </a:p>
          <a:p>
            <a:r>
              <a:rPr lang="en-IN" dirty="0"/>
              <a:t>import </a:t>
            </a:r>
            <a:r>
              <a:rPr lang="en-IN" dirty="0" err="1"/>
              <a:t>android.os.Bundle</a:t>
            </a:r>
            <a:endParaRPr lang="en-IN" dirty="0"/>
          </a:p>
          <a:p>
            <a:r>
              <a:rPr lang="en-IN" dirty="0"/>
              <a:t>import </a:t>
            </a:r>
            <a:r>
              <a:rPr lang="en-IN" dirty="0" err="1"/>
              <a:t>androidx.activity.ComponentActivity</a:t>
            </a:r>
            <a:endParaRPr lang="en-IN" dirty="0"/>
          </a:p>
          <a:p>
            <a:r>
              <a:rPr lang="en-IN" dirty="0"/>
              <a:t>import </a:t>
            </a:r>
            <a:r>
              <a:rPr lang="en-IN" dirty="0" err="1"/>
              <a:t>androidx.activity.compose.setContent</a:t>
            </a:r>
            <a:endParaRPr lang="en-IN" dirty="0"/>
          </a:p>
          <a:p>
            <a:r>
              <a:rPr lang="en-IN" dirty="0"/>
              <a:t>import </a:t>
            </a:r>
            <a:r>
              <a:rPr lang="en-IN" dirty="0" err="1"/>
              <a:t>androidx.compose.foundation.BorderStroke</a:t>
            </a:r>
            <a:endParaRPr lang="en-IN" dirty="0"/>
          </a:p>
          <a:p>
            <a:r>
              <a:rPr lang="en-IN" dirty="0"/>
              <a:t>import </a:t>
            </a:r>
            <a:r>
              <a:rPr lang="en-IN" dirty="0" err="1"/>
              <a:t>androidx.compose.foundation.Image</a:t>
            </a:r>
            <a:endParaRPr lang="en-IN" dirty="0"/>
          </a:p>
          <a:p>
            <a:r>
              <a:rPr lang="en-IN" dirty="0"/>
              <a:t>import androidx.compose.foundation.layout.*</a:t>
            </a:r>
          </a:p>
          <a:p>
            <a:r>
              <a:rPr lang="en-IN" dirty="0"/>
              <a:t>import </a:t>
            </a:r>
            <a:r>
              <a:rPr lang="en-IN" dirty="0" err="1"/>
              <a:t>androidx.compose.foundation.rememberScrollState</a:t>
            </a:r>
            <a:endParaRPr lang="en-IN" dirty="0"/>
          </a:p>
          <a:p>
            <a:r>
              <a:rPr lang="en-IN" dirty="0"/>
              <a:t>import </a:t>
            </a:r>
            <a:r>
              <a:rPr lang="en-IN" dirty="0" err="1"/>
              <a:t>androidx.compose.foundation.verticalScroll</a:t>
            </a:r>
            <a:endParaRPr lang="en-IN" dirty="0"/>
          </a:p>
          <a:p>
            <a:r>
              <a:rPr lang="en-IN" dirty="0"/>
              <a:t>import androidx.compose.material.*</a:t>
            </a:r>
          </a:p>
          <a:p>
            <a:r>
              <a:rPr lang="en-IN" dirty="0"/>
              <a:t>import androidx.compose.runtime.*</a:t>
            </a:r>
          </a:p>
          <a:p>
            <a:r>
              <a:rPr lang="en-IN" dirty="0"/>
              <a:t>import </a:t>
            </a:r>
            <a:r>
              <a:rPr lang="en-IN" dirty="0" err="1"/>
              <a:t>androidx.compose.ui.Alignment</a:t>
            </a:r>
            <a:endParaRPr lang="en-IN" dirty="0"/>
          </a:p>
          <a:p>
            <a:r>
              <a:rPr lang="en-IN" dirty="0"/>
              <a:t>import </a:t>
            </a:r>
            <a:r>
              <a:rPr lang="en-IN" dirty="0" err="1"/>
              <a:t>androidx.compose.ui.Modifier</a:t>
            </a:r>
            <a:endParaRPr lang="en-IN" dirty="0"/>
          </a:p>
          <a:p>
            <a:r>
              <a:rPr lang="en-IN" dirty="0"/>
              <a:t>import </a:t>
            </a:r>
            <a:r>
              <a:rPr lang="en-IN" dirty="0" err="1"/>
              <a:t>androidx.compose.ui.graphics.Color</a:t>
            </a:r>
            <a:endParaRPr lang="en-IN" dirty="0"/>
          </a:p>
          <a:p>
            <a:r>
              <a:rPr lang="en-IN" dirty="0"/>
              <a:t>import </a:t>
            </a:r>
            <a:r>
              <a:rPr lang="en-IN" dirty="0" err="1"/>
              <a:t>androidx.compose.ui.res.painterResource</a:t>
            </a:r>
            <a:endParaRPr lang="en-IN" dirty="0"/>
          </a:p>
          <a:p>
            <a:r>
              <a:rPr lang="en-IN" dirty="0"/>
              <a:t>import </a:t>
            </a:r>
            <a:r>
              <a:rPr lang="en-IN" dirty="0" err="1"/>
              <a:t>androidx.compose.ui.text.font.FontWeight</a:t>
            </a:r>
            <a:endParaRPr lang="en-IN" dirty="0"/>
          </a:p>
          <a:p>
            <a:r>
              <a:rPr lang="en-IN" dirty="0"/>
              <a:t>import </a:t>
            </a:r>
            <a:r>
              <a:rPr lang="en-IN" dirty="0" err="1"/>
              <a:t>androidx.compose.ui.text.style.TextAlign</a:t>
            </a:r>
            <a:endParaRPr lang="en-IN" dirty="0"/>
          </a:p>
        </p:txBody>
      </p:sp>
    </p:spTree>
    <p:extLst>
      <p:ext uri="{BB962C8B-B14F-4D97-AF65-F5344CB8AC3E}">
        <p14:creationId xmlns:p14="http://schemas.microsoft.com/office/powerpoint/2010/main" val="266027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BE66F6-1067-49F9-90F3-6689FD480678}"/>
              </a:ext>
            </a:extLst>
          </p:cNvPr>
          <p:cNvSpPr txBox="1"/>
          <p:nvPr/>
        </p:nvSpPr>
        <p:spPr>
          <a:xfrm>
            <a:off x="497434" y="-43890"/>
            <a:ext cx="7563916" cy="5909310"/>
          </a:xfrm>
          <a:prstGeom prst="rect">
            <a:avLst/>
          </a:prstGeom>
          <a:noFill/>
        </p:spPr>
        <p:txBody>
          <a:bodyPr wrap="square" rtlCol="0">
            <a:spAutoFit/>
          </a:bodyPr>
          <a:lstStyle/>
          <a:p>
            <a:r>
              <a:rPr lang="en-IN" dirty="0"/>
              <a:t>import </a:t>
            </a:r>
            <a:r>
              <a:rPr lang="en-IN" dirty="0" err="1"/>
              <a:t>androidx.compose.ui.text.style.TextAlign</a:t>
            </a:r>
            <a:endParaRPr lang="en-IN" dirty="0"/>
          </a:p>
          <a:p>
            <a:r>
              <a:rPr lang="en-IN" dirty="0"/>
              <a:t>import </a:t>
            </a:r>
            <a:r>
              <a:rPr lang="en-IN" dirty="0" err="1"/>
              <a:t>androidx.compose.ui.unit.dp</a:t>
            </a:r>
            <a:endParaRPr lang="en-IN" dirty="0"/>
          </a:p>
          <a:p>
            <a:r>
              <a:rPr lang="en-IN" dirty="0"/>
              <a:t>import </a:t>
            </a:r>
            <a:r>
              <a:rPr lang="en-IN" dirty="0" err="1"/>
              <a:t>androidx.compose.ui.unit.em</a:t>
            </a:r>
            <a:endParaRPr lang="en-IN" dirty="0"/>
          </a:p>
          <a:p>
            <a:r>
              <a:rPr lang="en-IN" dirty="0"/>
              <a:t>import </a:t>
            </a:r>
            <a:r>
              <a:rPr lang="en-IN" dirty="0" err="1"/>
              <a:t>androidx.compose.ui.unit.sp</a:t>
            </a:r>
            <a:endParaRPr lang="en-IN" dirty="0"/>
          </a:p>
          <a:p>
            <a:r>
              <a:rPr lang="en-IN" dirty="0"/>
              <a:t>import </a:t>
            </a:r>
            <a:r>
              <a:rPr lang="en-IN" dirty="0" err="1"/>
              <a:t>com.example.podcastplayer.ui.theme.PodcastPlayerTheme</a:t>
            </a:r>
            <a:endParaRPr lang="en-IN" dirty="0"/>
          </a:p>
          <a:p>
            <a:endParaRPr lang="en-IN" dirty="0"/>
          </a:p>
          <a:p>
            <a:r>
              <a:rPr lang="en-IN" dirty="0"/>
              <a:t>class </a:t>
            </a:r>
            <a:r>
              <a:rPr lang="en-IN" dirty="0" err="1"/>
              <a:t>MainActivity</a:t>
            </a:r>
            <a:r>
              <a:rPr lang="en-IN" dirty="0"/>
              <a:t> : </a:t>
            </a:r>
            <a:r>
              <a:rPr lang="en-IN" dirty="0" err="1"/>
              <a:t>ComponentActivity</a:t>
            </a:r>
            <a:r>
              <a:rPr lang="en-IN" dirty="0"/>
              <a:t>() {</a:t>
            </a:r>
          </a:p>
          <a:p>
            <a:r>
              <a:rPr lang="en-IN" dirty="0"/>
              <a:t>    override fun </a:t>
            </a:r>
            <a:r>
              <a:rPr lang="en-IN" dirty="0" err="1"/>
              <a:t>onCreate</a:t>
            </a:r>
            <a:r>
              <a:rPr lang="en-IN" dirty="0"/>
              <a:t>(</a:t>
            </a:r>
            <a:r>
              <a:rPr lang="en-IN" dirty="0" err="1"/>
              <a:t>savedInstanceState</a:t>
            </a:r>
            <a:r>
              <a:rPr lang="en-IN" dirty="0"/>
              <a:t>: Bundle?)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a:t>
            </a:r>
            <a:r>
              <a:rPr lang="en-IN" dirty="0"/>
              <a:t> {</a:t>
            </a:r>
          </a:p>
          <a:p>
            <a:r>
              <a:rPr lang="en-IN" dirty="0"/>
              <a:t>                </a:t>
            </a:r>
            <a:r>
              <a:rPr lang="en-IN" dirty="0" err="1"/>
              <a:t>PodcastPlayerTheme</a:t>
            </a:r>
            <a:r>
              <a:rPr lang="en-IN" dirty="0"/>
              <a:t> {</a:t>
            </a:r>
          </a:p>
          <a:p>
            <a:r>
              <a:rPr lang="en-IN" dirty="0"/>
              <a:t>                    // A surface container using the 'background' </a:t>
            </a:r>
            <a:r>
              <a:rPr lang="en-IN" dirty="0" err="1"/>
              <a:t>color</a:t>
            </a:r>
            <a:r>
              <a:rPr lang="en-IN" dirty="0"/>
              <a:t> from the theme</a:t>
            </a:r>
          </a:p>
          <a:p>
            <a:r>
              <a:rPr lang="en-IN" dirty="0"/>
              <a:t>                    Surface(</a:t>
            </a:r>
          </a:p>
          <a:p>
            <a:r>
              <a:rPr lang="en-IN" dirty="0"/>
              <a:t>                        modifier = </a:t>
            </a:r>
            <a:r>
              <a:rPr lang="en-IN" dirty="0" err="1"/>
              <a:t>Modifier.fillMaxSize</a:t>
            </a:r>
            <a:r>
              <a:rPr lang="en-IN" dirty="0"/>
              <a:t>(),</a:t>
            </a:r>
          </a:p>
          <a:p>
            <a:r>
              <a:rPr lang="en-IN" dirty="0"/>
              <a:t>                        </a:t>
            </a:r>
            <a:r>
              <a:rPr lang="en-IN" dirty="0" err="1"/>
              <a:t>color</a:t>
            </a:r>
            <a:r>
              <a:rPr lang="en-IN" dirty="0"/>
              <a:t> = </a:t>
            </a:r>
            <a:r>
              <a:rPr lang="en-IN" dirty="0" err="1"/>
              <a:t>MaterialTheme.colors.background</a:t>
            </a:r>
            <a:endParaRPr lang="en-IN" dirty="0"/>
          </a:p>
          <a:p>
            <a:endParaRPr lang="en-IN" dirty="0"/>
          </a:p>
          <a:p>
            <a:r>
              <a:rPr lang="en-IN" dirty="0"/>
              <a:t>                    ) {</a:t>
            </a:r>
          </a:p>
          <a:p>
            <a:r>
              <a:rPr lang="en-IN" dirty="0"/>
              <a:t>                        </a:t>
            </a:r>
            <a:r>
              <a:rPr lang="en-IN" dirty="0" err="1"/>
              <a:t>playAudio</a:t>
            </a:r>
            <a:r>
              <a:rPr lang="en-IN" dirty="0"/>
              <a:t>(this)</a:t>
            </a:r>
          </a:p>
          <a:p>
            <a:endParaRPr lang="en-IN" dirty="0"/>
          </a:p>
          <a:p>
            <a:r>
              <a:rPr lang="en-IN" dirty="0"/>
              <a:t>                    }</a:t>
            </a:r>
          </a:p>
          <a:p>
            <a:r>
              <a:rPr lang="en-IN" dirty="0"/>
              <a:t>                }</a:t>
            </a:r>
          </a:p>
          <a:p>
            <a:r>
              <a:rPr lang="en-IN" dirty="0"/>
              <a:t>            }</a:t>
            </a:r>
          </a:p>
          <a:p>
            <a:r>
              <a:rPr lang="en-IN" dirty="0"/>
              <a:t>        }</a:t>
            </a:r>
          </a:p>
          <a:p>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85324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64E17-F900-42D6-8A04-C0EDED7B805C}"/>
              </a:ext>
            </a:extLst>
          </p:cNvPr>
          <p:cNvSpPr txBox="1"/>
          <p:nvPr/>
        </p:nvSpPr>
        <p:spPr>
          <a:xfrm>
            <a:off x="219456" y="182880"/>
            <a:ext cx="8346643" cy="5262979"/>
          </a:xfrm>
          <a:prstGeom prst="rect">
            <a:avLst/>
          </a:prstGeom>
          <a:noFill/>
        </p:spPr>
        <p:txBody>
          <a:bodyPr wrap="square" rtlCol="0">
            <a:spAutoFit/>
          </a:bodyPr>
          <a:lstStyle/>
          <a:p>
            <a:r>
              <a:rPr lang="en-IN" dirty="0"/>
              <a:t>import </a:t>
            </a:r>
            <a:r>
              <a:rPr lang="en-IN" dirty="0" err="1"/>
              <a:t>androidx.compose.ui.text.style.TextAlign</a:t>
            </a:r>
            <a:endParaRPr lang="en-IN" dirty="0"/>
          </a:p>
          <a:p>
            <a:r>
              <a:rPr lang="en-IN" dirty="0"/>
              <a:t>import </a:t>
            </a:r>
            <a:r>
              <a:rPr lang="en-IN" dirty="0" err="1"/>
              <a:t>androidx.compose.ui.unit.dp</a:t>
            </a:r>
            <a:endParaRPr lang="en-IN" dirty="0"/>
          </a:p>
          <a:p>
            <a:r>
              <a:rPr lang="en-IN" dirty="0"/>
              <a:t>import </a:t>
            </a:r>
            <a:r>
              <a:rPr lang="en-IN" dirty="0" err="1"/>
              <a:t>androidx.compose.ui.unit.em</a:t>
            </a:r>
            <a:endParaRPr lang="en-IN" dirty="0"/>
          </a:p>
          <a:p>
            <a:r>
              <a:rPr lang="en-IN" dirty="0"/>
              <a:t>import </a:t>
            </a:r>
            <a:r>
              <a:rPr lang="en-IN" dirty="0" err="1"/>
              <a:t>androidx.compose.ui.unit.sp</a:t>
            </a:r>
            <a:endParaRPr lang="en-IN" dirty="0"/>
          </a:p>
          <a:p>
            <a:r>
              <a:rPr lang="en-IN" dirty="0"/>
              <a:t>import </a:t>
            </a:r>
            <a:r>
              <a:rPr lang="en-IN" dirty="0" err="1"/>
              <a:t>com.example.podcastplayer.ui.theme.PodcastPlayerTheme</a:t>
            </a:r>
            <a:endParaRPr lang="en-IN" dirty="0"/>
          </a:p>
          <a:p>
            <a:endParaRPr lang="en-IN" dirty="0"/>
          </a:p>
          <a:p>
            <a:r>
              <a:rPr lang="en-IN" dirty="0"/>
              <a:t>class </a:t>
            </a:r>
            <a:r>
              <a:rPr lang="en-IN" dirty="0" err="1"/>
              <a:t>MainActivity</a:t>
            </a:r>
            <a:r>
              <a:rPr lang="en-IN" dirty="0"/>
              <a:t> : </a:t>
            </a:r>
            <a:r>
              <a:rPr lang="en-IN" dirty="0" err="1"/>
              <a:t>ComponentActivity</a:t>
            </a:r>
            <a:r>
              <a:rPr lang="en-IN" dirty="0"/>
              <a:t>() {</a:t>
            </a:r>
          </a:p>
          <a:p>
            <a:r>
              <a:rPr lang="en-IN" dirty="0"/>
              <a:t>    override fun </a:t>
            </a:r>
            <a:r>
              <a:rPr lang="en-IN" dirty="0" err="1"/>
              <a:t>onCreate</a:t>
            </a:r>
            <a:r>
              <a:rPr lang="en-IN" dirty="0"/>
              <a:t>(</a:t>
            </a:r>
            <a:r>
              <a:rPr lang="en-IN" dirty="0" err="1"/>
              <a:t>savedInstanceState</a:t>
            </a:r>
            <a:r>
              <a:rPr lang="en-IN" dirty="0"/>
              <a:t>: Bundle?)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a:t>
            </a:r>
            <a:r>
              <a:rPr lang="en-IN" dirty="0"/>
              <a:t> {</a:t>
            </a:r>
          </a:p>
          <a:p>
            <a:r>
              <a:rPr lang="en-IN" dirty="0"/>
              <a:t>                </a:t>
            </a:r>
            <a:r>
              <a:rPr lang="en-IN" dirty="0" err="1"/>
              <a:t>PodcastPlayerTheme</a:t>
            </a:r>
            <a:r>
              <a:rPr lang="en-IN" dirty="0"/>
              <a:t> {</a:t>
            </a:r>
          </a:p>
          <a:p>
            <a:r>
              <a:rPr lang="en-IN" dirty="0"/>
              <a:t>                    // A surface container using the 'background' </a:t>
            </a:r>
            <a:r>
              <a:rPr lang="en-IN" dirty="0" err="1"/>
              <a:t>color</a:t>
            </a:r>
            <a:r>
              <a:rPr lang="en-IN" dirty="0"/>
              <a:t> from the theme</a:t>
            </a:r>
          </a:p>
          <a:p>
            <a:r>
              <a:rPr lang="en-IN" dirty="0"/>
              <a:t>                    Surface(</a:t>
            </a:r>
          </a:p>
          <a:p>
            <a:r>
              <a:rPr lang="en-IN" dirty="0"/>
              <a:t>                        modifier = </a:t>
            </a:r>
            <a:r>
              <a:rPr lang="en-IN" dirty="0" err="1"/>
              <a:t>Modifier.fillMaxSize</a:t>
            </a:r>
            <a:r>
              <a:rPr lang="en-IN" dirty="0"/>
              <a:t>(),</a:t>
            </a:r>
          </a:p>
          <a:p>
            <a:r>
              <a:rPr lang="en-IN" dirty="0"/>
              <a:t>                        </a:t>
            </a:r>
            <a:r>
              <a:rPr lang="en-IN" dirty="0" err="1"/>
              <a:t>color</a:t>
            </a:r>
            <a:r>
              <a:rPr lang="en-IN" dirty="0"/>
              <a:t> = </a:t>
            </a:r>
            <a:r>
              <a:rPr lang="en-IN" dirty="0" err="1"/>
              <a:t>MaterialTheme.colors.background</a:t>
            </a:r>
            <a:endParaRPr lang="en-IN" dirty="0"/>
          </a:p>
          <a:p>
            <a:endParaRPr lang="en-IN" dirty="0"/>
          </a:p>
          <a:p>
            <a:r>
              <a:rPr lang="en-IN" dirty="0"/>
              <a:t>                    ) {</a:t>
            </a:r>
          </a:p>
          <a:p>
            <a:r>
              <a:rPr lang="en-IN" dirty="0"/>
              <a:t>                        </a:t>
            </a:r>
            <a:r>
              <a:rPr lang="en-IN" dirty="0" err="1"/>
              <a:t>playAudio</a:t>
            </a:r>
            <a:r>
              <a:rPr lang="en-IN" dirty="0"/>
              <a:t>(this)</a:t>
            </a:r>
          </a:p>
          <a:p>
            <a:r>
              <a:rPr lang="en-IN" dirty="0"/>
              <a:t>                    }</a:t>
            </a:r>
          </a:p>
          <a:p>
            <a:r>
              <a:rPr lang="en-IN" dirty="0"/>
              <a:t>                }</a:t>
            </a:r>
          </a:p>
          <a:p>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134294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B52DD-DC26-4FBC-A690-990A6A499CDE}"/>
              </a:ext>
            </a:extLst>
          </p:cNvPr>
          <p:cNvSpPr txBox="1"/>
          <p:nvPr/>
        </p:nvSpPr>
        <p:spPr>
          <a:xfrm>
            <a:off x="160935" y="-146304"/>
            <a:ext cx="9034272" cy="5047536"/>
          </a:xfrm>
          <a:prstGeom prst="rect">
            <a:avLst/>
          </a:prstGeom>
          <a:noFill/>
        </p:spPr>
        <p:txBody>
          <a:bodyPr wrap="square" rtlCol="0">
            <a:spAutoFit/>
          </a:bodyPr>
          <a:lstStyle/>
          <a:p>
            <a:endParaRPr lang="en-IN" dirty="0"/>
          </a:p>
          <a:p>
            <a:endParaRPr lang="en-IN" dirty="0"/>
          </a:p>
          <a:p>
            <a:r>
              <a:rPr lang="en-IN" dirty="0"/>
              <a:t>@Composable</a:t>
            </a:r>
          </a:p>
          <a:p>
            <a:r>
              <a:rPr lang="en-IN" dirty="0"/>
              <a:t>fun </a:t>
            </a:r>
            <a:r>
              <a:rPr lang="en-IN" dirty="0" err="1"/>
              <a:t>playAudio</a:t>
            </a:r>
            <a:r>
              <a:rPr lang="en-IN" dirty="0"/>
              <a:t>(context: Context) {</a:t>
            </a:r>
          </a:p>
          <a:p>
            <a:endParaRPr lang="en-IN" dirty="0"/>
          </a:p>
          <a:p>
            <a:r>
              <a:rPr lang="en-IN" dirty="0"/>
              <a:t>    Column(modifier = </a:t>
            </a:r>
            <a:r>
              <a:rPr lang="en-IN" dirty="0" err="1"/>
              <a:t>Modifier.fillMaxSize</a:t>
            </a:r>
            <a:r>
              <a:rPr lang="en-IN" dirty="0"/>
              <a:t>()) {</a:t>
            </a:r>
          </a:p>
          <a:p>
            <a:endParaRPr lang="en-IN" dirty="0"/>
          </a:p>
          <a:p>
            <a:r>
              <a:rPr lang="en-IN" dirty="0"/>
              <a:t>        Column(</a:t>
            </a:r>
            <a:r>
              <a:rPr lang="en-IN" dirty="0" err="1"/>
              <a:t>horizontalAlignment</a:t>
            </a:r>
            <a:r>
              <a:rPr lang="en-IN" dirty="0"/>
              <a:t> = </a:t>
            </a:r>
            <a:r>
              <a:rPr lang="en-IN" dirty="0" err="1"/>
              <a:t>Alignment.CenterHorizontally</a:t>
            </a:r>
            <a:r>
              <a:rPr lang="en-IN" dirty="0"/>
              <a:t>, </a:t>
            </a:r>
            <a:r>
              <a:rPr lang="en-IN" dirty="0" err="1"/>
              <a:t>verticalArrangement</a:t>
            </a:r>
            <a:r>
              <a:rPr lang="en-IN" dirty="0"/>
              <a:t> = </a:t>
            </a:r>
            <a:r>
              <a:rPr lang="en-IN" dirty="0" err="1"/>
              <a:t>Arrangement.Center</a:t>
            </a:r>
            <a:r>
              <a:rPr lang="en-IN" dirty="0"/>
              <a:t>) {</a:t>
            </a:r>
          </a:p>
          <a:p>
            <a:r>
              <a:rPr lang="en-IN" dirty="0"/>
              <a:t>            Text(text = "PODCAST",</a:t>
            </a:r>
          </a:p>
          <a:p>
            <a:r>
              <a:rPr lang="en-IN" dirty="0"/>
              <a:t>                modifier = </a:t>
            </a:r>
            <a:r>
              <a:rPr lang="en-IN" dirty="0" err="1"/>
              <a:t>Modifier.fillMaxWidth</a:t>
            </a:r>
            <a:r>
              <a:rPr lang="en-IN" dirty="0"/>
              <a:t>(),</a:t>
            </a:r>
          </a:p>
          <a:p>
            <a:r>
              <a:rPr lang="en-IN" dirty="0"/>
              <a:t>                </a:t>
            </a:r>
            <a:r>
              <a:rPr lang="en-IN" dirty="0" err="1"/>
              <a:t>textAlign</a:t>
            </a:r>
            <a:r>
              <a:rPr lang="en-IN" dirty="0"/>
              <a:t> = </a:t>
            </a:r>
            <a:r>
              <a:rPr lang="en-IN" dirty="0" err="1"/>
              <a:t>TextAlign.Center</a:t>
            </a:r>
            <a:r>
              <a:rPr lang="en-IN" dirty="0"/>
              <a:t>,</a:t>
            </a:r>
          </a:p>
          <a:p>
            <a:r>
              <a:rPr lang="en-IN" dirty="0"/>
              <a:t>                </a:t>
            </a:r>
            <a:r>
              <a:rPr lang="en-IN" dirty="0" err="1"/>
              <a:t>color</a:t>
            </a:r>
            <a:r>
              <a:rPr lang="en-IN" dirty="0"/>
              <a:t> = </a:t>
            </a:r>
            <a:r>
              <a:rPr lang="en-IN" dirty="0" err="1"/>
              <a:t>Color</a:t>
            </a:r>
            <a:r>
              <a:rPr lang="en-IN" dirty="0"/>
              <a:t>(0xFF6a3ef9),</a:t>
            </a:r>
          </a:p>
          <a:p>
            <a:r>
              <a:rPr lang="en-IN" dirty="0"/>
              <a:t>                </a:t>
            </a:r>
            <a:r>
              <a:rPr lang="en-IN" dirty="0" err="1"/>
              <a:t>fontWeight</a:t>
            </a:r>
            <a:r>
              <a:rPr lang="en-IN" dirty="0"/>
              <a:t> = </a:t>
            </a:r>
            <a:r>
              <a:rPr lang="en-IN" dirty="0" err="1"/>
              <a:t>FontWeight.Bold</a:t>
            </a:r>
            <a:r>
              <a:rPr lang="en-IN" dirty="0"/>
              <a:t>,</a:t>
            </a:r>
          </a:p>
          <a:p>
            <a:r>
              <a:rPr lang="en-IN" dirty="0"/>
              <a:t>                </a:t>
            </a:r>
            <a:r>
              <a:rPr lang="en-IN" dirty="0" err="1"/>
              <a:t>fontSize</a:t>
            </a:r>
            <a:r>
              <a:rPr lang="en-IN" dirty="0"/>
              <a:t> = 36.sp,</a:t>
            </a:r>
          </a:p>
          <a:p>
            <a:r>
              <a:rPr lang="en-IN" dirty="0"/>
              <a:t>                style = MaterialTheme.typography.h1,</a:t>
            </a:r>
          </a:p>
          <a:p>
            <a:r>
              <a:rPr lang="en-IN" dirty="0"/>
              <a:t>                </a:t>
            </a:r>
            <a:r>
              <a:rPr lang="en-IN" dirty="0" err="1"/>
              <a:t>letterSpacing</a:t>
            </a:r>
            <a:r>
              <a:rPr lang="en-IN" dirty="0"/>
              <a:t> = 0.1.em</a:t>
            </a:r>
          </a:p>
          <a:p>
            <a:endParaRPr lang="en-IN" dirty="0"/>
          </a:p>
          <a:p>
            <a:r>
              <a:rPr lang="en-IN" dirty="0"/>
              <a:t>            )</a:t>
            </a:r>
          </a:p>
          <a:p>
            <a:r>
              <a:rPr lang="en-IN" dirty="0"/>
              <a:t>        }</a:t>
            </a:r>
          </a:p>
          <a:p>
            <a:endParaRPr lang="en-IN" dirty="0"/>
          </a:p>
          <a:p>
            <a:r>
              <a:rPr lang="en-IN" dirty="0"/>
              <a:t>        Column(modifier = Modifier</a:t>
            </a:r>
          </a:p>
          <a:p>
            <a:r>
              <a:rPr lang="en-IN" dirty="0"/>
              <a:t>            .</a:t>
            </a:r>
            <a:r>
              <a:rPr lang="en-IN" dirty="0" err="1"/>
              <a:t>fillMaxSize</a:t>
            </a:r>
            <a:r>
              <a:rPr lang="en-IN" dirty="0"/>
              <a:t>()</a:t>
            </a:r>
          </a:p>
          <a:p>
            <a:endParaRPr lang="en-IN" dirty="0"/>
          </a:p>
        </p:txBody>
      </p:sp>
    </p:spTree>
    <p:extLst>
      <p:ext uri="{BB962C8B-B14F-4D97-AF65-F5344CB8AC3E}">
        <p14:creationId xmlns:p14="http://schemas.microsoft.com/office/powerpoint/2010/main" val="330140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7EB10-EADF-4EA8-8047-4CADE100A095}"/>
              </a:ext>
            </a:extLst>
          </p:cNvPr>
          <p:cNvSpPr txBox="1"/>
          <p:nvPr/>
        </p:nvSpPr>
        <p:spPr>
          <a:xfrm>
            <a:off x="402336" y="47982"/>
            <a:ext cx="8741664" cy="5047536"/>
          </a:xfrm>
          <a:prstGeom prst="rect">
            <a:avLst/>
          </a:prstGeom>
          <a:noFill/>
        </p:spPr>
        <p:txBody>
          <a:bodyPr wrap="square" rtlCol="0">
            <a:spAutoFit/>
          </a:bodyPr>
          <a:lstStyle/>
          <a:p>
            <a:r>
              <a:rPr lang="en-IN" dirty="0"/>
              <a:t> .</a:t>
            </a:r>
            <a:r>
              <a:rPr lang="en-IN" dirty="0" err="1"/>
              <a:t>verticalScroll</a:t>
            </a:r>
            <a:r>
              <a:rPr lang="en-IN" dirty="0"/>
              <a:t>(</a:t>
            </a:r>
            <a:r>
              <a:rPr lang="en-IN" dirty="0" err="1"/>
              <a:t>rememberScrollState</a:t>
            </a:r>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a:t>
            </a:r>
            <a:r>
              <a:rPr lang="en-IN" dirty="0" err="1"/>
              <a:t>R.raw.audio</a:t>
            </a:r>
            <a:r>
              <a:rPr lang="en-IN" dirty="0"/>
              <a:t>)</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a:t>
            </a:r>
            <a:r>
              <a:rPr lang="en-IN" dirty="0" err="1"/>
              <a:t>R.drawable.img</a:t>
            </a:r>
            <a:r>
              <a:rPr lang="en-IN" dirty="0"/>
              <a:t>),</a:t>
            </a:r>
          </a:p>
          <a:p>
            <a:r>
              <a:rPr lang="en-IN" dirty="0"/>
              <a:t>                        </a:t>
            </a:r>
            <a:r>
              <a:rPr lang="en-IN" dirty="0" err="1"/>
              <a:t>contentDescription</a:t>
            </a:r>
            <a:r>
              <a:rPr lang="en-IN" dirty="0"/>
              <a:t> = null,</a:t>
            </a:r>
          </a:p>
          <a:p>
            <a:r>
              <a:rPr lang="en-IN" dirty="0"/>
              <a:t>                        modifier = Modifier</a:t>
            </a:r>
          </a:p>
        </p:txBody>
      </p:sp>
    </p:spTree>
    <p:extLst>
      <p:ext uri="{BB962C8B-B14F-4D97-AF65-F5344CB8AC3E}">
        <p14:creationId xmlns:p14="http://schemas.microsoft.com/office/powerpoint/2010/main" val="233550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03249-6CB4-4A59-8168-870D643988AA}"/>
              </a:ext>
            </a:extLst>
          </p:cNvPr>
          <p:cNvSpPr txBox="1"/>
          <p:nvPr/>
        </p:nvSpPr>
        <p:spPr>
          <a:xfrm>
            <a:off x="160934" y="124358"/>
            <a:ext cx="8836762" cy="5262979"/>
          </a:xfrm>
          <a:prstGeom prst="rect">
            <a:avLst/>
          </a:prstGeom>
          <a:noFill/>
        </p:spPr>
        <p:txBody>
          <a:bodyPr wrap="square" rtlCol="0">
            <a:spAutoFit/>
          </a:bodyPr>
          <a:lstStyle/>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a:t>
            </a:r>
            <a:r>
              <a:rPr lang="en-IN" dirty="0" err="1"/>
              <a:t>GaurGopalDas</a:t>
            </a:r>
            <a:r>
              <a:rPr lang="en-IN" dirty="0"/>
              <a:t> Returns To TRS - Life, Monkhood &amp; Spirituality",</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p:txBody>
      </p:sp>
    </p:spTree>
    <p:extLst>
      <p:ext uri="{BB962C8B-B14F-4D97-AF65-F5344CB8AC3E}">
        <p14:creationId xmlns:p14="http://schemas.microsoft.com/office/powerpoint/2010/main" val="414203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24682-531D-46B3-B599-F99479625282}"/>
              </a:ext>
            </a:extLst>
          </p:cNvPr>
          <p:cNvSpPr txBox="1"/>
          <p:nvPr/>
        </p:nvSpPr>
        <p:spPr>
          <a:xfrm>
            <a:off x="153619" y="102413"/>
            <a:ext cx="8873338" cy="59123878"/>
          </a:xfrm>
          <a:prstGeom prst="rect">
            <a:avLst/>
          </a:prstGeom>
          <a:noFill/>
        </p:spPr>
        <p:txBody>
          <a:bodyPr wrap="square" rtlCol="0">
            <a:spAutoFit/>
          </a:bodyPr>
          <a:lstStyle/>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R.raw.audio_1)</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R.drawable.img_1),</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"Haunted Houses, Evil Spirits &amp; The Paranormal Explained | </a:t>
            </a:r>
            <a:r>
              <a:rPr lang="en-IN" dirty="0" err="1"/>
              <a:t>Sarbajeet</a:t>
            </a:r>
            <a:r>
              <a:rPr lang="en-IN" dirty="0"/>
              <a:t> Mohanty",</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endParaRPr lang="en-IN" dirty="0"/>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R.raw.audio_2)</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R.drawable.img_2),</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r>
              <a:rPr lang="en-IN" dirty="0"/>
              <a:t>                    )</a:t>
            </a:r>
          </a:p>
          <a:p>
            <a:endParaRPr lang="en-IN" dirty="0"/>
          </a:p>
          <a:p>
            <a:r>
              <a:rPr lang="en-IN" dirty="0"/>
              <a:t>                    Text(</a:t>
            </a:r>
          </a:p>
          <a:p>
            <a:r>
              <a:rPr lang="en-IN" dirty="0"/>
              <a:t>                        text = "</a:t>
            </a:r>
            <a:r>
              <a:rPr lang="en-IN" dirty="0" err="1"/>
              <a:t>Kaali</a:t>
            </a:r>
            <a:r>
              <a:rPr lang="en-IN" dirty="0"/>
              <a:t> Mata </a:t>
            </a:r>
            <a:r>
              <a:rPr lang="en-IN" dirty="0" err="1"/>
              <a:t>ki</a:t>
            </a:r>
            <a:r>
              <a:rPr lang="en-IN" dirty="0"/>
              <a:t> </a:t>
            </a:r>
            <a:r>
              <a:rPr lang="en-IN" dirty="0" err="1"/>
              <a:t>kahani</a:t>
            </a:r>
            <a:r>
              <a:rPr lang="en-IN" dirty="0"/>
              <a:t> - Black Magic &amp; </a:t>
            </a:r>
            <a:r>
              <a:rPr lang="en-IN" dirty="0" err="1"/>
              <a:t>Aghoris</a:t>
            </a:r>
            <a:r>
              <a:rPr lang="en-IN" dirty="0"/>
              <a:t> ft. Dr Vineet Aggarwal",</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endParaRPr lang="en-IN" dirty="0"/>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R.raw.audio_3)</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R.drawable.img_3),</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"Tantra Explained Simply | </a:t>
            </a:r>
            <a:r>
              <a:rPr lang="en-IN" dirty="0" err="1"/>
              <a:t>Rajarshi</a:t>
            </a:r>
            <a:r>
              <a:rPr lang="en-IN" dirty="0"/>
              <a:t> </a:t>
            </a:r>
            <a:r>
              <a:rPr lang="en-IN" dirty="0" err="1"/>
              <a:t>Nandy</a:t>
            </a:r>
            <a:r>
              <a:rPr lang="en-IN" dirty="0"/>
              <a:t> - Mata, </a:t>
            </a:r>
            <a:r>
              <a:rPr lang="en-IN" dirty="0" err="1"/>
              <a:t>Bhairav</a:t>
            </a:r>
            <a:r>
              <a:rPr lang="en-IN" dirty="0"/>
              <a:t> &amp; </a:t>
            </a:r>
            <a:r>
              <a:rPr lang="en-IN" dirty="0" err="1"/>
              <a:t>Kamakhya</a:t>
            </a:r>
            <a:r>
              <a:rPr lang="en-IN" dirty="0"/>
              <a:t> Devi",</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R.raw.audio_4)</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R.drawable.img_4),</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"Complete Story Of Shri Krishna - Explained In 20 Minutes",</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endParaRPr lang="en-IN" dirty="0"/>
          </a:p>
          <a:p>
            <a:r>
              <a:rPr lang="en-IN" dirty="0"/>
              <a:t>            Card(</a:t>
            </a:r>
          </a:p>
          <a:p>
            <a:r>
              <a:rPr lang="en-IN" dirty="0"/>
              <a:t>                elevation = 12.dp,</a:t>
            </a:r>
          </a:p>
          <a:p>
            <a:r>
              <a:rPr lang="en-IN" dirty="0"/>
              <a:t>                border = </a:t>
            </a:r>
            <a:r>
              <a:rPr lang="en-IN" dirty="0" err="1"/>
              <a:t>BorderStroke</a:t>
            </a:r>
            <a:r>
              <a:rPr lang="en-IN" dirty="0"/>
              <a:t>(1.dp, </a:t>
            </a:r>
            <a:r>
              <a:rPr lang="en-IN" dirty="0" err="1"/>
              <a:t>Color.Magenta</a:t>
            </a:r>
            <a:r>
              <a:rPr lang="en-IN" dirty="0"/>
              <a:t>),</a:t>
            </a:r>
          </a:p>
          <a:p>
            <a:r>
              <a:rPr lang="en-IN" dirty="0"/>
              <a:t>                modifier = Modifier</a:t>
            </a:r>
          </a:p>
          <a:p>
            <a:r>
              <a:rPr lang="en-IN" dirty="0"/>
              <a:t>                    .padding(16.dp)</a:t>
            </a:r>
          </a:p>
          <a:p>
            <a:r>
              <a:rPr lang="en-IN" dirty="0"/>
              <a:t>                    .</a:t>
            </a:r>
            <a:r>
              <a:rPr lang="en-IN" dirty="0" err="1"/>
              <a:t>fillMaxWidth</a:t>
            </a:r>
            <a:r>
              <a:rPr lang="en-IN" dirty="0"/>
              <a:t>()</a:t>
            </a:r>
          </a:p>
          <a:p>
            <a:r>
              <a:rPr lang="en-IN" dirty="0"/>
              <a:t>                    .height(250.dp)</a:t>
            </a:r>
          </a:p>
          <a:p>
            <a:r>
              <a:rPr lang="en-IN" dirty="0"/>
              <a:t>            )</a:t>
            </a:r>
          </a:p>
          <a:p>
            <a:r>
              <a:rPr lang="en-IN" dirty="0"/>
              <a:t>            {</a:t>
            </a:r>
          </a:p>
          <a:p>
            <a:r>
              <a:rPr lang="en-IN" dirty="0"/>
              <a:t>                </a:t>
            </a:r>
            <a:r>
              <a:rPr lang="en-IN" dirty="0" err="1"/>
              <a:t>val</a:t>
            </a:r>
            <a:r>
              <a:rPr lang="en-IN" dirty="0"/>
              <a:t> </a:t>
            </a:r>
            <a:r>
              <a:rPr lang="en-IN" dirty="0" err="1"/>
              <a:t>mp</a:t>
            </a:r>
            <a:r>
              <a:rPr lang="en-IN" dirty="0"/>
              <a:t>: </a:t>
            </a:r>
            <a:r>
              <a:rPr lang="en-IN" dirty="0" err="1"/>
              <a:t>MediaPlayer</a:t>
            </a:r>
            <a:r>
              <a:rPr lang="en-IN" dirty="0"/>
              <a:t> = </a:t>
            </a:r>
            <a:r>
              <a:rPr lang="en-IN" dirty="0" err="1"/>
              <a:t>MediaPlayer.create</a:t>
            </a:r>
            <a:r>
              <a:rPr lang="en-IN" dirty="0"/>
              <a:t>(context, R.raw.audio_5)</a:t>
            </a:r>
          </a:p>
          <a:p>
            <a:endParaRPr lang="en-IN" dirty="0"/>
          </a:p>
          <a:p>
            <a:r>
              <a:rPr lang="en-IN" dirty="0"/>
              <a:t>                Column(</a:t>
            </a:r>
          </a:p>
          <a:p>
            <a:r>
              <a:rPr lang="en-IN" dirty="0"/>
              <a:t>                    modifier = </a:t>
            </a:r>
            <a:r>
              <a:rPr lang="en-IN" dirty="0" err="1"/>
              <a:t>Modifier.fillMaxSize</a:t>
            </a:r>
            <a:r>
              <a:rPr lang="en-IN" dirty="0"/>
              <a:t>(),</a:t>
            </a:r>
          </a:p>
          <a:p>
            <a:r>
              <a:rPr lang="en-IN" dirty="0"/>
              <a:t>                    </a:t>
            </a:r>
            <a:r>
              <a:rPr lang="en-IN" dirty="0" err="1"/>
              <a:t>horizontalAlignment</a:t>
            </a:r>
            <a:r>
              <a:rPr lang="en-IN" dirty="0"/>
              <a:t> = </a:t>
            </a:r>
            <a:r>
              <a:rPr lang="en-IN" dirty="0" err="1"/>
              <a:t>Alignment.CenterHorizontally</a:t>
            </a:r>
            <a:endParaRPr lang="en-IN" dirty="0"/>
          </a:p>
          <a:p>
            <a:r>
              <a:rPr lang="en-IN" dirty="0"/>
              <a:t>                ) {</a:t>
            </a:r>
          </a:p>
          <a:p>
            <a:endParaRPr lang="en-IN" dirty="0"/>
          </a:p>
          <a:p>
            <a:r>
              <a:rPr lang="en-IN" dirty="0"/>
              <a:t>                    Image(</a:t>
            </a:r>
          </a:p>
          <a:p>
            <a:r>
              <a:rPr lang="en-IN" dirty="0"/>
              <a:t>                        painter = </a:t>
            </a:r>
            <a:r>
              <a:rPr lang="en-IN" dirty="0" err="1"/>
              <a:t>painterResource</a:t>
            </a:r>
            <a:r>
              <a:rPr lang="en-IN" dirty="0"/>
              <a:t>(id = R.drawable.img_5),</a:t>
            </a:r>
          </a:p>
          <a:p>
            <a:r>
              <a:rPr lang="en-IN" dirty="0"/>
              <a:t>                        </a:t>
            </a:r>
            <a:r>
              <a:rPr lang="en-IN" dirty="0" err="1"/>
              <a:t>contentDescription</a:t>
            </a:r>
            <a:r>
              <a:rPr lang="en-IN" dirty="0"/>
              <a:t> = null,</a:t>
            </a:r>
          </a:p>
          <a:p>
            <a:r>
              <a:rPr lang="en-IN" dirty="0"/>
              <a:t>                        modifier = Modifier</a:t>
            </a:r>
          </a:p>
          <a:p>
            <a:r>
              <a:rPr lang="en-IN" dirty="0"/>
              <a:t>                            .height(150.dp)</a:t>
            </a:r>
          </a:p>
          <a:p>
            <a:r>
              <a:rPr lang="en-IN" dirty="0"/>
              <a:t>                            .width(200.dp),</a:t>
            </a:r>
          </a:p>
          <a:p>
            <a:endParaRPr lang="en-IN" dirty="0"/>
          </a:p>
          <a:p>
            <a:r>
              <a:rPr lang="en-IN" dirty="0"/>
              <a:t>                        )</a:t>
            </a:r>
          </a:p>
          <a:p>
            <a:endParaRPr lang="en-IN" dirty="0"/>
          </a:p>
          <a:p>
            <a:r>
              <a:rPr lang="en-IN" dirty="0"/>
              <a:t>                    Text(</a:t>
            </a:r>
          </a:p>
          <a:p>
            <a:r>
              <a:rPr lang="en-IN" dirty="0"/>
              <a:t>                        text = "Mahabharat Ki </a:t>
            </a:r>
            <a:r>
              <a:rPr lang="en-IN" dirty="0" err="1"/>
              <a:t>Poori</a:t>
            </a:r>
            <a:r>
              <a:rPr lang="en-IN" dirty="0"/>
              <a:t> Kahaani - Arjun, Shri Krishna &amp; </a:t>
            </a:r>
            <a:r>
              <a:rPr lang="en-IN" dirty="0" err="1"/>
              <a:t>Yuddh</a:t>
            </a:r>
            <a:r>
              <a:rPr lang="en-IN" dirty="0"/>
              <a:t> - Ami Ganatra ",</a:t>
            </a:r>
          </a:p>
          <a:p>
            <a:r>
              <a:rPr lang="en-IN" dirty="0"/>
              <a:t>                        </a:t>
            </a:r>
            <a:r>
              <a:rPr lang="en-IN" dirty="0" err="1"/>
              <a:t>textAlign</a:t>
            </a:r>
            <a:r>
              <a:rPr lang="en-IN" dirty="0"/>
              <a:t> = </a:t>
            </a:r>
            <a:r>
              <a:rPr lang="en-IN" dirty="0" err="1"/>
              <a:t>TextAlign.Center</a:t>
            </a:r>
            <a:r>
              <a:rPr lang="en-IN" dirty="0"/>
              <a:t>,</a:t>
            </a:r>
          </a:p>
          <a:p>
            <a:r>
              <a:rPr lang="en-IN" dirty="0"/>
              <a:t>                        modifier = </a:t>
            </a:r>
            <a:r>
              <a:rPr lang="en-IN" dirty="0" err="1"/>
              <a:t>Modifier.padding</a:t>
            </a:r>
            <a:r>
              <a:rPr lang="en-IN" dirty="0"/>
              <a:t>(start = 20.dp, end = 20.dp)</a:t>
            </a:r>
          </a:p>
          <a:p>
            <a:r>
              <a:rPr lang="en-IN" dirty="0"/>
              <a:t>                    )</a:t>
            </a:r>
          </a:p>
          <a:p>
            <a:r>
              <a:rPr lang="en-IN" dirty="0"/>
              <a:t>                    Row() {</a:t>
            </a:r>
          </a:p>
          <a:p>
            <a:endParaRPr lang="en-IN" dirty="0"/>
          </a:p>
          <a:p>
            <a:r>
              <a:rPr lang="en-IN" dirty="0"/>
              <a:t>                        </a:t>
            </a:r>
            <a:r>
              <a:rPr lang="en-IN" dirty="0" err="1"/>
              <a:t>IconButton</a:t>
            </a:r>
            <a:r>
              <a:rPr lang="en-IN" dirty="0"/>
              <a:t>(</a:t>
            </a:r>
            <a:r>
              <a:rPr lang="en-IN" dirty="0" err="1"/>
              <a:t>onClick</a:t>
            </a:r>
            <a:r>
              <a:rPr lang="en-IN" dirty="0"/>
              <a:t> = { </a:t>
            </a:r>
            <a:r>
              <a:rPr lang="en-IN" dirty="0" err="1"/>
              <a:t>mp.start</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R.drawable.play</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r>
              <a:rPr lang="en-IN" dirty="0" err="1"/>
              <a:t>IconButton</a:t>
            </a:r>
            <a:r>
              <a:rPr lang="en-IN" dirty="0"/>
              <a:t>(</a:t>
            </a:r>
            <a:r>
              <a:rPr lang="en-IN" dirty="0" err="1"/>
              <a:t>onClick</a:t>
            </a:r>
            <a:r>
              <a:rPr lang="en-IN" dirty="0"/>
              <a:t> = { </a:t>
            </a:r>
            <a:r>
              <a:rPr lang="en-IN" dirty="0" err="1"/>
              <a:t>mp.pause</a:t>
            </a:r>
            <a:r>
              <a:rPr lang="en-IN" dirty="0"/>
              <a:t>() }, modifier = </a:t>
            </a:r>
            <a:r>
              <a:rPr lang="en-IN" dirty="0" err="1"/>
              <a:t>Modifier.size</a:t>
            </a:r>
            <a:r>
              <a:rPr lang="en-IN" dirty="0"/>
              <a:t>(35.dp)) {</a:t>
            </a:r>
          </a:p>
          <a:p>
            <a:r>
              <a:rPr lang="en-IN" dirty="0"/>
              <a:t>                            Icon(</a:t>
            </a:r>
          </a:p>
          <a:p>
            <a:r>
              <a:rPr lang="en-IN" dirty="0"/>
              <a:t>                                painter = </a:t>
            </a:r>
            <a:r>
              <a:rPr lang="en-IN" dirty="0" err="1"/>
              <a:t>painterResource</a:t>
            </a:r>
            <a:r>
              <a:rPr lang="en-IN" dirty="0"/>
              <a:t>(id = </a:t>
            </a:r>
            <a:r>
              <a:rPr lang="en-IN" dirty="0" err="1"/>
              <a:t>R.drawable.pause</a:t>
            </a:r>
            <a:r>
              <a:rPr lang="en-IN" dirty="0"/>
              <a:t>),</a:t>
            </a:r>
          </a:p>
          <a:p>
            <a:r>
              <a:rPr lang="en-IN" dirty="0"/>
              <a:t>                                </a:t>
            </a:r>
            <a:r>
              <a:rPr lang="en-IN" dirty="0" err="1"/>
              <a:t>contentDescription</a:t>
            </a:r>
            <a:r>
              <a:rPr lang="en-IN" dirty="0"/>
              <a:t> = ""</a:t>
            </a:r>
          </a:p>
          <a:p>
            <a:r>
              <a:rPr lang="en-IN" dirty="0"/>
              <a:t>                            )</a:t>
            </a:r>
          </a:p>
          <a:p>
            <a:r>
              <a:rPr lang="en-IN" dirty="0"/>
              <a:t>                        }</a:t>
            </a:r>
          </a:p>
          <a:p>
            <a:endParaRPr lang="en-IN" dirty="0"/>
          </a:p>
          <a:p>
            <a:r>
              <a:rPr lang="en-IN" dirty="0"/>
              <a:t>                    }</a:t>
            </a:r>
          </a:p>
          <a:p>
            <a:r>
              <a:rPr lang="en-IN" dirty="0"/>
              <a:t>                }</a:t>
            </a:r>
          </a:p>
          <a:p>
            <a:endParaRPr lang="en-IN" dirty="0"/>
          </a:p>
          <a:p>
            <a:r>
              <a:rPr lang="en-IN" dirty="0"/>
              <a:t>            }</a:t>
            </a:r>
          </a:p>
          <a:p>
            <a:endParaRPr lang="en-IN" dirty="0"/>
          </a:p>
          <a:p>
            <a:r>
              <a:rPr lang="en-IN" dirty="0"/>
              <a:t>        }</a:t>
            </a:r>
          </a:p>
          <a:p>
            <a:r>
              <a:rPr lang="en-IN" dirty="0"/>
              <a:t>    }</a:t>
            </a:r>
          </a:p>
          <a:p>
            <a:r>
              <a:rPr lang="en-IN" dirty="0"/>
              <a:t>}</a:t>
            </a:r>
          </a:p>
        </p:txBody>
      </p:sp>
    </p:spTree>
    <p:extLst>
      <p:ext uri="{BB962C8B-B14F-4D97-AF65-F5344CB8AC3E}">
        <p14:creationId xmlns:p14="http://schemas.microsoft.com/office/powerpoint/2010/main" val="3881281213"/>
      </p:ext>
    </p:extLst>
  </p:cSld>
  <p:clrMapOvr>
    <a:masterClrMapping/>
  </p:clrMapOvr>
</p:sld>
</file>

<file path=ppt/theme/theme1.xml><?xml version="1.0" encoding="utf-8"?>
<a:theme xmlns:a="http://schemas.openxmlformats.org/drawingml/2006/main" name="Elegant Digital Lavender Business Basic Template by Slidesgo">
  <a:themeElements>
    <a:clrScheme name="Simple Light">
      <a:dk1>
        <a:srgbClr val="310041"/>
      </a:dk1>
      <a:lt1>
        <a:srgbClr val="FFFFFF"/>
      </a:lt1>
      <a:dk2>
        <a:srgbClr val="7E6395"/>
      </a:dk2>
      <a:lt2>
        <a:srgbClr val="B2A6CE"/>
      </a:lt2>
      <a:accent1>
        <a:srgbClr val="C7AEE4"/>
      </a:accent1>
      <a:accent2>
        <a:srgbClr val="BB90DF"/>
      </a:accent2>
      <a:accent3>
        <a:srgbClr val="CBB0E6"/>
      </a:accent3>
      <a:accent4>
        <a:srgbClr val="E4DAF6"/>
      </a:accent4>
      <a:accent5>
        <a:srgbClr val="A09BD6"/>
      </a:accent5>
      <a:accent6>
        <a:srgbClr val="ADAEE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3946</Words>
  <Application>Microsoft Office PowerPoint</Application>
  <PresentationFormat>On-screen Show (16:9)</PresentationFormat>
  <Paragraphs>698</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Playfair Display</vt:lpstr>
      <vt:lpstr>Arial</vt:lpstr>
      <vt:lpstr>Lato</vt:lpstr>
      <vt:lpstr>Playfair Display SemiBold</vt:lpstr>
      <vt:lpstr>Times New Roman</vt:lpstr>
      <vt:lpstr>Arial Black</vt:lpstr>
      <vt:lpstr>Vidaloka</vt:lpstr>
      <vt:lpstr>Elegant Digital Lavender Business Basic Template by Slidesgo</vt:lpstr>
      <vt:lpstr>Podcast Plus: A Redux-Inspired Podcast App with Dynamic Themes for Android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Podcast Plus: A Redux-Inspired Podcast App with Dynamic Themes for Android</dc:title>
  <dc:creator>HP</dc:creator>
  <cp:lastModifiedBy>A Jeevagokul</cp:lastModifiedBy>
  <cp:revision>9</cp:revision>
  <dcterms:modified xsi:type="dcterms:W3CDTF">2024-11-17T17:09:39Z</dcterms:modified>
</cp:coreProperties>
</file>