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4F5B-D9B4-41B5-B1D4-F617F38F6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FB6AA-B38C-4B29-AA04-52E4A642E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35934-47DD-4079-82DB-B00FE556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18DB-9FB5-4BDA-868C-330941A091D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ECBBD-4C2F-4AC5-9E67-AFCB17F4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7EC96-C2AD-45E9-8BBE-3C7E75D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DEE-FB3A-4B86-8587-98ECC5E5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6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5AB6-2F0F-4370-9A8D-0A3B7AE9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C3F93-AF56-4852-8E49-0AFF8746F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BDC7B-071F-4FE4-B038-40DBE96A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18DB-9FB5-4BDA-868C-330941A091D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CA550-B2B3-4F0F-96B6-07547C3C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783F-B2C6-46BD-A602-19EB5908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DEE-FB3A-4B86-8587-98ECC5E5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0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896DE-3C7A-45AC-A7B1-9B2C3074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532F8-FE79-4A8C-854E-D698E3F4E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03E12-8377-45FA-8ECF-B9480C90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18DB-9FB5-4BDA-868C-330941A091D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79465-C5E7-42F8-9ED6-8DA2DA53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C5AAF-3FA6-4B79-9B43-2721D0CA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DEE-FB3A-4B86-8587-98ECC5E5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5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373F-2107-4240-8959-006D053D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A8D5-3F5A-4788-A81D-19A18041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5D8A3-E9AA-4647-860E-1CD2D149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18DB-9FB5-4BDA-868C-330941A091D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25890-ACBF-480D-9BFA-9027EFE2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3FF54-A437-4090-962F-F664DE690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DEE-FB3A-4B86-8587-98ECC5E5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1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FF77-A5F2-4C0D-8200-7E1A2621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E2ACF-C0DA-4A1B-B31C-EC5579FD3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2064-B02D-404C-B70A-4F37D9B4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18DB-9FB5-4BDA-868C-330941A091D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32FDD-457E-4381-BDA9-2A2200F5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7C2FF-7D49-4F62-B300-7241CF20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DEE-FB3A-4B86-8587-98ECC5E5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8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6945-4A9B-4951-99C6-6A071686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63D2-4C56-4524-8327-3D397F4E3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E0C3D-9ABD-4C8C-B571-66155A249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43497-621F-4181-BB41-E358BFC6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18DB-9FB5-4BDA-868C-330941A091D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72EB3-9F65-4F7C-B715-6447DD8E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1B7A2-DDCE-4DAF-841A-6D108501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DEE-FB3A-4B86-8587-98ECC5E5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3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4CEC-45E6-4C5E-A055-12473572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F59C8-8B52-4E6F-B607-F02A43A18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54630-E15B-4CE7-8E86-912A5FD44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D3C05-8A7A-4525-9F43-2306E04B5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1F2B6-D5AD-44C5-BAEB-267320F94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8E412-696A-4FD0-848C-EE107348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18DB-9FB5-4BDA-868C-330941A091D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3B974-CD62-407A-8212-E8775ED4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FFDF6-A9C0-44B6-8E4E-ED2C41A4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DEE-FB3A-4B86-8587-98ECC5E5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2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6B01-DBF9-4446-8B19-81FF4E92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93056-CAD1-4E2B-B9FF-C3CA397A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18DB-9FB5-4BDA-868C-330941A091D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71C31-3259-48FF-9C00-D34107B6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2C491-426E-4287-9E31-89C4E940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DEE-FB3A-4B86-8587-98ECC5E5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2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6F7D5-1B45-4FE9-A9C4-3DA7C6E9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18DB-9FB5-4BDA-868C-330941A091D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C67372-C650-442E-A317-7A0FA5A7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B1DA2-F3F3-4AA3-8A1B-4EB2D819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DEE-FB3A-4B86-8587-98ECC5E5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6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D421-720F-4D20-8BFF-0EAAC711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1BC7C-4958-42C2-A7F0-060CF0127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CF12D-7CE9-4353-B926-179536D43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A39C6-CDFA-42A0-8B43-8D4F1335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18DB-9FB5-4BDA-868C-330941A091D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8DC3E-4E40-4C55-A8B7-DAAD7178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2972-4104-4B41-98C6-D7FB43EB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DEE-FB3A-4B86-8587-98ECC5E5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0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EC4A-541C-49A3-8297-6AB34DE3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BB3F0D-FCFC-405F-9F5B-AAF47323A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4B951-3FC8-428C-BC34-0E582513D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628A1-23AD-4DEA-B606-0C607C85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18DB-9FB5-4BDA-868C-330941A091D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A9D3A-044A-46D3-9234-4AF51320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FD14D-136D-4A11-A139-14B948C8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DEE-FB3A-4B86-8587-98ECC5E5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0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6B83B-84F2-4C7A-AF66-BF2505B4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A223C-351C-44E4-83C5-49F084C9D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24107-3657-4BD9-8BE9-A7DE7634F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318DB-9FB5-4BDA-868C-330941A091D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2B702-96CF-4D5B-9382-B826AB278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7FDC0-DD0B-4A7B-995C-4457B3703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CBDEE-FB3A-4B86-8587-98ECC5E5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C767-A3C1-4A32-BCC9-9813C20D3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Capstone Project - The Battle of Neighborhoods (Week 2)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B77BA5-1E44-407D-B531-A5F928A73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0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D6E84E-97A5-457A-BAC7-FD63E12AB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7" y="567440"/>
            <a:ext cx="10853899" cy="557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7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65F582-D683-458E-B68D-929E8920B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25" y="847287"/>
            <a:ext cx="10927641" cy="508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561BA8-5877-45F5-A3A3-2C363A9E7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642"/>
            <a:ext cx="12192000" cy="618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5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Capstone Project - The Battle of Neighborhoods (Week 2)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 (Week 2) </dc:title>
  <dc:creator>Aruvankattupalayam Sakthi, Muthukumar</dc:creator>
  <cp:lastModifiedBy>Aruvankattupalayam Sakthi, Muthukumar</cp:lastModifiedBy>
  <cp:revision>4</cp:revision>
  <dcterms:created xsi:type="dcterms:W3CDTF">2019-02-10T20:14:14Z</dcterms:created>
  <dcterms:modified xsi:type="dcterms:W3CDTF">2019-02-10T20:17:09Z</dcterms:modified>
</cp:coreProperties>
</file>