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gi49z4V2MT1PXsR/ZRTw8sPuL6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5CF4FB-5305-448E-AA88-0DF93FE37BA6}">
  <a:tblStyle styleId="{B55CF4FB-5305-448E-AA88-0DF93FE37BA6}" styleName="Table_0">
    <a:wholeTbl>
      <a:tcTxStyle b="off" i="off">
        <a:font>
          <a:latin typeface="Century"/>
          <a:ea typeface="Century"/>
          <a:cs typeface="Century"/>
        </a:font>
        <a:schemeClr val="lt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b="off"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Century"/>
          <a:ea typeface="Century"/>
          <a:cs typeface="Century"/>
        </a:font>
        <a:schemeClr val="dk1"/>
      </a:tcTxStyle>
      <a:tcStyle>
        <a:tcBdr/>
        <a:fill>
          <a:solidFill>
            <a:schemeClr val="accent2"/>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pos="3839"/>
        <p:guide orient="horz" pos="21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04:46:25.9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04:46:41.53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2T04:46:41.72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a:ea typeface="Century"/>
                <a:cs typeface="Century"/>
                <a:sym typeface="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a:ea typeface="Century"/>
                <a:cs typeface="Century"/>
                <a:sym typeface="Century"/>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entury"/>
                <a:ea typeface="Century"/>
                <a:cs typeface="Century"/>
                <a:sym typeface="Century"/>
              </a:rPr>
              <a:t>‹#›</a:t>
            </a:fld>
            <a:endParaRPr sz="1200" b="0" i="0" u="none" strike="noStrike" cap="none">
              <a:solidFill>
                <a:schemeClr val="dk1"/>
              </a:solidFill>
              <a:latin typeface="Century"/>
              <a:ea typeface="Century"/>
              <a:cs typeface="Century"/>
              <a:sym typeface="Century"/>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6" name="Google Shape;96;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2" name="Google Shape;102;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8" name="Google Shape;108;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a20bfe5ea6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1a20bfe5ea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5" name="Google Shape;115;g1a20bfe5ea6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5" name="Google Shape;125;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674812" y="1524000"/>
            <a:ext cx="8839201" cy="32004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5400"/>
              <a:buFont typeface="Century"/>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674813" y="4876800"/>
            <a:ext cx="7162799"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6C8C45"/>
              </a:buClr>
              <a:buSzPts val="2000"/>
              <a:buNone/>
              <a:defRPr sz="2000" cap="none">
                <a:solidFill>
                  <a:srgbClr val="6C8C45"/>
                </a:solidFill>
              </a:defRPr>
            </a:lvl1pPr>
            <a:lvl2pPr lvl="1" algn="ctr">
              <a:lnSpc>
                <a:spcPct val="90000"/>
              </a:lnSpc>
              <a:spcBef>
                <a:spcPts val="800"/>
              </a:spcBef>
              <a:spcAft>
                <a:spcPts val="0"/>
              </a:spcAft>
              <a:buClr>
                <a:schemeClr val="lt1"/>
              </a:buClr>
              <a:buSzPts val="2000"/>
              <a:buNone/>
              <a:defRPr>
                <a:solidFill>
                  <a:schemeClr val="lt1"/>
                </a:solidFill>
              </a:defRPr>
            </a:lvl2pPr>
            <a:lvl3pPr lvl="2" algn="ctr">
              <a:lnSpc>
                <a:spcPct val="90000"/>
              </a:lnSpc>
              <a:spcBef>
                <a:spcPts val="600"/>
              </a:spcBef>
              <a:spcAft>
                <a:spcPts val="0"/>
              </a:spcAft>
              <a:buClr>
                <a:schemeClr val="lt1"/>
              </a:buClr>
              <a:buSzPts val="1800"/>
              <a:buNone/>
              <a:defRPr>
                <a:solidFill>
                  <a:schemeClr val="lt1"/>
                </a:solidFill>
              </a:defRPr>
            </a:lvl3pPr>
            <a:lvl4pPr lvl="3" algn="ctr">
              <a:lnSpc>
                <a:spcPct val="90000"/>
              </a:lnSpc>
              <a:spcBef>
                <a:spcPts val="600"/>
              </a:spcBef>
              <a:spcAft>
                <a:spcPts val="0"/>
              </a:spcAft>
              <a:buClr>
                <a:schemeClr val="lt1"/>
              </a:buClr>
              <a:buSzPts val="1600"/>
              <a:buNone/>
              <a:defRPr>
                <a:solidFill>
                  <a:schemeClr val="lt1"/>
                </a:solidFill>
              </a:defRPr>
            </a:lvl4pPr>
            <a:lvl5pPr lvl="4" algn="ctr">
              <a:lnSpc>
                <a:spcPct val="90000"/>
              </a:lnSpc>
              <a:spcBef>
                <a:spcPts val="600"/>
              </a:spcBef>
              <a:spcAft>
                <a:spcPts val="0"/>
              </a:spcAft>
              <a:buClr>
                <a:schemeClr val="lt1"/>
              </a:buClr>
              <a:buSzPts val="1600"/>
              <a:buNone/>
              <a:defRPr>
                <a:solidFill>
                  <a:schemeClr val="lt1"/>
                </a:solidFill>
              </a:defRPr>
            </a:lvl5pPr>
            <a:lvl6pPr lvl="5" algn="ctr">
              <a:lnSpc>
                <a:spcPct val="100000"/>
              </a:lnSpc>
              <a:spcBef>
                <a:spcPts val="600"/>
              </a:spcBef>
              <a:spcAft>
                <a:spcPts val="0"/>
              </a:spcAft>
              <a:buClr>
                <a:schemeClr val="lt1"/>
              </a:buClr>
              <a:buSzPts val="1600"/>
              <a:buNone/>
              <a:defRPr>
                <a:solidFill>
                  <a:schemeClr val="lt1"/>
                </a:solidFill>
              </a:defRPr>
            </a:lvl6pPr>
            <a:lvl7pPr lvl="6" algn="ctr">
              <a:lnSpc>
                <a:spcPct val="100000"/>
              </a:lnSpc>
              <a:spcBef>
                <a:spcPts val="600"/>
              </a:spcBef>
              <a:spcAft>
                <a:spcPts val="0"/>
              </a:spcAft>
              <a:buClr>
                <a:schemeClr val="lt1"/>
              </a:buClr>
              <a:buSzPts val="1600"/>
              <a:buNone/>
              <a:defRPr>
                <a:solidFill>
                  <a:schemeClr val="lt1"/>
                </a:solidFill>
              </a:defRPr>
            </a:lvl7pPr>
            <a:lvl8pPr lvl="7" algn="ctr">
              <a:lnSpc>
                <a:spcPct val="100000"/>
              </a:lnSpc>
              <a:spcBef>
                <a:spcPts val="600"/>
              </a:spcBef>
              <a:spcAft>
                <a:spcPts val="0"/>
              </a:spcAft>
              <a:buClr>
                <a:schemeClr val="lt1"/>
              </a:buClr>
              <a:buSzPts val="1600"/>
              <a:buNone/>
              <a:defRPr>
                <a:solidFill>
                  <a:schemeClr val="lt1"/>
                </a:solidFill>
              </a:defRPr>
            </a:lvl8pPr>
            <a:lvl9pPr lvl="8" algn="ctr">
              <a:lnSpc>
                <a:spcPct val="100000"/>
              </a:lnSpc>
              <a:spcBef>
                <a:spcPts val="600"/>
              </a:spcBef>
              <a:spcAft>
                <a:spcPts val="0"/>
              </a:spcAft>
              <a:buClr>
                <a:schemeClr val="lt1"/>
              </a:buClr>
              <a:buSzPts val="1600"/>
              <a:buNone/>
              <a:defRPr>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ternate Picture with Caption">
  <p:cSld name="Alternate Picture with Caption">
    <p:spTree>
      <p:nvGrpSpPr>
        <p:cNvPr id="1" name="Shape 73"/>
        <p:cNvGrpSpPr/>
        <p:nvPr/>
      </p:nvGrpSpPr>
      <p:grpSpPr>
        <a:xfrm>
          <a:off x="0" y="0"/>
          <a:ext cx="0" cy="0"/>
          <a:chOff x="0" y="0"/>
          <a:chExt cx="0" cy="0"/>
        </a:xfrm>
      </p:grpSpPr>
      <p:sp>
        <p:nvSpPr>
          <p:cNvPr id="74" name="Google Shape;74;p16"/>
          <p:cNvSpPr/>
          <p:nvPr/>
        </p:nvSpPr>
        <p:spPr>
          <a:xfrm>
            <a:off x="5393372" y="0"/>
            <a:ext cx="6795452" cy="6858000"/>
          </a:xfrm>
          <a:prstGeom prst="rect">
            <a:avLst/>
          </a:prstGeom>
          <a:solidFill>
            <a:schemeClr val="dk2">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a:ea typeface="Century"/>
              <a:cs typeface="Century"/>
              <a:sym typeface="Century"/>
            </a:endParaRPr>
          </a:p>
        </p:txBody>
      </p:sp>
      <p:sp>
        <p:nvSpPr>
          <p:cNvPr id="75" name="Google Shape;75;p16"/>
          <p:cNvSpPr/>
          <p:nvPr/>
        </p:nvSpPr>
        <p:spPr>
          <a:xfrm>
            <a:off x="5484812" y="0"/>
            <a:ext cx="6704012" cy="6858000"/>
          </a:xfrm>
          <a:prstGeom prst="rect">
            <a:avLst/>
          </a:prstGeom>
          <a:solidFill>
            <a:srgbClr val="527527">
              <a:alpha val="7137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a:ea typeface="Century"/>
              <a:cs typeface="Century"/>
              <a:sym typeface="Century"/>
            </a:endParaRPr>
          </a:p>
        </p:txBody>
      </p:sp>
      <p:sp>
        <p:nvSpPr>
          <p:cNvPr id="76" name="Google Shape;76;p16"/>
          <p:cNvSpPr txBox="1">
            <a:spLocks noGrp="1"/>
          </p:cNvSpPr>
          <p:nvPr>
            <p:ph type="title"/>
          </p:nvPr>
        </p:nvSpPr>
        <p:spPr>
          <a:xfrm>
            <a:off x="608013" y="685800"/>
            <a:ext cx="4267200" cy="38862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4000"/>
              <a:buFont typeface="Century"/>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a:off x="608013" y="4724400"/>
            <a:ext cx="4267200"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000"/>
              <a:buNone/>
              <a:defRPr sz="2000"/>
            </a:lvl1pPr>
            <a:lvl2pPr marL="914400" lvl="1" indent="-228600" algn="l">
              <a:lnSpc>
                <a:spcPct val="90000"/>
              </a:lnSpc>
              <a:spcBef>
                <a:spcPts val="800"/>
              </a:spcBef>
              <a:spcAft>
                <a:spcPts val="0"/>
              </a:spcAft>
              <a:buClr>
                <a:schemeClr val="lt1"/>
              </a:buClr>
              <a:buSzPts val="1200"/>
              <a:buNone/>
              <a:defRPr sz="1200"/>
            </a:lvl2pPr>
            <a:lvl3pPr marL="1371600" lvl="2" indent="-228600" algn="l">
              <a:lnSpc>
                <a:spcPct val="90000"/>
              </a:lnSpc>
              <a:spcBef>
                <a:spcPts val="600"/>
              </a:spcBef>
              <a:spcAft>
                <a:spcPts val="0"/>
              </a:spcAft>
              <a:buClr>
                <a:schemeClr val="lt1"/>
              </a:buClr>
              <a:buSzPts val="1000"/>
              <a:buNone/>
              <a:defRPr sz="1000"/>
            </a:lvl3pPr>
            <a:lvl4pPr marL="1828800" lvl="3" indent="-228600" algn="l">
              <a:lnSpc>
                <a:spcPct val="90000"/>
              </a:lnSpc>
              <a:spcBef>
                <a:spcPts val="600"/>
              </a:spcBef>
              <a:spcAft>
                <a:spcPts val="0"/>
              </a:spcAft>
              <a:buClr>
                <a:schemeClr val="lt1"/>
              </a:buClr>
              <a:buSzPts val="900"/>
              <a:buNone/>
              <a:defRPr sz="900"/>
            </a:lvl4pPr>
            <a:lvl5pPr marL="2286000" lvl="4" indent="-228600" algn="l">
              <a:lnSpc>
                <a:spcPct val="90000"/>
              </a:lnSpc>
              <a:spcBef>
                <a:spcPts val="600"/>
              </a:spcBef>
              <a:spcAft>
                <a:spcPts val="0"/>
              </a:spcAft>
              <a:buClr>
                <a:schemeClr val="lt1"/>
              </a:buClr>
              <a:buSzPts val="900"/>
              <a:buNone/>
              <a:defRPr sz="900"/>
            </a:lvl5pPr>
            <a:lvl6pPr marL="2743200" lvl="5" indent="-228600" algn="l">
              <a:lnSpc>
                <a:spcPct val="100000"/>
              </a:lnSpc>
              <a:spcBef>
                <a:spcPts val="600"/>
              </a:spcBef>
              <a:spcAft>
                <a:spcPts val="0"/>
              </a:spcAft>
              <a:buClr>
                <a:schemeClr val="lt1"/>
              </a:buClr>
              <a:buSzPts val="900"/>
              <a:buNone/>
              <a:defRPr sz="900"/>
            </a:lvl6pPr>
            <a:lvl7pPr marL="3200400" lvl="6" indent="-228600" algn="l">
              <a:lnSpc>
                <a:spcPct val="100000"/>
              </a:lnSpc>
              <a:spcBef>
                <a:spcPts val="600"/>
              </a:spcBef>
              <a:spcAft>
                <a:spcPts val="0"/>
              </a:spcAft>
              <a:buClr>
                <a:schemeClr val="lt1"/>
              </a:buClr>
              <a:buSzPts val="900"/>
              <a:buNone/>
              <a:defRPr sz="900"/>
            </a:lvl7pPr>
            <a:lvl8pPr marL="3657600" lvl="7" indent="-228600" algn="l">
              <a:lnSpc>
                <a:spcPct val="100000"/>
              </a:lnSpc>
              <a:spcBef>
                <a:spcPts val="600"/>
              </a:spcBef>
              <a:spcAft>
                <a:spcPts val="0"/>
              </a:spcAft>
              <a:buClr>
                <a:schemeClr val="lt1"/>
              </a:buClr>
              <a:buSzPts val="900"/>
              <a:buNone/>
              <a:defRPr sz="900"/>
            </a:lvl8pPr>
            <a:lvl9pPr marL="4114800" lvl="8" indent="-228600" algn="l">
              <a:lnSpc>
                <a:spcPct val="100000"/>
              </a:lnSpc>
              <a:spcBef>
                <a:spcPts val="600"/>
              </a:spcBef>
              <a:spcAft>
                <a:spcPts val="0"/>
              </a:spcAft>
              <a:buClr>
                <a:schemeClr val="lt1"/>
              </a:buClr>
              <a:buSzPts val="900"/>
              <a:buNone/>
              <a:defRPr sz="900"/>
            </a:lvl9pPr>
          </a:lstStyle>
          <a:p>
            <a:endParaRPr/>
          </a:p>
        </p:txBody>
      </p:sp>
      <p:sp>
        <p:nvSpPr>
          <p:cNvPr id="78" name="Google Shape;78;p16" descr="An empty placeholder to add an image. Click on the placeholder and select the image that you wish to add.&#10;"/>
          <p:cNvSpPr>
            <a:spLocks noGrp="1"/>
          </p:cNvSpPr>
          <p:nvPr>
            <p:ph type="pic" idx="2"/>
          </p:nvPr>
        </p:nvSpPr>
        <p:spPr>
          <a:xfrm>
            <a:off x="6094413" y="685800"/>
            <a:ext cx="5486400" cy="5486400"/>
          </a:xfrm>
          <a:prstGeom prst="rect">
            <a:avLst/>
          </a:prstGeom>
          <a:solidFill>
            <a:srgbClr val="1D1B10"/>
          </a:solidFill>
          <a:ln w="50800" cap="flat" cmpd="sng">
            <a:solidFill>
              <a:schemeClr val="lt1"/>
            </a:solidFill>
            <a:prstDash val="solid"/>
            <a:miter lim="800000"/>
            <a:headEnd type="none" w="sm" len="sm"/>
            <a:tailEnd type="none" w="sm" len="sm"/>
          </a:ln>
          <a:effectLst>
            <a:outerShdw blurRad="190500" algn="ctr" rotWithShape="0">
              <a:srgbClr val="000000">
                <a:alpha val="49411"/>
              </a:srgbClr>
            </a:outerShdw>
          </a:effectLst>
        </p:spPr>
      </p:sp>
      <p:sp>
        <p:nvSpPr>
          <p:cNvPr id="79" name="Google Shape;79;p16"/>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293812" y="381000"/>
            <a:ext cx="9601200" cy="11430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7"/>
          <p:cNvSpPr txBox="1">
            <a:spLocks noGrp="1"/>
          </p:cNvSpPr>
          <p:nvPr>
            <p:ph type="body" idx="1"/>
          </p:nvPr>
        </p:nvSpPr>
        <p:spPr>
          <a:xfrm rot="5400000">
            <a:off x="3922714" y="-800100"/>
            <a:ext cx="4343400"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00"/>
              </a:spcBef>
              <a:spcAft>
                <a:spcPts val="0"/>
              </a:spcAft>
              <a:buClr>
                <a:schemeClr val="lt1"/>
              </a:buClr>
              <a:buSzPts val="1800"/>
              <a:buChar char="•"/>
              <a:defRPr/>
            </a:lvl1pPr>
            <a:lvl2pPr marL="914400" lvl="1" indent="-342900" algn="l">
              <a:lnSpc>
                <a:spcPct val="90000"/>
              </a:lnSpc>
              <a:spcBef>
                <a:spcPts val="8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30200" algn="l">
              <a:lnSpc>
                <a:spcPct val="90000"/>
              </a:lnSpc>
              <a:spcBef>
                <a:spcPts val="600"/>
              </a:spcBef>
              <a:spcAft>
                <a:spcPts val="0"/>
              </a:spcAft>
              <a:buClr>
                <a:schemeClr val="lt1"/>
              </a:buClr>
              <a:buSzPts val="1600"/>
              <a:buChar char="•"/>
              <a:defRPr/>
            </a:lvl5pPr>
            <a:lvl6pPr marL="2743200" lvl="5" indent="-330200" algn="l">
              <a:lnSpc>
                <a:spcPct val="100000"/>
              </a:lnSpc>
              <a:spcBef>
                <a:spcPts val="600"/>
              </a:spcBef>
              <a:spcAft>
                <a:spcPts val="0"/>
              </a:spcAft>
              <a:buClr>
                <a:schemeClr val="lt1"/>
              </a:buClr>
              <a:buSzPts val="1600"/>
              <a:buChar char="–"/>
              <a:defRPr/>
            </a:lvl6pPr>
            <a:lvl7pPr marL="3200400" lvl="6" indent="-330200" algn="l">
              <a:lnSpc>
                <a:spcPct val="100000"/>
              </a:lnSpc>
              <a:spcBef>
                <a:spcPts val="600"/>
              </a:spcBef>
              <a:spcAft>
                <a:spcPts val="0"/>
              </a:spcAft>
              <a:buClr>
                <a:schemeClr val="lt1"/>
              </a:buClr>
              <a:buSzPts val="1600"/>
              <a:buChar char="•"/>
              <a:defRPr/>
            </a:lvl7pPr>
            <a:lvl8pPr marL="3657600" lvl="7" indent="-330200" algn="l">
              <a:lnSpc>
                <a:spcPct val="100000"/>
              </a:lnSpc>
              <a:spcBef>
                <a:spcPts val="600"/>
              </a:spcBef>
              <a:spcAft>
                <a:spcPts val="0"/>
              </a:spcAft>
              <a:buClr>
                <a:schemeClr val="lt1"/>
              </a:buClr>
              <a:buSzPts val="1600"/>
              <a:buChar char="–"/>
              <a:defRPr/>
            </a:lvl8pPr>
            <a:lvl9pPr marL="4114800" lvl="8" indent="-330200" algn="l">
              <a:lnSpc>
                <a:spcPct val="100000"/>
              </a:lnSpc>
              <a:spcBef>
                <a:spcPts val="600"/>
              </a:spcBef>
              <a:spcAft>
                <a:spcPts val="0"/>
              </a:spcAft>
              <a:buClr>
                <a:schemeClr val="lt1"/>
              </a:buClr>
              <a:buSzPts val="1600"/>
              <a:buChar char="•"/>
              <a:defRPr/>
            </a:lvl9pPr>
          </a:lstStyle>
          <a:p>
            <a:endParaRPr/>
          </a:p>
        </p:txBody>
      </p:sp>
      <p:sp>
        <p:nvSpPr>
          <p:cNvPr id="85" name="Google Shape;85;p17"/>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rot="5400000">
            <a:off x="7542212" y="2819401"/>
            <a:ext cx="5486400" cy="1219201"/>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8"/>
          <p:cNvSpPr txBox="1">
            <a:spLocks noGrp="1"/>
          </p:cNvSpPr>
          <p:nvPr>
            <p:ph type="body" idx="1"/>
          </p:nvPr>
        </p:nvSpPr>
        <p:spPr>
          <a:xfrm rot="5400000">
            <a:off x="2627313" y="-647700"/>
            <a:ext cx="5486400" cy="81533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00"/>
              </a:spcBef>
              <a:spcAft>
                <a:spcPts val="0"/>
              </a:spcAft>
              <a:buClr>
                <a:schemeClr val="lt1"/>
              </a:buClr>
              <a:buSzPts val="1800"/>
              <a:buChar char="•"/>
              <a:defRPr/>
            </a:lvl1pPr>
            <a:lvl2pPr marL="914400" lvl="1" indent="-342900" algn="l">
              <a:lnSpc>
                <a:spcPct val="90000"/>
              </a:lnSpc>
              <a:spcBef>
                <a:spcPts val="8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30200" algn="l">
              <a:lnSpc>
                <a:spcPct val="90000"/>
              </a:lnSpc>
              <a:spcBef>
                <a:spcPts val="600"/>
              </a:spcBef>
              <a:spcAft>
                <a:spcPts val="0"/>
              </a:spcAft>
              <a:buClr>
                <a:schemeClr val="lt1"/>
              </a:buClr>
              <a:buSzPts val="1600"/>
              <a:buChar char="•"/>
              <a:defRPr/>
            </a:lvl5pPr>
            <a:lvl6pPr marL="2743200" lvl="5" indent="-330200" algn="l">
              <a:lnSpc>
                <a:spcPct val="100000"/>
              </a:lnSpc>
              <a:spcBef>
                <a:spcPts val="600"/>
              </a:spcBef>
              <a:spcAft>
                <a:spcPts val="0"/>
              </a:spcAft>
              <a:buClr>
                <a:schemeClr val="lt1"/>
              </a:buClr>
              <a:buSzPts val="1600"/>
              <a:buChar char="–"/>
              <a:defRPr/>
            </a:lvl6pPr>
            <a:lvl7pPr marL="3200400" lvl="6" indent="-330200" algn="l">
              <a:lnSpc>
                <a:spcPct val="100000"/>
              </a:lnSpc>
              <a:spcBef>
                <a:spcPts val="600"/>
              </a:spcBef>
              <a:spcAft>
                <a:spcPts val="0"/>
              </a:spcAft>
              <a:buClr>
                <a:schemeClr val="lt1"/>
              </a:buClr>
              <a:buSzPts val="1600"/>
              <a:buChar char="•"/>
              <a:defRPr/>
            </a:lvl7pPr>
            <a:lvl8pPr marL="3657600" lvl="7" indent="-330200" algn="l">
              <a:lnSpc>
                <a:spcPct val="100000"/>
              </a:lnSpc>
              <a:spcBef>
                <a:spcPts val="600"/>
              </a:spcBef>
              <a:spcAft>
                <a:spcPts val="0"/>
              </a:spcAft>
              <a:buClr>
                <a:schemeClr val="lt1"/>
              </a:buClr>
              <a:buSzPts val="1600"/>
              <a:buChar char="–"/>
              <a:defRPr/>
            </a:lvl8pPr>
            <a:lvl9pPr marL="4114800" lvl="8" indent="-330200" algn="l">
              <a:lnSpc>
                <a:spcPct val="100000"/>
              </a:lnSpc>
              <a:spcBef>
                <a:spcPts val="600"/>
              </a:spcBef>
              <a:spcAft>
                <a:spcPts val="0"/>
              </a:spcAft>
              <a:buClr>
                <a:schemeClr val="lt1"/>
              </a:buClr>
              <a:buSzPts val="1600"/>
              <a:buChar char="•"/>
              <a:defRPr/>
            </a:lvl9pPr>
          </a:lstStyle>
          <a:p>
            <a:endParaRPr/>
          </a:p>
        </p:txBody>
      </p:sp>
      <p:sp>
        <p:nvSpPr>
          <p:cNvPr id="91" name="Google Shape;91;p18"/>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8"/>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8"/>
          <p:cNvSpPr txBox="1">
            <a:spLocks noGrp="1"/>
          </p:cNvSpPr>
          <p:nvPr>
            <p:ph type="title"/>
          </p:nvPr>
        </p:nvSpPr>
        <p:spPr>
          <a:xfrm>
            <a:off x="1293812" y="381000"/>
            <a:ext cx="9601200" cy="11430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body" idx="1"/>
          </p:nvPr>
        </p:nvSpPr>
        <p:spPr>
          <a:xfrm>
            <a:off x="1293814" y="1828800"/>
            <a:ext cx="960120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00"/>
              </a:spcBef>
              <a:spcAft>
                <a:spcPts val="0"/>
              </a:spcAft>
              <a:buClr>
                <a:schemeClr val="lt1"/>
              </a:buClr>
              <a:buSzPts val="1800"/>
              <a:buChar char="•"/>
              <a:defRPr/>
            </a:lvl1pPr>
            <a:lvl2pPr marL="914400" lvl="1" indent="-342900" algn="l">
              <a:lnSpc>
                <a:spcPct val="90000"/>
              </a:lnSpc>
              <a:spcBef>
                <a:spcPts val="8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30200" algn="l">
              <a:lnSpc>
                <a:spcPct val="90000"/>
              </a:lnSpc>
              <a:spcBef>
                <a:spcPts val="600"/>
              </a:spcBef>
              <a:spcAft>
                <a:spcPts val="0"/>
              </a:spcAft>
              <a:buClr>
                <a:schemeClr val="lt1"/>
              </a:buClr>
              <a:buSzPts val="1600"/>
              <a:buChar char="•"/>
              <a:defRPr/>
            </a:lvl5pPr>
            <a:lvl6pPr marL="2743200" lvl="5" indent="-330200" algn="l">
              <a:lnSpc>
                <a:spcPct val="100000"/>
              </a:lnSpc>
              <a:spcBef>
                <a:spcPts val="600"/>
              </a:spcBef>
              <a:spcAft>
                <a:spcPts val="0"/>
              </a:spcAft>
              <a:buClr>
                <a:schemeClr val="lt1"/>
              </a:buClr>
              <a:buSzPts val="1600"/>
              <a:buChar char="–"/>
              <a:defRPr/>
            </a:lvl6pPr>
            <a:lvl7pPr marL="3200400" lvl="6" indent="-330200" algn="l">
              <a:lnSpc>
                <a:spcPct val="100000"/>
              </a:lnSpc>
              <a:spcBef>
                <a:spcPts val="600"/>
              </a:spcBef>
              <a:spcAft>
                <a:spcPts val="0"/>
              </a:spcAft>
              <a:buClr>
                <a:schemeClr val="lt1"/>
              </a:buClr>
              <a:buSzPts val="1600"/>
              <a:buChar char="•"/>
              <a:defRPr/>
            </a:lvl7pPr>
            <a:lvl8pPr marL="3657600" lvl="7" indent="-330200" algn="l">
              <a:lnSpc>
                <a:spcPct val="100000"/>
              </a:lnSpc>
              <a:spcBef>
                <a:spcPts val="600"/>
              </a:spcBef>
              <a:spcAft>
                <a:spcPts val="0"/>
              </a:spcAft>
              <a:buClr>
                <a:schemeClr val="lt1"/>
              </a:buClr>
              <a:buSzPts val="1600"/>
              <a:buChar char="–"/>
              <a:defRPr/>
            </a:lvl8pPr>
            <a:lvl9pPr marL="4114800" lvl="8" indent="-330200" algn="l">
              <a:lnSpc>
                <a:spcPct val="100000"/>
              </a:lnSpc>
              <a:spcBef>
                <a:spcPts val="600"/>
              </a:spcBef>
              <a:spcAft>
                <a:spcPts val="0"/>
              </a:spcAft>
              <a:buClr>
                <a:schemeClr val="lt1"/>
              </a:buClr>
              <a:buSzPts val="1600"/>
              <a:buChar char="•"/>
              <a:defRPr/>
            </a:lvl9pPr>
          </a:lstStyle>
          <a:p>
            <a:endParaRPr/>
          </a:p>
        </p:txBody>
      </p:sp>
      <p:sp>
        <p:nvSpPr>
          <p:cNvPr id="21" name="Google Shape;21;p8"/>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1293812" y="381000"/>
            <a:ext cx="9601200" cy="11430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1293813" y="1828800"/>
            <a:ext cx="4648199" cy="43434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600"/>
              </a:spcBef>
              <a:spcAft>
                <a:spcPts val="0"/>
              </a:spcAft>
              <a:buClr>
                <a:schemeClr val="lt1"/>
              </a:buClr>
              <a:buSzPts val="2400"/>
              <a:buChar char="•"/>
              <a:defRPr sz="2400"/>
            </a:lvl1pPr>
            <a:lvl2pPr marL="914400" lvl="1" indent="-355600" algn="l">
              <a:lnSpc>
                <a:spcPct val="90000"/>
              </a:lnSpc>
              <a:spcBef>
                <a:spcPts val="800"/>
              </a:spcBef>
              <a:spcAft>
                <a:spcPts val="0"/>
              </a:spcAft>
              <a:buClr>
                <a:schemeClr val="lt1"/>
              </a:buClr>
              <a:buSzPts val="2000"/>
              <a:buChar char="–"/>
              <a:defRPr sz="2000"/>
            </a:lvl2pPr>
            <a:lvl3pPr marL="1371600" lvl="2" indent="-342900" algn="l">
              <a:lnSpc>
                <a:spcPct val="90000"/>
              </a:lnSpc>
              <a:spcBef>
                <a:spcPts val="600"/>
              </a:spcBef>
              <a:spcAft>
                <a:spcPts val="0"/>
              </a:spcAft>
              <a:buClr>
                <a:schemeClr val="lt1"/>
              </a:buClr>
              <a:buSzPts val="1800"/>
              <a:buChar char="•"/>
              <a:defRPr sz="1800"/>
            </a:lvl3pPr>
            <a:lvl4pPr marL="1828800" lvl="3" indent="-330200" algn="l">
              <a:lnSpc>
                <a:spcPct val="90000"/>
              </a:lnSpc>
              <a:spcBef>
                <a:spcPts val="600"/>
              </a:spcBef>
              <a:spcAft>
                <a:spcPts val="0"/>
              </a:spcAft>
              <a:buClr>
                <a:schemeClr val="lt1"/>
              </a:buClr>
              <a:buSzPts val="1600"/>
              <a:buChar char="–"/>
              <a:defRPr sz="1600"/>
            </a:lvl4pPr>
            <a:lvl5pPr marL="2286000" lvl="4" indent="-330200" algn="l">
              <a:lnSpc>
                <a:spcPct val="90000"/>
              </a:lnSpc>
              <a:spcBef>
                <a:spcPts val="600"/>
              </a:spcBef>
              <a:spcAft>
                <a:spcPts val="0"/>
              </a:spcAft>
              <a:buClr>
                <a:schemeClr val="lt1"/>
              </a:buClr>
              <a:buSzPts val="1600"/>
              <a:buChar char="•"/>
              <a:defRPr sz="1600"/>
            </a:lvl5pPr>
            <a:lvl6pPr marL="2743200" lvl="5" indent="-330200" algn="l">
              <a:lnSpc>
                <a:spcPct val="100000"/>
              </a:lnSpc>
              <a:spcBef>
                <a:spcPts val="600"/>
              </a:spcBef>
              <a:spcAft>
                <a:spcPts val="0"/>
              </a:spcAft>
              <a:buClr>
                <a:schemeClr val="lt1"/>
              </a:buClr>
              <a:buSzPts val="1600"/>
              <a:buChar char="–"/>
              <a:defRPr sz="1600"/>
            </a:lvl6pPr>
            <a:lvl7pPr marL="3200400" lvl="6" indent="-330200" algn="l">
              <a:lnSpc>
                <a:spcPct val="100000"/>
              </a:lnSpc>
              <a:spcBef>
                <a:spcPts val="600"/>
              </a:spcBef>
              <a:spcAft>
                <a:spcPts val="0"/>
              </a:spcAft>
              <a:buClr>
                <a:schemeClr val="lt1"/>
              </a:buClr>
              <a:buSzPts val="1600"/>
              <a:buChar char="•"/>
              <a:defRPr sz="1600"/>
            </a:lvl7pPr>
            <a:lvl8pPr marL="3657600" lvl="7" indent="-330200" algn="l">
              <a:lnSpc>
                <a:spcPct val="100000"/>
              </a:lnSpc>
              <a:spcBef>
                <a:spcPts val="600"/>
              </a:spcBef>
              <a:spcAft>
                <a:spcPts val="0"/>
              </a:spcAft>
              <a:buClr>
                <a:schemeClr val="lt1"/>
              </a:buClr>
              <a:buSzPts val="1600"/>
              <a:buChar char="–"/>
              <a:defRPr sz="1600"/>
            </a:lvl8pPr>
            <a:lvl9pPr marL="4114800" lvl="8" indent="-330200" algn="l">
              <a:lnSpc>
                <a:spcPct val="100000"/>
              </a:lnSpc>
              <a:spcBef>
                <a:spcPts val="600"/>
              </a:spcBef>
              <a:spcAft>
                <a:spcPts val="0"/>
              </a:spcAft>
              <a:buClr>
                <a:schemeClr val="lt1"/>
              </a:buClr>
              <a:buSzPts val="1600"/>
              <a:buChar char="•"/>
              <a:defRPr sz="1600"/>
            </a:lvl9pPr>
          </a:lstStyle>
          <a:p>
            <a:endParaRPr/>
          </a:p>
        </p:txBody>
      </p:sp>
      <p:sp>
        <p:nvSpPr>
          <p:cNvPr id="27" name="Google Shape;27;p9"/>
          <p:cNvSpPr txBox="1">
            <a:spLocks noGrp="1"/>
          </p:cNvSpPr>
          <p:nvPr>
            <p:ph type="body" idx="2"/>
          </p:nvPr>
        </p:nvSpPr>
        <p:spPr>
          <a:xfrm>
            <a:off x="6246812" y="1828801"/>
            <a:ext cx="4648202" cy="43434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600"/>
              </a:spcBef>
              <a:spcAft>
                <a:spcPts val="0"/>
              </a:spcAft>
              <a:buClr>
                <a:schemeClr val="lt1"/>
              </a:buClr>
              <a:buSzPts val="2400"/>
              <a:buChar char="•"/>
              <a:defRPr sz="2400"/>
            </a:lvl1pPr>
            <a:lvl2pPr marL="914400" lvl="1" indent="-355600" algn="l">
              <a:lnSpc>
                <a:spcPct val="90000"/>
              </a:lnSpc>
              <a:spcBef>
                <a:spcPts val="800"/>
              </a:spcBef>
              <a:spcAft>
                <a:spcPts val="0"/>
              </a:spcAft>
              <a:buClr>
                <a:schemeClr val="lt1"/>
              </a:buClr>
              <a:buSzPts val="2000"/>
              <a:buChar char="–"/>
              <a:defRPr sz="2000"/>
            </a:lvl2pPr>
            <a:lvl3pPr marL="1371600" lvl="2" indent="-342900" algn="l">
              <a:lnSpc>
                <a:spcPct val="90000"/>
              </a:lnSpc>
              <a:spcBef>
                <a:spcPts val="600"/>
              </a:spcBef>
              <a:spcAft>
                <a:spcPts val="0"/>
              </a:spcAft>
              <a:buClr>
                <a:schemeClr val="lt1"/>
              </a:buClr>
              <a:buSzPts val="1800"/>
              <a:buChar char="•"/>
              <a:defRPr sz="1800"/>
            </a:lvl3pPr>
            <a:lvl4pPr marL="1828800" lvl="3" indent="-330200" algn="l">
              <a:lnSpc>
                <a:spcPct val="90000"/>
              </a:lnSpc>
              <a:spcBef>
                <a:spcPts val="600"/>
              </a:spcBef>
              <a:spcAft>
                <a:spcPts val="0"/>
              </a:spcAft>
              <a:buClr>
                <a:schemeClr val="lt1"/>
              </a:buClr>
              <a:buSzPts val="1600"/>
              <a:buChar char="–"/>
              <a:defRPr sz="1600"/>
            </a:lvl4pPr>
            <a:lvl5pPr marL="2286000" lvl="4" indent="-330200" algn="l">
              <a:lnSpc>
                <a:spcPct val="90000"/>
              </a:lnSpc>
              <a:spcBef>
                <a:spcPts val="600"/>
              </a:spcBef>
              <a:spcAft>
                <a:spcPts val="0"/>
              </a:spcAft>
              <a:buClr>
                <a:schemeClr val="lt1"/>
              </a:buClr>
              <a:buSzPts val="1600"/>
              <a:buChar char="•"/>
              <a:defRPr sz="1600"/>
            </a:lvl5pPr>
            <a:lvl6pPr marL="2743200" lvl="5" indent="-330200" algn="l">
              <a:lnSpc>
                <a:spcPct val="100000"/>
              </a:lnSpc>
              <a:spcBef>
                <a:spcPts val="600"/>
              </a:spcBef>
              <a:spcAft>
                <a:spcPts val="0"/>
              </a:spcAft>
              <a:buClr>
                <a:schemeClr val="lt1"/>
              </a:buClr>
              <a:buSzPts val="1600"/>
              <a:buChar char="–"/>
              <a:defRPr sz="1600"/>
            </a:lvl6pPr>
            <a:lvl7pPr marL="3200400" lvl="6" indent="-330200" algn="l">
              <a:lnSpc>
                <a:spcPct val="100000"/>
              </a:lnSpc>
              <a:spcBef>
                <a:spcPts val="600"/>
              </a:spcBef>
              <a:spcAft>
                <a:spcPts val="0"/>
              </a:spcAft>
              <a:buClr>
                <a:schemeClr val="lt1"/>
              </a:buClr>
              <a:buSzPts val="1600"/>
              <a:buChar char="•"/>
              <a:defRPr sz="1600"/>
            </a:lvl7pPr>
            <a:lvl8pPr marL="3657600" lvl="7" indent="-330200" algn="l">
              <a:lnSpc>
                <a:spcPct val="100000"/>
              </a:lnSpc>
              <a:spcBef>
                <a:spcPts val="600"/>
              </a:spcBef>
              <a:spcAft>
                <a:spcPts val="0"/>
              </a:spcAft>
              <a:buClr>
                <a:schemeClr val="lt1"/>
              </a:buClr>
              <a:buSzPts val="1600"/>
              <a:buChar char="–"/>
              <a:defRPr sz="1600"/>
            </a:lvl8pPr>
            <a:lvl9pPr marL="4114800" lvl="8" indent="-330200" algn="l">
              <a:lnSpc>
                <a:spcPct val="100000"/>
              </a:lnSpc>
              <a:spcBef>
                <a:spcPts val="600"/>
              </a:spcBef>
              <a:spcAft>
                <a:spcPts val="0"/>
              </a:spcAft>
              <a:buClr>
                <a:schemeClr val="lt1"/>
              </a:buClr>
              <a:buSzPts val="1600"/>
              <a:buChar char="•"/>
              <a:defRPr sz="1600"/>
            </a:lvl9pPr>
          </a:lstStyle>
          <a:p>
            <a:endParaRPr/>
          </a:p>
        </p:txBody>
      </p:sp>
      <p:sp>
        <p:nvSpPr>
          <p:cNvPr id="28" name="Google Shape;28;p9"/>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1293813" y="3429000"/>
            <a:ext cx="9601201" cy="22860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4800"/>
              <a:buFont typeface="Century"/>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293813" y="685800"/>
            <a:ext cx="754380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Clr>
                <a:schemeClr val="dk2"/>
              </a:buClr>
              <a:buSzPts val="2000"/>
              <a:buNone/>
              <a:defRPr sz="2000" cap="none">
                <a:solidFill>
                  <a:schemeClr val="dk2"/>
                </a:solidFill>
              </a:defRPr>
            </a:lvl1pPr>
            <a:lvl2pPr marL="914400" lvl="1" indent="-228600" algn="l">
              <a:lnSpc>
                <a:spcPct val="90000"/>
              </a:lnSpc>
              <a:spcBef>
                <a:spcPts val="800"/>
              </a:spcBef>
              <a:spcAft>
                <a:spcPts val="0"/>
              </a:spcAft>
              <a:buClr>
                <a:schemeClr val="lt1"/>
              </a:buClr>
              <a:buSzPts val="1800"/>
              <a:buNone/>
              <a:defRPr sz="1800">
                <a:solidFill>
                  <a:schemeClr val="lt1"/>
                </a:solidFill>
              </a:defRPr>
            </a:lvl2pPr>
            <a:lvl3pPr marL="1371600" lvl="2" indent="-228600" algn="l">
              <a:lnSpc>
                <a:spcPct val="90000"/>
              </a:lnSpc>
              <a:spcBef>
                <a:spcPts val="600"/>
              </a:spcBef>
              <a:spcAft>
                <a:spcPts val="0"/>
              </a:spcAft>
              <a:buClr>
                <a:schemeClr val="lt1"/>
              </a:buClr>
              <a:buSzPts val="1600"/>
              <a:buNone/>
              <a:defRPr sz="1600">
                <a:solidFill>
                  <a:schemeClr val="lt1"/>
                </a:solidFill>
              </a:defRPr>
            </a:lvl3pPr>
            <a:lvl4pPr marL="1828800" lvl="3" indent="-228600" algn="l">
              <a:lnSpc>
                <a:spcPct val="90000"/>
              </a:lnSpc>
              <a:spcBef>
                <a:spcPts val="600"/>
              </a:spcBef>
              <a:spcAft>
                <a:spcPts val="0"/>
              </a:spcAft>
              <a:buClr>
                <a:schemeClr val="lt1"/>
              </a:buClr>
              <a:buSzPts val="1400"/>
              <a:buNone/>
              <a:defRPr sz="1400">
                <a:solidFill>
                  <a:schemeClr val="lt1"/>
                </a:solidFill>
              </a:defRPr>
            </a:lvl4pPr>
            <a:lvl5pPr marL="2286000" lvl="4" indent="-228600" algn="l">
              <a:lnSpc>
                <a:spcPct val="90000"/>
              </a:lnSpc>
              <a:spcBef>
                <a:spcPts val="600"/>
              </a:spcBef>
              <a:spcAft>
                <a:spcPts val="0"/>
              </a:spcAft>
              <a:buClr>
                <a:schemeClr val="lt1"/>
              </a:buClr>
              <a:buSzPts val="1400"/>
              <a:buNone/>
              <a:defRPr sz="1400">
                <a:solidFill>
                  <a:schemeClr val="lt1"/>
                </a:solidFill>
              </a:defRPr>
            </a:lvl5pPr>
            <a:lvl6pPr marL="2743200" lvl="5" indent="-228600" algn="l">
              <a:lnSpc>
                <a:spcPct val="100000"/>
              </a:lnSpc>
              <a:spcBef>
                <a:spcPts val="600"/>
              </a:spcBef>
              <a:spcAft>
                <a:spcPts val="0"/>
              </a:spcAft>
              <a:buClr>
                <a:schemeClr val="lt1"/>
              </a:buClr>
              <a:buSzPts val="1400"/>
              <a:buNone/>
              <a:defRPr sz="1400">
                <a:solidFill>
                  <a:schemeClr val="lt1"/>
                </a:solidFill>
              </a:defRPr>
            </a:lvl6pPr>
            <a:lvl7pPr marL="3200400" lvl="6" indent="-228600" algn="l">
              <a:lnSpc>
                <a:spcPct val="100000"/>
              </a:lnSpc>
              <a:spcBef>
                <a:spcPts val="600"/>
              </a:spcBef>
              <a:spcAft>
                <a:spcPts val="0"/>
              </a:spcAft>
              <a:buClr>
                <a:schemeClr val="lt1"/>
              </a:buClr>
              <a:buSzPts val="1400"/>
              <a:buNone/>
              <a:defRPr sz="1400">
                <a:solidFill>
                  <a:schemeClr val="lt1"/>
                </a:solidFill>
              </a:defRPr>
            </a:lvl7pPr>
            <a:lvl8pPr marL="3657600" lvl="7" indent="-228600" algn="l">
              <a:lnSpc>
                <a:spcPct val="100000"/>
              </a:lnSpc>
              <a:spcBef>
                <a:spcPts val="600"/>
              </a:spcBef>
              <a:spcAft>
                <a:spcPts val="0"/>
              </a:spcAft>
              <a:buClr>
                <a:schemeClr val="lt1"/>
              </a:buClr>
              <a:buSzPts val="1400"/>
              <a:buNone/>
              <a:defRPr sz="1400">
                <a:solidFill>
                  <a:schemeClr val="lt1"/>
                </a:solidFill>
              </a:defRPr>
            </a:lvl8pPr>
            <a:lvl9pPr marL="4114800" lvl="8" indent="-228600" algn="l">
              <a:lnSpc>
                <a:spcPct val="100000"/>
              </a:lnSpc>
              <a:spcBef>
                <a:spcPts val="600"/>
              </a:spcBef>
              <a:spcAft>
                <a:spcPts val="0"/>
              </a:spcAft>
              <a:buClr>
                <a:schemeClr val="lt1"/>
              </a:buClr>
              <a:buSzPts val="1400"/>
              <a:buNone/>
              <a:defRPr sz="1400">
                <a:solidFill>
                  <a:schemeClr val="lt1"/>
                </a:solidFill>
              </a:defRPr>
            </a:lvl9pPr>
          </a:lstStyle>
          <a:p>
            <a:endParaRPr/>
          </a:p>
        </p:txBody>
      </p:sp>
      <p:sp>
        <p:nvSpPr>
          <p:cNvPr id="34" name="Google Shape;34;p10"/>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293812" y="381000"/>
            <a:ext cx="9601200" cy="11430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4000"/>
              <a:buFont typeface="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293813" y="1676400"/>
            <a:ext cx="4646376"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lt1"/>
              </a:buClr>
              <a:buSzPts val="2400"/>
              <a:buNone/>
              <a:defRPr sz="2400" b="0"/>
            </a:lvl1pPr>
            <a:lvl2pPr marL="914400" lvl="1" indent="-228600" algn="l">
              <a:lnSpc>
                <a:spcPct val="90000"/>
              </a:lnSpc>
              <a:spcBef>
                <a:spcPts val="8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100000"/>
              </a:lnSpc>
              <a:spcBef>
                <a:spcPts val="600"/>
              </a:spcBef>
              <a:spcAft>
                <a:spcPts val="0"/>
              </a:spcAft>
              <a:buClr>
                <a:schemeClr val="lt1"/>
              </a:buClr>
              <a:buSzPts val="1600"/>
              <a:buNone/>
              <a:defRPr sz="1600" b="1"/>
            </a:lvl6pPr>
            <a:lvl7pPr marL="3200400" lvl="6" indent="-228600" algn="l">
              <a:lnSpc>
                <a:spcPct val="100000"/>
              </a:lnSpc>
              <a:spcBef>
                <a:spcPts val="600"/>
              </a:spcBef>
              <a:spcAft>
                <a:spcPts val="0"/>
              </a:spcAft>
              <a:buClr>
                <a:schemeClr val="lt1"/>
              </a:buClr>
              <a:buSzPts val="1600"/>
              <a:buNone/>
              <a:defRPr sz="1600" b="1"/>
            </a:lvl7pPr>
            <a:lvl8pPr marL="3657600" lvl="7" indent="-228600" algn="l">
              <a:lnSpc>
                <a:spcPct val="100000"/>
              </a:lnSpc>
              <a:spcBef>
                <a:spcPts val="600"/>
              </a:spcBef>
              <a:spcAft>
                <a:spcPts val="0"/>
              </a:spcAft>
              <a:buClr>
                <a:schemeClr val="lt1"/>
              </a:buClr>
              <a:buSzPts val="1600"/>
              <a:buNone/>
              <a:defRPr sz="1600" b="1"/>
            </a:lvl8pPr>
            <a:lvl9pPr marL="4114800" lvl="8" indent="-228600" algn="l">
              <a:lnSpc>
                <a:spcPct val="100000"/>
              </a:lnSpc>
              <a:spcBef>
                <a:spcPts val="600"/>
              </a:spcBef>
              <a:spcAft>
                <a:spcPts val="0"/>
              </a:spcAft>
              <a:buClr>
                <a:schemeClr val="lt1"/>
              </a:buClr>
              <a:buSzPts val="1600"/>
              <a:buNone/>
              <a:defRPr sz="1600" b="1"/>
            </a:lvl9pPr>
          </a:lstStyle>
          <a:p>
            <a:endParaRPr/>
          </a:p>
        </p:txBody>
      </p:sp>
      <p:sp>
        <p:nvSpPr>
          <p:cNvPr id="40" name="Google Shape;40;p11"/>
          <p:cNvSpPr txBox="1">
            <a:spLocks noGrp="1"/>
          </p:cNvSpPr>
          <p:nvPr>
            <p:ph type="body" idx="2"/>
          </p:nvPr>
        </p:nvSpPr>
        <p:spPr>
          <a:xfrm>
            <a:off x="1293813" y="2438400"/>
            <a:ext cx="4648199" cy="37338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600"/>
              </a:spcBef>
              <a:spcAft>
                <a:spcPts val="0"/>
              </a:spcAft>
              <a:buClr>
                <a:schemeClr val="lt1"/>
              </a:buClr>
              <a:buSzPts val="2000"/>
              <a:buChar char="•"/>
              <a:defRPr sz="2000"/>
            </a:lvl1pPr>
            <a:lvl2pPr marL="914400" lvl="1" indent="-342900" algn="l">
              <a:lnSpc>
                <a:spcPct val="90000"/>
              </a:lnSpc>
              <a:spcBef>
                <a:spcPts val="800"/>
              </a:spcBef>
              <a:spcAft>
                <a:spcPts val="0"/>
              </a:spcAft>
              <a:buClr>
                <a:schemeClr val="lt1"/>
              </a:buClr>
              <a:buSzPts val="1800"/>
              <a:buChar char="–"/>
              <a:defRPr sz="1800"/>
            </a:lvl2pPr>
            <a:lvl3pPr marL="1371600" lvl="2" indent="-330200" algn="l">
              <a:lnSpc>
                <a:spcPct val="90000"/>
              </a:lnSpc>
              <a:spcBef>
                <a:spcPts val="600"/>
              </a:spcBef>
              <a:spcAft>
                <a:spcPts val="0"/>
              </a:spcAft>
              <a:buClr>
                <a:schemeClr val="lt1"/>
              </a:buClr>
              <a:buSzPts val="1600"/>
              <a:buChar char="•"/>
              <a:defRPr sz="1600"/>
            </a:lvl3pPr>
            <a:lvl4pPr marL="1828800" lvl="3" indent="-317500" algn="l">
              <a:lnSpc>
                <a:spcPct val="90000"/>
              </a:lnSpc>
              <a:spcBef>
                <a:spcPts val="600"/>
              </a:spcBef>
              <a:spcAft>
                <a:spcPts val="0"/>
              </a:spcAft>
              <a:buClr>
                <a:schemeClr val="lt1"/>
              </a:buClr>
              <a:buSzPts val="1400"/>
              <a:buChar char="–"/>
              <a:defRPr sz="1400"/>
            </a:lvl4pPr>
            <a:lvl5pPr marL="2286000" lvl="4" indent="-317500" algn="l">
              <a:lnSpc>
                <a:spcPct val="90000"/>
              </a:lnSpc>
              <a:spcBef>
                <a:spcPts val="600"/>
              </a:spcBef>
              <a:spcAft>
                <a:spcPts val="0"/>
              </a:spcAft>
              <a:buClr>
                <a:schemeClr val="lt1"/>
              </a:buClr>
              <a:buSzPts val="1400"/>
              <a:buChar char="•"/>
              <a:defRPr sz="1400"/>
            </a:lvl5pPr>
            <a:lvl6pPr marL="2743200" lvl="5" indent="-317500" algn="l">
              <a:lnSpc>
                <a:spcPct val="100000"/>
              </a:lnSpc>
              <a:spcBef>
                <a:spcPts val="600"/>
              </a:spcBef>
              <a:spcAft>
                <a:spcPts val="0"/>
              </a:spcAft>
              <a:buClr>
                <a:schemeClr val="lt1"/>
              </a:buClr>
              <a:buSzPts val="1400"/>
              <a:buChar char="–"/>
              <a:defRPr sz="1400"/>
            </a:lvl6pPr>
            <a:lvl7pPr marL="3200400" lvl="6" indent="-317500" algn="l">
              <a:lnSpc>
                <a:spcPct val="100000"/>
              </a:lnSpc>
              <a:spcBef>
                <a:spcPts val="600"/>
              </a:spcBef>
              <a:spcAft>
                <a:spcPts val="0"/>
              </a:spcAft>
              <a:buClr>
                <a:schemeClr val="lt1"/>
              </a:buClr>
              <a:buSzPts val="1400"/>
              <a:buChar char="•"/>
              <a:defRPr sz="1400"/>
            </a:lvl7pPr>
            <a:lvl8pPr marL="3657600" lvl="7" indent="-317500" algn="l">
              <a:lnSpc>
                <a:spcPct val="100000"/>
              </a:lnSpc>
              <a:spcBef>
                <a:spcPts val="600"/>
              </a:spcBef>
              <a:spcAft>
                <a:spcPts val="0"/>
              </a:spcAft>
              <a:buClr>
                <a:schemeClr val="lt1"/>
              </a:buClr>
              <a:buSzPts val="1400"/>
              <a:buChar char="–"/>
              <a:defRPr sz="1400"/>
            </a:lvl8pPr>
            <a:lvl9pPr marL="4114800" lvl="8" indent="-317500" algn="l">
              <a:lnSpc>
                <a:spcPct val="100000"/>
              </a:lnSpc>
              <a:spcBef>
                <a:spcPts val="600"/>
              </a:spcBef>
              <a:spcAft>
                <a:spcPts val="0"/>
              </a:spcAft>
              <a:buClr>
                <a:schemeClr val="lt1"/>
              </a:buClr>
              <a:buSzPts val="1400"/>
              <a:buChar char="•"/>
              <a:defRPr sz="1400"/>
            </a:lvl9pPr>
          </a:lstStyle>
          <a:p>
            <a:endParaRPr/>
          </a:p>
        </p:txBody>
      </p:sp>
      <p:sp>
        <p:nvSpPr>
          <p:cNvPr id="41" name="Google Shape;41;p11"/>
          <p:cNvSpPr txBox="1">
            <a:spLocks noGrp="1"/>
          </p:cNvSpPr>
          <p:nvPr>
            <p:ph type="body" idx="3"/>
          </p:nvPr>
        </p:nvSpPr>
        <p:spPr>
          <a:xfrm>
            <a:off x="6246812" y="1676400"/>
            <a:ext cx="4648201"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lt1"/>
              </a:buClr>
              <a:buSzPts val="2400"/>
              <a:buNone/>
              <a:defRPr sz="2400" b="0"/>
            </a:lvl1pPr>
            <a:lvl2pPr marL="914400" lvl="1" indent="-228600" algn="l">
              <a:lnSpc>
                <a:spcPct val="90000"/>
              </a:lnSpc>
              <a:spcBef>
                <a:spcPts val="8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100000"/>
              </a:lnSpc>
              <a:spcBef>
                <a:spcPts val="600"/>
              </a:spcBef>
              <a:spcAft>
                <a:spcPts val="0"/>
              </a:spcAft>
              <a:buClr>
                <a:schemeClr val="lt1"/>
              </a:buClr>
              <a:buSzPts val="1600"/>
              <a:buNone/>
              <a:defRPr sz="1600" b="1"/>
            </a:lvl6pPr>
            <a:lvl7pPr marL="3200400" lvl="6" indent="-228600" algn="l">
              <a:lnSpc>
                <a:spcPct val="100000"/>
              </a:lnSpc>
              <a:spcBef>
                <a:spcPts val="600"/>
              </a:spcBef>
              <a:spcAft>
                <a:spcPts val="0"/>
              </a:spcAft>
              <a:buClr>
                <a:schemeClr val="lt1"/>
              </a:buClr>
              <a:buSzPts val="1600"/>
              <a:buNone/>
              <a:defRPr sz="1600" b="1"/>
            </a:lvl7pPr>
            <a:lvl8pPr marL="3657600" lvl="7" indent="-228600" algn="l">
              <a:lnSpc>
                <a:spcPct val="100000"/>
              </a:lnSpc>
              <a:spcBef>
                <a:spcPts val="600"/>
              </a:spcBef>
              <a:spcAft>
                <a:spcPts val="0"/>
              </a:spcAft>
              <a:buClr>
                <a:schemeClr val="lt1"/>
              </a:buClr>
              <a:buSzPts val="1600"/>
              <a:buNone/>
              <a:defRPr sz="1600" b="1"/>
            </a:lvl8pPr>
            <a:lvl9pPr marL="4114800" lvl="8" indent="-228600" algn="l">
              <a:lnSpc>
                <a:spcPct val="100000"/>
              </a:lnSpc>
              <a:spcBef>
                <a:spcPts val="600"/>
              </a:spcBef>
              <a:spcAft>
                <a:spcPts val="0"/>
              </a:spcAft>
              <a:buClr>
                <a:schemeClr val="lt1"/>
              </a:buClr>
              <a:buSzPts val="1600"/>
              <a:buNone/>
              <a:defRPr sz="1600" b="1"/>
            </a:lvl9pPr>
          </a:lstStyle>
          <a:p>
            <a:endParaRPr/>
          </a:p>
        </p:txBody>
      </p:sp>
      <p:sp>
        <p:nvSpPr>
          <p:cNvPr id="42" name="Google Shape;42;p11"/>
          <p:cNvSpPr txBox="1">
            <a:spLocks noGrp="1"/>
          </p:cNvSpPr>
          <p:nvPr>
            <p:ph type="body" idx="4"/>
          </p:nvPr>
        </p:nvSpPr>
        <p:spPr>
          <a:xfrm>
            <a:off x="6246812" y="2438400"/>
            <a:ext cx="4648201" cy="37338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600"/>
              </a:spcBef>
              <a:spcAft>
                <a:spcPts val="0"/>
              </a:spcAft>
              <a:buClr>
                <a:schemeClr val="lt1"/>
              </a:buClr>
              <a:buSzPts val="2000"/>
              <a:buChar char="•"/>
              <a:defRPr sz="2000"/>
            </a:lvl1pPr>
            <a:lvl2pPr marL="914400" lvl="1" indent="-342900" algn="l">
              <a:lnSpc>
                <a:spcPct val="90000"/>
              </a:lnSpc>
              <a:spcBef>
                <a:spcPts val="800"/>
              </a:spcBef>
              <a:spcAft>
                <a:spcPts val="0"/>
              </a:spcAft>
              <a:buClr>
                <a:schemeClr val="lt1"/>
              </a:buClr>
              <a:buSzPts val="1800"/>
              <a:buChar char="–"/>
              <a:defRPr sz="1800"/>
            </a:lvl2pPr>
            <a:lvl3pPr marL="1371600" lvl="2" indent="-330200" algn="l">
              <a:lnSpc>
                <a:spcPct val="90000"/>
              </a:lnSpc>
              <a:spcBef>
                <a:spcPts val="600"/>
              </a:spcBef>
              <a:spcAft>
                <a:spcPts val="0"/>
              </a:spcAft>
              <a:buClr>
                <a:schemeClr val="lt1"/>
              </a:buClr>
              <a:buSzPts val="1600"/>
              <a:buChar char="•"/>
              <a:defRPr sz="1600"/>
            </a:lvl3pPr>
            <a:lvl4pPr marL="1828800" lvl="3" indent="-317500" algn="l">
              <a:lnSpc>
                <a:spcPct val="90000"/>
              </a:lnSpc>
              <a:spcBef>
                <a:spcPts val="600"/>
              </a:spcBef>
              <a:spcAft>
                <a:spcPts val="0"/>
              </a:spcAft>
              <a:buClr>
                <a:schemeClr val="lt1"/>
              </a:buClr>
              <a:buSzPts val="1400"/>
              <a:buChar char="–"/>
              <a:defRPr sz="1400"/>
            </a:lvl4pPr>
            <a:lvl5pPr marL="2286000" lvl="4" indent="-317500" algn="l">
              <a:lnSpc>
                <a:spcPct val="90000"/>
              </a:lnSpc>
              <a:spcBef>
                <a:spcPts val="600"/>
              </a:spcBef>
              <a:spcAft>
                <a:spcPts val="0"/>
              </a:spcAft>
              <a:buClr>
                <a:schemeClr val="lt1"/>
              </a:buClr>
              <a:buSzPts val="1400"/>
              <a:buChar char="•"/>
              <a:defRPr sz="1400"/>
            </a:lvl5pPr>
            <a:lvl6pPr marL="2743200" lvl="5" indent="-317500" algn="l">
              <a:lnSpc>
                <a:spcPct val="100000"/>
              </a:lnSpc>
              <a:spcBef>
                <a:spcPts val="600"/>
              </a:spcBef>
              <a:spcAft>
                <a:spcPts val="0"/>
              </a:spcAft>
              <a:buClr>
                <a:schemeClr val="lt1"/>
              </a:buClr>
              <a:buSzPts val="1400"/>
              <a:buChar char="–"/>
              <a:defRPr sz="1400"/>
            </a:lvl6pPr>
            <a:lvl7pPr marL="3200400" lvl="6" indent="-317500" algn="l">
              <a:lnSpc>
                <a:spcPct val="100000"/>
              </a:lnSpc>
              <a:spcBef>
                <a:spcPts val="600"/>
              </a:spcBef>
              <a:spcAft>
                <a:spcPts val="0"/>
              </a:spcAft>
              <a:buClr>
                <a:schemeClr val="lt1"/>
              </a:buClr>
              <a:buSzPts val="1400"/>
              <a:buChar char="•"/>
              <a:defRPr sz="1400"/>
            </a:lvl7pPr>
            <a:lvl8pPr marL="3657600" lvl="7" indent="-317500" algn="l">
              <a:lnSpc>
                <a:spcPct val="100000"/>
              </a:lnSpc>
              <a:spcBef>
                <a:spcPts val="600"/>
              </a:spcBef>
              <a:spcAft>
                <a:spcPts val="0"/>
              </a:spcAft>
              <a:buClr>
                <a:schemeClr val="lt1"/>
              </a:buClr>
              <a:buSzPts val="1400"/>
              <a:buChar char="–"/>
              <a:defRPr sz="1400"/>
            </a:lvl8pPr>
            <a:lvl9pPr marL="4114800" lvl="8" indent="-317500" algn="l">
              <a:lnSpc>
                <a:spcPct val="100000"/>
              </a:lnSpc>
              <a:spcBef>
                <a:spcPts val="600"/>
              </a:spcBef>
              <a:spcAft>
                <a:spcPts val="0"/>
              </a:spcAft>
              <a:buClr>
                <a:schemeClr val="lt1"/>
              </a:buClr>
              <a:buSzPts val="1400"/>
              <a:buChar char="•"/>
              <a:defRPr sz="1400"/>
            </a:lvl9pPr>
          </a:lstStyle>
          <a:p>
            <a:endParaRPr/>
          </a:p>
        </p:txBody>
      </p:sp>
      <p:sp>
        <p:nvSpPr>
          <p:cNvPr id="43" name="Google Shape;43;p11"/>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1293812" y="381000"/>
            <a:ext cx="9601200" cy="11430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2"/>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3"/>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4"/>
          <p:cNvSpPr/>
          <p:nvPr/>
        </p:nvSpPr>
        <p:spPr>
          <a:xfrm>
            <a:off x="608012" y="0"/>
            <a:ext cx="4883563" cy="6858000"/>
          </a:xfrm>
          <a:prstGeom prst="rect">
            <a:avLst/>
          </a:prstGeom>
          <a:solidFill>
            <a:schemeClr val="dk2">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a:ea typeface="Century"/>
              <a:cs typeface="Century"/>
              <a:sym typeface="Century"/>
            </a:endParaRPr>
          </a:p>
        </p:txBody>
      </p:sp>
      <p:sp>
        <p:nvSpPr>
          <p:cNvPr id="57" name="Google Shape;57;p14"/>
          <p:cNvSpPr/>
          <p:nvPr/>
        </p:nvSpPr>
        <p:spPr>
          <a:xfrm>
            <a:off x="699452" y="0"/>
            <a:ext cx="4700684" cy="6858000"/>
          </a:xfrm>
          <a:prstGeom prst="rect">
            <a:avLst/>
          </a:prstGeom>
          <a:solidFill>
            <a:srgbClr val="527527">
              <a:alpha val="7137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a:ea typeface="Century"/>
              <a:cs typeface="Century"/>
              <a:sym typeface="Century"/>
            </a:endParaRPr>
          </a:p>
        </p:txBody>
      </p:sp>
      <p:sp>
        <p:nvSpPr>
          <p:cNvPr id="58" name="Google Shape;58;p14"/>
          <p:cNvSpPr txBox="1">
            <a:spLocks noGrp="1"/>
          </p:cNvSpPr>
          <p:nvPr>
            <p:ph type="title"/>
          </p:nvPr>
        </p:nvSpPr>
        <p:spPr>
          <a:xfrm>
            <a:off x="1293813" y="685800"/>
            <a:ext cx="3581400" cy="38862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4000"/>
              <a:buFont typeface="Century"/>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4"/>
          <p:cNvSpPr txBox="1">
            <a:spLocks noGrp="1"/>
          </p:cNvSpPr>
          <p:nvPr>
            <p:ph type="body" idx="1"/>
          </p:nvPr>
        </p:nvSpPr>
        <p:spPr>
          <a:xfrm>
            <a:off x="1293813" y="4724400"/>
            <a:ext cx="3581400" cy="14017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000"/>
              <a:buNone/>
              <a:defRPr sz="2000"/>
            </a:lvl1pPr>
            <a:lvl2pPr marL="914400" lvl="1" indent="-228600" algn="l">
              <a:lnSpc>
                <a:spcPct val="90000"/>
              </a:lnSpc>
              <a:spcBef>
                <a:spcPts val="800"/>
              </a:spcBef>
              <a:spcAft>
                <a:spcPts val="0"/>
              </a:spcAft>
              <a:buClr>
                <a:schemeClr val="lt1"/>
              </a:buClr>
              <a:buSzPts val="1200"/>
              <a:buNone/>
              <a:defRPr sz="1200"/>
            </a:lvl2pPr>
            <a:lvl3pPr marL="1371600" lvl="2" indent="-228600" algn="l">
              <a:lnSpc>
                <a:spcPct val="90000"/>
              </a:lnSpc>
              <a:spcBef>
                <a:spcPts val="600"/>
              </a:spcBef>
              <a:spcAft>
                <a:spcPts val="0"/>
              </a:spcAft>
              <a:buClr>
                <a:schemeClr val="lt1"/>
              </a:buClr>
              <a:buSzPts val="1000"/>
              <a:buNone/>
              <a:defRPr sz="1000"/>
            </a:lvl3pPr>
            <a:lvl4pPr marL="1828800" lvl="3" indent="-228600" algn="l">
              <a:lnSpc>
                <a:spcPct val="90000"/>
              </a:lnSpc>
              <a:spcBef>
                <a:spcPts val="600"/>
              </a:spcBef>
              <a:spcAft>
                <a:spcPts val="0"/>
              </a:spcAft>
              <a:buClr>
                <a:schemeClr val="lt1"/>
              </a:buClr>
              <a:buSzPts val="900"/>
              <a:buNone/>
              <a:defRPr sz="900"/>
            </a:lvl4pPr>
            <a:lvl5pPr marL="2286000" lvl="4" indent="-228600" algn="l">
              <a:lnSpc>
                <a:spcPct val="90000"/>
              </a:lnSpc>
              <a:spcBef>
                <a:spcPts val="600"/>
              </a:spcBef>
              <a:spcAft>
                <a:spcPts val="0"/>
              </a:spcAft>
              <a:buClr>
                <a:schemeClr val="lt1"/>
              </a:buClr>
              <a:buSzPts val="900"/>
              <a:buNone/>
              <a:defRPr sz="900"/>
            </a:lvl5pPr>
            <a:lvl6pPr marL="2743200" lvl="5" indent="-228600" algn="l">
              <a:lnSpc>
                <a:spcPct val="100000"/>
              </a:lnSpc>
              <a:spcBef>
                <a:spcPts val="600"/>
              </a:spcBef>
              <a:spcAft>
                <a:spcPts val="0"/>
              </a:spcAft>
              <a:buClr>
                <a:schemeClr val="lt1"/>
              </a:buClr>
              <a:buSzPts val="900"/>
              <a:buNone/>
              <a:defRPr sz="900"/>
            </a:lvl6pPr>
            <a:lvl7pPr marL="3200400" lvl="6" indent="-228600" algn="l">
              <a:lnSpc>
                <a:spcPct val="100000"/>
              </a:lnSpc>
              <a:spcBef>
                <a:spcPts val="600"/>
              </a:spcBef>
              <a:spcAft>
                <a:spcPts val="0"/>
              </a:spcAft>
              <a:buClr>
                <a:schemeClr val="lt1"/>
              </a:buClr>
              <a:buSzPts val="900"/>
              <a:buNone/>
              <a:defRPr sz="900"/>
            </a:lvl7pPr>
            <a:lvl8pPr marL="3657600" lvl="7" indent="-228600" algn="l">
              <a:lnSpc>
                <a:spcPct val="100000"/>
              </a:lnSpc>
              <a:spcBef>
                <a:spcPts val="600"/>
              </a:spcBef>
              <a:spcAft>
                <a:spcPts val="0"/>
              </a:spcAft>
              <a:buClr>
                <a:schemeClr val="lt1"/>
              </a:buClr>
              <a:buSzPts val="900"/>
              <a:buNone/>
              <a:defRPr sz="900"/>
            </a:lvl8pPr>
            <a:lvl9pPr marL="4114800" lvl="8" indent="-228600" algn="l">
              <a:lnSpc>
                <a:spcPct val="100000"/>
              </a:lnSpc>
              <a:spcBef>
                <a:spcPts val="600"/>
              </a:spcBef>
              <a:spcAft>
                <a:spcPts val="0"/>
              </a:spcAft>
              <a:buClr>
                <a:schemeClr val="lt1"/>
              </a:buClr>
              <a:buSzPts val="900"/>
              <a:buNone/>
              <a:defRPr sz="900"/>
            </a:lvl9pPr>
          </a:lstStyle>
          <a:p>
            <a:endParaRPr/>
          </a:p>
        </p:txBody>
      </p:sp>
      <p:sp>
        <p:nvSpPr>
          <p:cNvPr id="60" name="Google Shape;60;p14"/>
          <p:cNvSpPr txBox="1">
            <a:spLocks noGrp="1"/>
          </p:cNvSpPr>
          <p:nvPr>
            <p:ph type="body" idx="2"/>
          </p:nvPr>
        </p:nvSpPr>
        <p:spPr>
          <a:xfrm>
            <a:off x="6094413" y="685800"/>
            <a:ext cx="5484970" cy="54864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600"/>
              </a:spcBef>
              <a:spcAft>
                <a:spcPts val="0"/>
              </a:spcAft>
              <a:buClr>
                <a:schemeClr val="lt1"/>
              </a:buClr>
              <a:buSzPts val="2400"/>
              <a:buChar char="•"/>
              <a:defRPr sz="2400"/>
            </a:lvl1pPr>
            <a:lvl2pPr marL="914400" lvl="1" indent="-355600" algn="l">
              <a:lnSpc>
                <a:spcPct val="90000"/>
              </a:lnSpc>
              <a:spcBef>
                <a:spcPts val="800"/>
              </a:spcBef>
              <a:spcAft>
                <a:spcPts val="0"/>
              </a:spcAft>
              <a:buClr>
                <a:schemeClr val="lt1"/>
              </a:buClr>
              <a:buSzPts val="2000"/>
              <a:buChar char="–"/>
              <a:defRPr sz="2000"/>
            </a:lvl2pPr>
            <a:lvl3pPr marL="1371600" lvl="2" indent="-342900" algn="l">
              <a:lnSpc>
                <a:spcPct val="90000"/>
              </a:lnSpc>
              <a:spcBef>
                <a:spcPts val="600"/>
              </a:spcBef>
              <a:spcAft>
                <a:spcPts val="0"/>
              </a:spcAft>
              <a:buClr>
                <a:schemeClr val="lt1"/>
              </a:buClr>
              <a:buSzPts val="1800"/>
              <a:buChar char="•"/>
              <a:defRPr sz="1800"/>
            </a:lvl3pPr>
            <a:lvl4pPr marL="1828800" lvl="3" indent="-330200" algn="l">
              <a:lnSpc>
                <a:spcPct val="90000"/>
              </a:lnSpc>
              <a:spcBef>
                <a:spcPts val="600"/>
              </a:spcBef>
              <a:spcAft>
                <a:spcPts val="0"/>
              </a:spcAft>
              <a:buClr>
                <a:schemeClr val="lt1"/>
              </a:buClr>
              <a:buSzPts val="1600"/>
              <a:buChar char="–"/>
              <a:defRPr sz="1600"/>
            </a:lvl4pPr>
            <a:lvl5pPr marL="2286000" lvl="4" indent="-330200" algn="l">
              <a:lnSpc>
                <a:spcPct val="90000"/>
              </a:lnSpc>
              <a:spcBef>
                <a:spcPts val="600"/>
              </a:spcBef>
              <a:spcAft>
                <a:spcPts val="0"/>
              </a:spcAft>
              <a:buClr>
                <a:schemeClr val="lt1"/>
              </a:buClr>
              <a:buSzPts val="1600"/>
              <a:buChar char="•"/>
              <a:defRPr sz="1600"/>
            </a:lvl5pPr>
            <a:lvl6pPr marL="2743200" lvl="5" indent="-330200" algn="l">
              <a:lnSpc>
                <a:spcPct val="100000"/>
              </a:lnSpc>
              <a:spcBef>
                <a:spcPts val="600"/>
              </a:spcBef>
              <a:spcAft>
                <a:spcPts val="0"/>
              </a:spcAft>
              <a:buClr>
                <a:schemeClr val="lt1"/>
              </a:buClr>
              <a:buSzPts val="1600"/>
              <a:buChar char="–"/>
              <a:defRPr sz="1600"/>
            </a:lvl6pPr>
            <a:lvl7pPr marL="3200400" lvl="6" indent="-330200" algn="l">
              <a:lnSpc>
                <a:spcPct val="100000"/>
              </a:lnSpc>
              <a:spcBef>
                <a:spcPts val="600"/>
              </a:spcBef>
              <a:spcAft>
                <a:spcPts val="0"/>
              </a:spcAft>
              <a:buClr>
                <a:schemeClr val="lt1"/>
              </a:buClr>
              <a:buSzPts val="1600"/>
              <a:buChar char="•"/>
              <a:defRPr sz="1600"/>
            </a:lvl7pPr>
            <a:lvl8pPr marL="3657600" lvl="7" indent="-330200" algn="l">
              <a:lnSpc>
                <a:spcPct val="100000"/>
              </a:lnSpc>
              <a:spcBef>
                <a:spcPts val="600"/>
              </a:spcBef>
              <a:spcAft>
                <a:spcPts val="0"/>
              </a:spcAft>
              <a:buClr>
                <a:schemeClr val="lt1"/>
              </a:buClr>
              <a:buSzPts val="1600"/>
              <a:buChar char="–"/>
              <a:defRPr sz="1600"/>
            </a:lvl8pPr>
            <a:lvl9pPr marL="4114800" lvl="8" indent="-330200" algn="l">
              <a:lnSpc>
                <a:spcPct val="100000"/>
              </a:lnSpc>
              <a:spcBef>
                <a:spcPts val="600"/>
              </a:spcBef>
              <a:spcAft>
                <a:spcPts val="0"/>
              </a:spcAft>
              <a:buClr>
                <a:schemeClr val="lt1"/>
              </a:buClr>
              <a:buSzPts val="1600"/>
              <a:buChar char="•"/>
              <a:defRPr sz="1600"/>
            </a:lvl9pPr>
          </a:lstStyle>
          <a:p>
            <a:endParaRPr/>
          </a:p>
        </p:txBody>
      </p:sp>
      <p:sp>
        <p:nvSpPr>
          <p:cNvPr id="61" name="Google Shape;61;p14"/>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5"/>
          <p:cNvSpPr/>
          <p:nvPr/>
        </p:nvSpPr>
        <p:spPr>
          <a:xfrm>
            <a:off x="608012" y="0"/>
            <a:ext cx="4883563" cy="6858000"/>
          </a:xfrm>
          <a:prstGeom prst="rect">
            <a:avLst/>
          </a:prstGeom>
          <a:solidFill>
            <a:schemeClr val="dk2">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a:ea typeface="Century"/>
              <a:cs typeface="Century"/>
              <a:sym typeface="Century"/>
            </a:endParaRPr>
          </a:p>
        </p:txBody>
      </p:sp>
      <p:sp>
        <p:nvSpPr>
          <p:cNvPr id="66" name="Google Shape;66;p15"/>
          <p:cNvSpPr/>
          <p:nvPr/>
        </p:nvSpPr>
        <p:spPr>
          <a:xfrm>
            <a:off x="699452" y="0"/>
            <a:ext cx="4700684" cy="6858000"/>
          </a:xfrm>
          <a:prstGeom prst="rect">
            <a:avLst/>
          </a:prstGeom>
          <a:solidFill>
            <a:srgbClr val="527527">
              <a:alpha val="7137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a:ea typeface="Century"/>
              <a:cs typeface="Century"/>
              <a:sym typeface="Century"/>
            </a:endParaRPr>
          </a:p>
        </p:txBody>
      </p:sp>
      <p:sp>
        <p:nvSpPr>
          <p:cNvPr id="67" name="Google Shape;67;p15"/>
          <p:cNvSpPr txBox="1">
            <a:spLocks noGrp="1"/>
          </p:cNvSpPr>
          <p:nvPr>
            <p:ph type="title"/>
          </p:nvPr>
        </p:nvSpPr>
        <p:spPr>
          <a:xfrm>
            <a:off x="1293813" y="685800"/>
            <a:ext cx="3581400" cy="38862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4000"/>
              <a:buFont typeface="Century"/>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1293813" y="4724400"/>
            <a:ext cx="3581400" cy="14017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000"/>
              <a:buNone/>
              <a:defRPr sz="2000"/>
            </a:lvl1pPr>
            <a:lvl2pPr marL="914400" lvl="1" indent="-228600" algn="l">
              <a:lnSpc>
                <a:spcPct val="90000"/>
              </a:lnSpc>
              <a:spcBef>
                <a:spcPts val="800"/>
              </a:spcBef>
              <a:spcAft>
                <a:spcPts val="0"/>
              </a:spcAft>
              <a:buClr>
                <a:schemeClr val="lt1"/>
              </a:buClr>
              <a:buSzPts val="1200"/>
              <a:buNone/>
              <a:defRPr sz="1200"/>
            </a:lvl2pPr>
            <a:lvl3pPr marL="1371600" lvl="2" indent="-228600" algn="l">
              <a:lnSpc>
                <a:spcPct val="90000"/>
              </a:lnSpc>
              <a:spcBef>
                <a:spcPts val="600"/>
              </a:spcBef>
              <a:spcAft>
                <a:spcPts val="0"/>
              </a:spcAft>
              <a:buClr>
                <a:schemeClr val="lt1"/>
              </a:buClr>
              <a:buSzPts val="1000"/>
              <a:buNone/>
              <a:defRPr sz="1000"/>
            </a:lvl3pPr>
            <a:lvl4pPr marL="1828800" lvl="3" indent="-228600" algn="l">
              <a:lnSpc>
                <a:spcPct val="90000"/>
              </a:lnSpc>
              <a:spcBef>
                <a:spcPts val="600"/>
              </a:spcBef>
              <a:spcAft>
                <a:spcPts val="0"/>
              </a:spcAft>
              <a:buClr>
                <a:schemeClr val="lt1"/>
              </a:buClr>
              <a:buSzPts val="900"/>
              <a:buNone/>
              <a:defRPr sz="900"/>
            </a:lvl4pPr>
            <a:lvl5pPr marL="2286000" lvl="4" indent="-228600" algn="l">
              <a:lnSpc>
                <a:spcPct val="90000"/>
              </a:lnSpc>
              <a:spcBef>
                <a:spcPts val="600"/>
              </a:spcBef>
              <a:spcAft>
                <a:spcPts val="0"/>
              </a:spcAft>
              <a:buClr>
                <a:schemeClr val="lt1"/>
              </a:buClr>
              <a:buSzPts val="900"/>
              <a:buNone/>
              <a:defRPr sz="900"/>
            </a:lvl5pPr>
            <a:lvl6pPr marL="2743200" lvl="5" indent="-228600" algn="l">
              <a:lnSpc>
                <a:spcPct val="100000"/>
              </a:lnSpc>
              <a:spcBef>
                <a:spcPts val="600"/>
              </a:spcBef>
              <a:spcAft>
                <a:spcPts val="0"/>
              </a:spcAft>
              <a:buClr>
                <a:schemeClr val="lt1"/>
              </a:buClr>
              <a:buSzPts val="900"/>
              <a:buNone/>
              <a:defRPr sz="900"/>
            </a:lvl6pPr>
            <a:lvl7pPr marL="3200400" lvl="6" indent="-228600" algn="l">
              <a:lnSpc>
                <a:spcPct val="100000"/>
              </a:lnSpc>
              <a:spcBef>
                <a:spcPts val="600"/>
              </a:spcBef>
              <a:spcAft>
                <a:spcPts val="0"/>
              </a:spcAft>
              <a:buClr>
                <a:schemeClr val="lt1"/>
              </a:buClr>
              <a:buSzPts val="900"/>
              <a:buNone/>
              <a:defRPr sz="900"/>
            </a:lvl7pPr>
            <a:lvl8pPr marL="3657600" lvl="7" indent="-228600" algn="l">
              <a:lnSpc>
                <a:spcPct val="100000"/>
              </a:lnSpc>
              <a:spcBef>
                <a:spcPts val="600"/>
              </a:spcBef>
              <a:spcAft>
                <a:spcPts val="0"/>
              </a:spcAft>
              <a:buClr>
                <a:schemeClr val="lt1"/>
              </a:buClr>
              <a:buSzPts val="900"/>
              <a:buNone/>
              <a:defRPr sz="900"/>
            </a:lvl8pPr>
            <a:lvl9pPr marL="4114800" lvl="8" indent="-228600" algn="l">
              <a:lnSpc>
                <a:spcPct val="100000"/>
              </a:lnSpc>
              <a:spcBef>
                <a:spcPts val="600"/>
              </a:spcBef>
              <a:spcAft>
                <a:spcPts val="0"/>
              </a:spcAft>
              <a:buClr>
                <a:schemeClr val="lt1"/>
              </a:buClr>
              <a:buSzPts val="900"/>
              <a:buNone/>
              <a:defRPr sz="900"/>
            </a:lvl9pPr>
          </a:lstStyle>
          <a:p>
            <a:endParaRPr/>
          </a:p>
        </p:txBody>
      </p:sp>
      <p:sp>
        <p:nvSpPr>
          <p:cNvPr id="69" name="Google Shape;69;p15" descr="An empty placeholder to add an image. Click on the placeholder and select the image that you wish to add.&#10;"/>
          <p:cNvSpPr>
            <a:spLocks noGrp="1"/>
          </p:cNvSpPr>
          <p:nvPr>
            <p:ph type="pic" idx="2"/>
          </p:nvPr>
        </p:nvSpPr>
        <p:spPr>
          <a:xfrm>
            <a:off x="6094413" y="685800"/>
            <a:ext cx="5486400" cy="5486400"/>
          </a:xfrm>
          <a:prstGeom prst="rect">
            <a:avLst/>
          </a:prstGeom>
          <a:solidFill>
            <a:srgbClr val="1D1B10"/>
          </a:solidFill>
          <a:ln w="50800" cap="flat" cmpd="sng">
            <a:solidFill>
              <a:schemeClr val="lt1"/>
            </a:solidFill>
            <a:prstDash val="solid"/>
            <a:miter lim="800000"/>
            <a:headEnd type="none" w="sm" len="sm"/>
            <a:tailEnd type="none" w="sm" len="sm"/>
          </a:ln>
          <a:effectLst>
            <a:outerShdw blurRad="190500" algn="ctr" rotWithShape="0">
              <a:srgbClr val="000000">
                <a:alpha val="49411"/>
              </a:srgbClr>
            </a:outerShdw>
          </a:effectLst>
        </p:spPr>
      </p:sp>
      <p:sp>
        <p:nvSpPr>
          <p:cNvPr id="70" name="Google Shape;70;p15"/>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1293812" y="381000"/>
            <a:ext cx="9601200" cy="1143000"/>
          </a:xfrm>
          <a:prstGeom prst="rect">
            <a:avLst/>
          </a:prstGeom>
          <a:noFill/>
          <a:ln>
            <a:noFill/>
          </a:ln>
        </p:spPr>
        <p:txBody>
          <a:bodyPr spcFirstLastPara="1" wrap="square" lIns="91425" tIns="45700" rIns="91425" bIns="45700" anchor="b" anchorCtr="0">
            <a:normAutofit/>
          </a:bodyPr>
          <a:lstStyle>
            <a:lvl1pPr marR="0" lvl="0" algn="l" rtl="0">
              <a:lnSpc>
                <a:spcPct val="80000"/>
              </a:lnSpc>
              <a:spcBef>
                <a:spcPts val="0"/>
              </a:spcBef>
              <a:spcAft>
                <a:spcPts val="0"/>
              </a:spcAft>
              <a:buClr>
                <a:schemeClr val="lt1"/>
              </a:buClr>
              <a:buSzPts val="4000"/>
              <a:buFont typeface="Century"/>
              <a:buNone/>
              <a:defRPr sz="4000" b="0" i="0" u="none" strike="noStrike" cap="none">
                <a:solidFill>
                  <a:schemeClr val="lt1"/>
                </a:solidFill>
                <a:latin typeface="Century"/>
                <a:ea typeface="Century"/>
                <a:cs typeface="Century"/>
                <a:sym typeface="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1293814" y="1828800"/>
            <a:ext cx="9601200" cy="43434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600"/>
              </a:spcBef>
              <a:spcAft>
                <a:spcPts val="0"/>
              </a:spcAft>
              <a:buClr>
                <a:schemeClr val="lt1"/>
              </a:buClr>
              <a:buSzPts val="2400"/>
              <a:buFont typeface="Arial"/>
              <a:buChar char="•"/>
              <a:defRPr sz="2400" b="0" i="0" u="none" strike="noStrike" cap="none">
                <a:solidFill>
                  <a:schemeClr val="lt1"/>
                </a:solidFill>
                <a:latin typeface="Century"/>
                <a:ea typeface="Century"/>
                <a:cs typeface="Century"/>
                <a:sym typeface="Century"/>
              </a:defRPr>
            </a:lvl1pPr>
            <a:lvl2pPr marL="914400" marR="0" lvl="1" indent="-355600" algn="l" rtl="0">
              <a:lnSpc>
                <a:spcPct val="90000"/>
              </a:lnSpc>
              <a:spcBef>
                <a:spcPts val="800"/>
              </a:spcBef>
              <a:spcAft>
                <a:spcPts val="0"/>
              </a:spcAft>
              <a:buClr>
                <a:schemeClr val="lt1"/>
              </a:buClr>
              <a:buSzPts val="2000"/>
              <a:buFont typeface="Century"/>
              <a:buChar char="–"/>
              <a:defRPr sz="2000" b="0" i="0" u="none" strike="noStrike" cap="none">
                <a:solidFill>
                  <a:schemeClr val="lt1"/>
                </a:solidFill>
                <a:latin typeface="Century"/>
                <a:ea typeface="Century"/>
                <a:cs typeface="Century"/>
                <a:sym typeface="Century"/>
              </a:defRPr>
            </a:lvl2pPr>
            <a:lvl3pPr marL="1371600" marR="0" lvl="2" indent="-342900" algn="l" rtl="0">
              <a:lnSpc>
                <a:spcPct val="90000"/>
              </a:lnSpc>
              <a:spcBef>
                <a:spcPts val="600"/>
              </a:spcBef>
              <a:spcAft>
                <a:spcPts val="0"/>
              </a:spcAft>
              <a:buClr>
                <a:schemeClr val="lt1"/>
              </a:buClr>
              <a:buSzPts val="1800"/>
              <a:buFont typeface="Arial"/>
              <a:buChar char="•"/>
              <a:defRPr sz="1800" b="0" i="0" u="none" strike="noStrike" cap="none">
                <a:solidFill>
                  <a:schemeClr val="lt1"/>
                </a:solidFill>
                <a:latin typeface="Century"/>
                <a:ea typeface="Century"/>
                <a:cs typeface="Century"/>
                <a:sym typeface="Century"/>
              </a:defRPr>
            </a:lvl3pPr>
            <a:lvl4pPr marL="1828800" marR="0" lvl="3"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Century"/>
                <a:ea typeface="Century"/>
                <a:cs typeface="Century"/>
                <a:sym typeface="Century"/>
              </a:defRPr>
            </a:lvl4pPr>
            <a:lvl5pPr marL="2286000" marR="0" lvl="4"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Century"/>
                <a:ea typeface="Century"/>
                <a:cs typeface="Century"/>
                <a:sym typeface="Century"/>
              </a:defRPr>
            </a:lvl5pPr>
            <a:lvl6pPr marL="2743200" marR="0" lvl="5"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Century"/>
                <a:ea typeface="Century"/>
                <a:cs typeface="Century"/>
                <a:sym typeface="Century"/>
              </a:defRPr>
            </a:lvl6pPr>
            <a:lvl7pPr marL="3200400" marR="0" lvl="6"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Century"/>
                <a:ea typeface="Century"/>
                <a:cs typeface="Century"/>
                <a:sym typeface="Century"/>
              </a:defRPr>
            </a:lvl7pPr>
            <a:lvl8pPr marL="3657600" marR="0" lvl="7"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Century"/>
                <a:ea typeface="Century"/>
                <a:cs typeface="Century"/>
                <a:sym typeface="Century"/>
              </a:defRPr>
            </a:lvl8pPr>
            <a:lvl9pPr marL="4114800" marR="0" lvl="8"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Century"/>
                <a:ea typeface="Century"/>
                <a:cs typeface="Century"/>
                <a:sym typeface="Century"/>
              </a:defRPr>
            </a:lvl9pPr>
          </a:lstStyle>
          <a:p>
            <a:endParaRPr/>
          </a:p>
        </p:txBody>
      </p:sp>
      <p:sp>
        <p:nvSpPr>
          <p:cNvPr id="12" name="Google Shape;12;p6"/>
          <p:cNvSpPr txBox="1">
            <a:spLocks noGrp="1"/>
          </p:cNvSpPr>
          <p:nvPr>
            <p:ph type="ftr" idx="11"/>
          </p:nvPr>
        </p:nvSpPr>
        <p:spPr>
          <a:xfrm>
            <a:off x="1293813" y="6400801"/>
            <a:ext cx="6324599" cy="27622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a:ea typeface="Century"/>
                <a:cs typeface="Century"/>
                <a:sym typeface="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9pPr>
          </a:lstStyle>
          <a:p>
            <a:endParaRPr/>
          </a:p>
        </p:txBody>
      </p:sp>
      <p:sp>
        <p:nvSpPr>
          <p:cNvPr id="13" name="Google Shape;13;p6"/>
          <p:cNvSpPr txBox="1">
            <a:spLocks noGrp="1"/>
          </p:cNvSpPr>
          <p:nvPr>
            <p:ph type="dt" idx="10"/>
          </p:nvPr>
        </p:nvSpPr>
        <p:spPr>
          <a:xfrm>
            <a:off x="7999412" y="6400801"/>
            <a:ext cx="1320059" cy="27622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a:ea typeface="Century"/>
                <a:cs typeface="Century"/>
                <a:sym typeface="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a:ea typeface="Century"/>
                <a:cs typeface="Century"/>
                <a:sym typeface="Century"/>
              </a:defRPr>
            </a:lvl9pPr>
          </a:lstStyle>
          <a:p>
            <a:endParaRPr/>
          </a:p>
        </p:txBody>
      </p:sp>
      <p:sp>
        <p:nvSpPr>
          <p:cNvPr id="14" name="Google Shape;14;p6"/>
          <p:cNvSpPr txBox="1">
            <a:spLocks noGrp="1"/>
          </p:cNvSpPr>
          <p:nvPr>
            <p:ph type="sldNum" idx="12"/>
          </p:nvPr>
        </p:nvSpPr>
        <p:spPr>
          <a:xfrm>
            <a:off x="9675812" y="6400801"/>
            <a:ext cx="12192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a:ea typeface="Century"/>
                <a:cs typeface="Century"/>
                <a:sym typeface="Centur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a:ea typeface="Century"/>
                <a:cs typeface="Century"/>
                <a:sym typeface="Centur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a:ea typeface="Century"/>
                <a:cs typeface="Century"/>
                <a:sym typeface="Centur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a:ea typeface="Century"/>
                <a:cs typeface="Century"/>
                <a:sym typeface="Centur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a:ea typeface="Century"/>
                <a:cs typeface="Century"/>
                <a:sym typeface="Centur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a:ea typeface="Century"/>
                <a:cs typeface="Century"/>
                <a:sym typeface="Centur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a:ea typeface="Century"/>
                <a:cs typeface="Century"/>
                <a:sym typeface="Centur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a:ea typeface="Century"/>
                <a:cs typeface="Century"/>
                <a:sym typeface="Centur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a:ea typeface="Century"/>
                <a:cs typeface="Century"/>
                <a:sym typeface="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ebi.ac.uk/gwas/efotraits/EFO_0000408"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jpg"/><Relationship Id="rId7"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2132012" y="2286000"/>
            <a:ext cx="8382001" cy="32766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chemeClr val="dk2"/>
              </a:buClr>
              <a:buSzPts val="2000"/>
              <a:buFont typeface="Times New Roman"/>
              <a:buNone/>
            </a:pPr>
            <a:br>
              <a:rPr lang="en-US" sz="2000">
                <a:solidFill>
                  <a:schemeClr val="dk2"/>
                </a:solidFill>
                <a:latin typeface="Times New Roman"/>
                <a:ea typeface="Times New Roman"/>
                <a:cs typeface="Times New Roman"/>
                <a:sym typeface="Times New Roman"/>
              </a:rPr>
            </a:br>
            <a:br>
              <a:rPr lang="en-US" sz="2000">
                <a:solidFill>
                  <a:schemeClr val="dk2"/>
                </a:solidFill>
                <a:latin typeface="Times New Roman"/>
                <a:ea typeface="Times New Roman"/>
                <a:cs typeface="Times New Roman"/>
                <a:sym typeface="Times New Roman"/>
              </a:rPr>
            </a:br>
            <a:br>
              <a:rPr lang="en-US" sz="2000">
                <a:solidFill>
                  <a:schemeClr val="dk2"/>
                </a:solidFill>
                <a:latin typeface="Times New Roman"/>
                <a:ea typeface="Times New Roman"/>
                <a:cs typeface="Times New Roman"/>
                <a:sym typeface="Times New Roman"/>
              </a:rPr>
            </a:br>
            <a:br>
              <a:rPr lang="en-US" sz="2000">
                <a:solidFill>
                  <a:schemeClr val="dk2"/>
                </a:solidFill>
                <a:latin typeface="Times New Roman"/>
                <a:ea typeface="Times New Roman"/>
                <a:cs typeface="Times New Roman"/>
                <a:sym typeface="Times New Roman"/>
              </a:rPr>
            </a:br>
            <a:br>
              <a:rPr lang="en-US" sz="2000">
                <a:solidFill>
                  <a:schemeClr val="dk2"/>
                </a:solidFill>
                <a:latin typeface="Times New Roman"/>
                <a:ea typeface="Times New Roman"/>
                <a:cs typeface="Times New Roman"/>
                <a:sym typeface="Times New Roman"/>
              </a:rPr>
            </a:br>
            <a:r>
              <a:rPr lang="en-US" sz="2000">
                <a:solidFill>
                  <a:schemeClr val="dk2"/>
                </a:solidFill>
                <a:latin typeface="Times New Roman"/>
                <a:ea typeface="Times New Roman"/>
                <a:cs typeface="Times New Roman"/>
                <a:sym typeface="Times New Roman"/>
              </a:rPr>
              <a:t>Muthukumaran Elango ( W1628713 )</a:t>
            </a:r>
            <a:br>
              <a:rPr lang="en-US" sz="2000">
                <a:solidFill>
                  <a:schemeClr val="dk2"/>
                </a:solidFill>
                <a:latin typeface="Times New Roman"/>
                <a:ea typeface="Times New Roman"/>
                <a:cs typeface="Times New Roman"/>
                <a:sym typeface="Times New Roman"/>
              </a:rPr>
            </a:br>
            <a:br>
              <a:rPr lang="en-US" sz="2000">
                <a:solidFill>
                  <a:schemeClr val="dk2"/>
                </a:solidFill>
                <a:latin typeface="Times New Roman"/>
                <a:ea typeface="Times New Roman"/>
                <a:cs typeface="Times New Roman"/>
                <a:sym typeface="Times New Roman"/>
              </a:rPr>
            </a:br>
            <a:r>
              <a:rPr lang="en-US" sz="2000">
                <a:solidFill>
                  <a:schemeClr val="dk2"/>
                </a:solidFill>
                <a:latin typeface="Times New Roman"/>
                <a:ea typeface="Times New Roman"/>
                <a:cs typeface="Times New Roman"/>
                <a:sym typeface="Times New Roman"/>
              </a:rPr>
              <a:t> Shivram Krishnamurthy ( W1628537 )</a:t>
            </a:r>
            <a:br>
              <a:rPr lang="en-US" sz="2000">
                <a:solidFill>
                  <a:schemeClr val="dk2"/>
                </a:solidFill>
                <a:latin typeface="Times New Roman"/>
                <a:ea typeface="Times New Roman"/>
                <a:cs typeface="Times New Roman"/>
                <a:sym typeface="Times New Roman"/>
              </a:rPr>
            </a:br>
            <a:br>
              <a:rPr lang="en-US" sz="2000">
                <a:solidFill>
                  <a:schemeClr val="dk2"/>
                </a:solidFill>
                <a:latin typeface="Times New Roman"/>
                <a:ea typeface="Times New Roman"/>
                <a:cs typeface="Times New Roman"/>
                <a:sym typeface="Times New Roman"/>
              </a:rPr>
            </a:br>
            <a:endParaRPr sz="2000">
              <a:solidFill>
                <a:schemeClr val="dk2"/>
              </a:solidFill>
              <a:latin typeface="Times New Roman"/>
              <a:ea typeface="Times New Roman"/>
              <a:cs typeface="Times New Roman"/>
              <a:sym typeface="Times New Roman"/>
            </a:endParaRPr>
          </a:p>
        </p:txBody>
      </p:sp>
      <p:sp>
        <p:nvSpPr>
          <p:cNvPr id="99" name="Google Shape;99;p1"/>
          <p:cNvSpPr txBox="1">
            <a:spLocks noGrp="1"/>
          </p:cNvSpPr>
          <p:nvPr>
            <p:ph type="subTitle" idx="1"/>
          </p:nvPr>
        </p:nvSpPr>
        <p:spPr>
          <a:xfrm>
            <a:off x="1674813" y="1447800"/>
            <a:ext cx="8839200" cy="762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6C8C45"/>
              </a:buClr>
              <a:buSzPts val="2400"/>
              <a:buNone/>
            </a:pPr>
            <a:r>
              <a:rPr lang="en-US" sz="2400">
                <a:latin typeface="Times New Roman"/>
                <a:ea typeface="Times New Roman"/>
                <a:cs typeface="Times New Roman"/>
                <a:sym typeface="Times New Roman"/>
              </a:rPr>
              <a:t>DISEASE PREDICTION USING GENE SEQUENCE</a:t>
            </a:r>
            <a:endParaRPr sz="2400">
              <a:solidFill>
                <a:srgbClr val="96B86B"/>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293812" y="381000"/>
            <a:ext cx="9601200" cy="45720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dk2"/>
              </a:buClr>
              <a:buSzPts val="2400"/>
              <a:buFont typeface="Times New Roman"/>
              <a:buNone/>
            </a:pPr>
            <a:r>
              <a:rPr lang="en-US" sz="2400">
                <a:solidFill>
                  <a:schemeClr val="dk2"/>
                </a:solidFill>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105" name="Google Shape;105;p2"/>
          <p:cNvSpPr txBox="1">
            <a:spLocks noGrp="1"/>
          </p:cNvSpPr>
          <p:nvPr>
            <p:ph type="body" idx="1"/>
          </p:nvPr>
        </p:nvSpPr>
        <p:spPr>
          <a:xfrm>
            <a:off x="1293814" y="990600"/>
            <a:ext cx="9601200" cy="51816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114300" algn="l" rtl="0">
              <a:lnSpc>
                <a:spcPct val="115000"/>
              </a:lnSpc>
              <a:spcBef>
                <a:spcPts val="0"/>
              </a:spcBef>
              <a:spcAft>
                <a:spcPts val="0"/>
              </a:spcAft>
              <a:buClr>
                <a:schemeClr val="lt1"/>
              </a:buClr>
              <a:buSzPts val="1800"/>
              <a:buNone/>
            </a:pPr>
            <a:endParaRPr sz="1800" dirty="0">
              <a:latin typeface="Arial"/>
              <a:ea typeface="Arial"/>
              <a:cs typeface="Arial"/>
              <a:sym typeface="Arial"/>
            </a:endParaRPr>
          </a:p>
          <a:p>
            <a:pPr marL="228600" marR="0" lvl="0" indent="-228600" algn="l" rtl="0">
              <a:lnSpc>
                <a:spcPct val="115000"/>
              </a:lnSpc>
              <a:spcBef>
                <a:spcPts val="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DNA (Deoxyribonucleic acid) is the most fundamental unit of a life form.</a:t>
            </a:r>
            <a:endParaRPr dirty="0"/>
          </a:p>
          <a:p>
            <a:pPr marL="228600" marR="0" lvl="0" indent="-228600" algn="l" rtl="0">
              <a:lnSpc>
                <a:spcPct val="115000"/>
              </a:lnSpc>
              <a:spcBef>
                <a:spcPts val="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Understanding DNA is imperative to how we understand the interactions between all life forms.</a:t>
            </a:r>
            <a:endParaRPr dirty="0"/>
          </a:p>
          <a:p>
            <a:pPr marL="228600" marR="0" lvl="0" indent="-228600" algn="l" rtl="0">
              <a:lnSpc>
                <a:spcPct val="115000"/>
              </a:lnSpc>
              <a:spcBef>
                <a:spcPts val="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Genes are a made of DNA, which are a sequence or arrangement of nitrogen containing nucleobase-Adenine, Thiamine, Guanine and Cytosine. </a:t>
            </a:r>
            <a:endParaRPr dirty="0"/>
          </a:p>
          <a:p>
            <a:pPr marL="228600" marR="0" lvl="0" indent="-228600" algn="l" rtl="0">
              <a:lnSpc>
                <a:spcPct val="115000"/>
              </a:lnSpc>
              <a:spcBef>
                <a:spcPts val="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There are some subsequences of the genes which corresponds to a disease. </a:t>
            </a:r>
            <a:endParaRPr sz="1800" dirty="0">
              <a:latin typeface="Times New Roman"/>
              <a:ea typeface="Times New Roman"/>
              <a:cs typeface="Times New Roman"/>
              <a:sym typeface="Times New Roman"/>
            </a:endParaRPr>
          </a:p>
          <a:p>
            <a:pPr marL="0" lvl="0" indent="0" algn="l" rtl="0">
              <a:lnSpc>
                <a:spcPct val="90000"/>
              </a:lnSpc>
              <a:spcBef>
                <a:spcPts val="1600"/>
              </a:spcBef>
              <a:spcAft>
                <a:spcPts val="0"/>
              </a:spcAft>
              <a:buClr>
                <a:schemeClr val="lt1"/>
              </a:buClr>
              <a:buSzPts val="2400"/>
              <a:buNone/>
            </a:pPr>
            <a:endParaRPr dirty="0"/>
          </a:p>
          <a:p>
            <a:pPr marL="0" lvl="0" indent="0" algn="l" rtl="0">
              <a:lnSpc>
                <a:spcPct val="90000"/>
              </a:lnSpc>
              <a:spcBef>
                <a:spcPts val="1600"/>
              </a:spcBef>
              <a:spcAft>
                <a:spcPts val="0"/>
              </a:spcAft>
              <a:buClr>
                <a:schemeClr val="dk2"/>
              </a:buClr>
              <a:buSzPts val="2400"/>
              <a:buNone/>
            </a:pPr>
            <a:r>
              <a:rPr lang="en-US" dirty="0">
                <a:solidFill>
                  <a:schemeClr val="dk2"/>
                </a:solidFill>
                <a:latin typeface="Times New Roman"/>
                <a:ea typeface="Times New Roman"/>
                <a:cs typeface="Times New Roman"/>
                <a:sym typeface="Times New Roman"/>
              </a:rPr>
              <a:t>Problem Statement</a:t>
            </a:r>
            <a:endParaRPr dirty="0"/>
          </a:p>
          <a:p>
            <a:pPr marL="228600" lvl="0" indent="-228600" algn="l" rtl="0">
              <a:lnSpc>
                <a:spcPct val="90000"/>
              </a:lnSpc>
              <a:spcBef>
                <a:spcPts val="160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In this project, we plan on comparing the effectiveness of different machine learning algorithms such as Naive Bayes, K nearest neighbors and decision tree to find the correlation between gene subsequence and its related disease and possibly predict any diseases. </a:t>
            </a:r>
            <a:endParaRPr sz="1800" dirty="0">
              <a:latin typeface="Times New Roman"/>
              <a:ea typeface="Times New Roman"/>
              <a:cs typeface="Times New Roman"/>
              <a:sym typeface="Times New Roman"/>
            </a:endParaRPr>
          </a:p>
          <a:p>
            <a:pPr marL="0" lvl="0" indent="0" algn="l" rtl="0">
              <a:lnSpc>
                <a:spcPct val="90000"/>
              </a:lnSpc>
              <a:spcBef>
                <a:spcPts val="1600"/>
              </a:spcBef>
              <a:spcAft>
                <a:spcPts val="0"/>
              </a:spcAft>
              <a:buClr>
                <a:schemeClr val="lt1"/>
              </a:buClr>
              <a:buSzPts val="2400"/>
              <a:buNone/>
            </a:pPr>
            <a:endParaRPr dirty="0">
              <a:solidFill>
                <a:schemeClr val="dk2"/>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1293812" y="381001"/>
            <a:ext cx="9601200" cy="4572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2"/>
              </a:buClr>
              <a:buSzPts val="2400"/>
              <a:buFont typeface="Times New Roman"/>
              <a:buNone/>
            </a:pPr>
            <a:r>
              <a:rPr lang="en-US" sz="2400">
                <a:solidFill>
                  <a:schemeClr val="dk2"/>
                </a:solidFill>
                <a:latin typeface="Times New Roman"/>
                <a:ea typeface="Times New Roman"/>
                <a:cs typeface="Times New Roman"/>
                <a:sym typeface="Times New Roman"/>
              </a:rPr>
              <a:t>Approach </a:t>
            </a:r>
            <a:endParaRPr sz="2400">
              <a:latin typeface="Times New Roman"/>
              <a:ea typeface="Times New Roman"/>
              <a:cs typeface="Times New Roman"/>
              <a:sym typeface="Times New Roman"/>
            </a:endParaRPr>
          </a:p>
        </p:txBody>
      </p:sp>
      <p:sp>
        <p:nvSpPr>
          <p:cNvPr id="111" name="Google Shape;111;p3"/>
          <p:cNvSpPr txBox="1">
            <a:spLocks noGrp="1"/>
          </p:cNvSpPr>
          <p:nvPr>
            <p:ph type="body" idx="1"/>
          </p:nvPr>
        </p:nvSpPr>
        <p:spPr>
          <a:xfrm>
            <a:off x="1293814" y="1051557"/>
            <a:ext cx="9601200" cy="5120642"/>
          </a:xfrm>
          <a:prstGeom prst="rect">
            <a:avLst/>
          </a:prstGeom>
          <a:noFill/>
          <a:ln>
            <a:noFill/>
          </a:ln>
        </p:spPr>
        <p:txBody>
          <a:bodyPr spcFirstLastPara="1" wrap="square" lIns="91425" tIns="45700" rIns="91425" bIns="45700" anchor="t" anchorCtr="0">
            <a:noAutofit/>
          </a:bodyPr>
          <a:lstStyle/>
          <a:p>
            <a:pPr marL="228600" lvl="0" indent="-222250" algn="l" rtl="0">
              <a:lnSpc>
                <a:spcPct val="90000"/>
              </a:lnSpc>
              <a:spcBef>
                <a:spcPts val="0"/>
              </a:spcBef>
              <a:spcAft>
                <a:spcPts val="0"/>
              </a:spcAft>
              <a:buClr>
                <a:schemeClr val="lt1"/>
              </a:buClr>
              <a:buSzPts val="1500"/>
              <a:buFont typeface="Noto Sans"/>
              <a:buChar char="⮚"/>
            </a:pPr>
            <a:r>
              <a:rPr lang="en-US" sz="1500" dirty="0">
                <a:latin typeface="Times New Roman"/>
                <a:ea typeface="Times New Roman"/>
                <a:cs typeface="Times New Roman"/>
                <a:sym typeface="Times New Roman"/>
              </a:rPr>
              <a:t>Here we are using 2 features to find the correlation between a gene and disease since these were deduced to be the most relevant features according to a past research  on Dimensionality reduction for Gene Pathogen Correlation Studies. They are </a:t>
            </a:r>
            <a:endParaRPr sz="1500" dirty="0"/>
          </a:p>
          <a:p>
            <a:pPr marL="594360" lvl="1" indent="-232409" algn="l" rtl="0">
              <a:lnSpc>
                <a:spcPct val="115000"/>
              </a:lnSpc>
              <a:spcBef>
                <a:spcPts val="0"/>
              </a:spcBef>
              <a:spcAft>
                <a:spcPts val="0"/>
              </a:spcAft>
              <a:buClr>
                <a:schemeClr val="lt1"/>
              </a:buClr>
              <a:buSzPts val="1500"/>
              <a:buFont typeface="Noto Sans"/>
              <a:buChar char="❑"/>
            </a:pPr>
            <a:r>
              <a:rPr lang="en-US" sz="1500" u="none" strike="noStrike" dirty="0">
                <a:latin typeface="Times New Roman"/>
                <a:ea typeface="Times New Roman"/>
                <a:cs typeface="Times New Roman"/>
                <a:sym typeface="Times New Roman"/>
              </a:rPr>
              <a:t>Gene Subsequence</a:t>
            </a:r>
            <a:endParaRPr sz="1500" u="none" strike="noStrike" dirty="0">
              <a:latin typeface="Times New Roman"/>
              <a:ea typeface="Times New Roman"/>
              <a:cs typeface="Times New Roman"/>
              <a:sym typeface="Times New Roman"/>
            </a:endParaRPr>
          </a:p>
          <a:p>
            <a:pPr marL="594360" lvl="1" indent="-232409" algn="l" rtl="0">
              <a:lnSpc>
                <a:spcPct val="115000"/>
              </a:lnSpc>
              <a:spcBef>
                <a:spcPts val="0"/>
              </a:spcBef>
              <a:spcAft>
                <a:spcPts val="0"/>
              </a:spcAft>
              <a:buClr>
                <a:schemeClr val="lt1"/>
              </a:buClr>
              <a:buSzPts val="1500"/>
              <a:buFont typeface="Noto Sans"/>
              <a:buChar char="❑"/>
            </a:pPr>
            <a:r>
              <a:rPr lang="en-US" sz="1500" u="none" strike="noStrike" dirty="0">
                <a:latin typeface="Times New Roman"/>
                <a:ea typeface="Times New Roman"/>
                <a:cs typeface="Times New Roman"/>
                <a:sym typeface="Times New Roman"/>
              </a:rPr>
              <a:t>Ancestry</a:t>
            </a:r>
          </a:p>
          <a:p>
            <a:pPr marL="292100" indent="-285750">
              <a:lnSpc>
                <a:spcPct val="115000"/>
              </a:lnSpc>
              <a:spcBef>
                <a:spcPts val="0"/>
              </a:spcBef>
              <a:buSzPts val="1500"/>
              <a:buFont typeface="Wingdings" panose="05000000000000000000" pitchFamily="2" charset="2"/>
              <a:buChar char="Ø"/>
            </a:pPr>
            <a:r>
              <a:rPr lang="en-US" sz="1500" dirty="0">
                <a:latin typeface="Times New Roman"/>
                <a:ea typeface="Times New Roman"/>
                <a:cs typeface="Times New Roman"/>
                <a:sym typeface="Times New Roman"/>
              </a:rPr>
              <a:t>The label is disease that we obtain from the training the data set.</a:t>
            </a:r>
          </a:p>
          <a:p>
            <a:pPr marL="228600" marR="0" lvl="0" indent="-222250" algn="l" rtl="0">
              <a:lnSpc>
                <a:spcPct val="115000"/>
              </a:lnSpc>
              <a:spcBef>
                <a:spcPts val="0"/>
              </a:spcBef>
              <a:spcAft>
                <a:spcPts val="0"/>
              </a:spcAft>
              <a:buClr>
                <a:schemeClr val="lt1"/>
              </a:buClr>
              <a:buSzPts val="1500"/>
              <a:buFont typeface="Noto Sans"/>
              <a:buChar char="⮚"/>
            </a:pPr>
            <a:r>
              <a:rPr lang="en-US" sz="1500" dirty="0">
                <a:latin typeface="Times New Roman"/>
                <a:ea typeface="Times New Roman"/>
                <a:cs typeface="Times New Roman"/>
                <a:sym typeface="Times New Roman"/>
              </a:rPr>
              <a:t>Data set is from GWAS (</a:t>
            </a:r>
            <a:r>
              <a:rPr lang="en-US" sz="1200" b="1" i="0" dirty="0">
                <a:solidFill>
                  <a:srgbClr val="BDC1C6"/>
                </a:solidFill>
                <a:effectLst/>
                <a:latin typeface="Roboto" panose="02000000000000000000" pitchFamily="2" charset="0"/>
              </a:rPr>
              <a:t>Genome-wide association studies</a:t>
            </a:r>
            <a:r>
              <a:rPr lang="en-US" sz="1500" dirty="0">
                <a:latin typeface="Times New Roman"/>
                <a:ea typeface="Times New Roman"/>
                <a:cs typeface="Times New Roman"/>
                <a:sym typeface="Times New Roman"/>
              </a:rPr>
              <a:t>). The data set consist of 10000 records and the data set is split into 70 : 30 for training and testing respectively.</a:t>
            </a:r>
            <a:endParaRPr sz="1500" dirty="0">
              <a:latin typeface="Times New Roman"/>
              <a:ea typeface="Times New Roman"/>
              <a:cs typeface="Times New Roman"/>
              <a:sym typeface="Times New Roman"/>
            </a:endParaRPr>
          </a:p>
          <a:p>
            <a:pPr marL="228600" marR="0" lvl="0" indent="-222250" algn="l" rtl="0">
              <a:lnSpc>
                <a:spcPct val="115000"/>
              </a:lnSpc>
              <a:spcBef>
                <a:spcPts val="0"/>
              </a:spcBef>
              <a:spcAft>
                <a:spcPts val="0"/>
              </a:spcAft>
              <a:buSzPts val="1500"/>
              <a:buFont typeface="Times New Roman"/>
              <a:buChar char="⮚"/>
            </a:pPr>
            <a:r>
              <a:rPr lang="en-US" sz="1500" dirty="0">
                <a:latin typeface="Times New Roman"/>
                <a:ea typeface="Times New Roman"/>
                <a:cs typeface="Times New Roman"/>
                <a:sym typeface="Times New Roman"/>
              </a:rPr>
              <a:t>Dataset link : </a:t>
            </a:r>
            <a:r>
              <a:rPr lang="en-US" sz="1500" dirty="0">
                <a:latin typeface="Times New Roman"/>
                <a:ea typeface="Times New Roman"/>
                <a:cs typeface="Times New Roman"/>
                <a:sym typeface="Times New Roman"/>
                <a:hlinkClick r:id="rId4"/>
              </a:rPr>
              <a:t>https://www.ebi.ac.uk/gwas/efotraits/EFO_0000408</a:t>
            </a:r>
            <a:endParaRPr lang="en-US" sz="1500" dirty="0">
              <a:latin typeface="Times New Roman"/>
              <a:ea typeface="Times New Roman"/>
              <a:cs typeface="Times New Roman"/>
              <a:sym typeface="Times New Roman"/>
            </a:endParaRPr>
          </a:p>
          <a:p>
            <a:pPr marL="6350" marR="0" lvl="0" indent="0" algn="l" rtl="0">
              <a:lnSpc>
                <a:spcPct val="115000"/>
              </a:lnSpc>
              <a:spcBef>
                <a:spcPts val="0"/>
              </a:spcBef>
              <a:spcAft>
                <a:spcPts val="0"/>
              </a:spcAft>
              <a:buSzPts val="1500"/>
              <a:buNone/>
            </a:pPr>
            <a:endParaRPr sz="1500" dirty="0">
              <a:latin typeface="Times New Roman"/>
              <a:ea typeface="Times New Roman"/>
              <a:cs typeface="Times New Roman"/>
              <a:sym typeface="Times New Roman"/>
            </a:endParaRPr>
          </a:p>
          <a:p>
            <a:pPr marL="292100" marR="0" lvl="0" indent="-285750" algn="l" rtl="0">
              <a:lnSpc>
                <a:spcPct val="115000"/>
              </a:lnSpc>
              <a:spcBef>
                <a:spcPts val="0"/>
              </a:spcBef>
              <a:spcAft>
                <a:spcPts val="0"/>
              </a:spcAft>
              <a:buClr>
                <a:schemeClr val="lt1"/>
              </a:buClr>
              <a:buSzPts val="1500"/>
              <a:buFont typeface="Wingdings" panose="05000000000000000000" pitchFamily="2" charset="2"/>
              <a:buChar char="Ø"/>
            </a:pPr>
            <a:r>
              <a:rPr lang="en-US" sz="1500" dirty="0">
                <a:latin typeface="Times New Roman"/>
                <a:ea typeface="Times New Roman"/>
                <a:cs typeface="Times New Roman"/>
                <a:sym typeface="Times New Roman"/>
              </a:rPr>
              <a:t>We would be using the following algorithms to find a correlation between the features and labels and use the same to predict the diseases.</a:t>
            </a:r>
            <a:endParaRPr sz="1500" dirty="0">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lt1"/>
              </a:buClr>
              <a:buSzPts val="1300"/>
              <a:buNone/>
            </a:pPr>
            <a:endParaRPr sz="1500" dirty="0">
              <a:latin typeface="Times New Roman"/>
              <a:ea typeface="Times New Roman"/>
              <a:cs typeface="Times New Roman"/>
              <a:sym typeface="Times New Roman"/>
            </a:endParaRPr>
          </a:p>
          <a:p>
            <a:pPr marL="457200" marR="0" lvl="0" indent="-450850" algn="l" rtl="0">
              <a:lnSpc>
                <a:spcPct val="115000"/>
              </a:lnSpc>
              <a:spcBef>
                <a:spcPts val="0"/>
              </a:spcBef>
              <a:spcAft>
                <a:spcPts val="0"/>
              </a:spcAft>
              <a:buClr>
                <a:srgbClr val="FFC000"/>
              </a:buClr>
              <a:buSzPts val="1500"/>
              <a:buFont typeface="Century"/>
              <a:buAutoNum type="arabicPeriod"/>
            </a:pPr>
            <a:r>
              <a:rPr lang="en-US" sz="1500" dirty="0">
                <a:solidFill>
                  <a:srgbClr val="FFC000"/>
                </a:solidFill>
                <a:latin typeface="Times New Roman"/>
                <a:ea typeface="Times New Roman"/>
                <a:cs typeface="Times New Roman"/>
                <a:sym typeface="Times New Roman"/>
              </a:rPr>
              <a:t>Naive Bayes : </a:t>
            </a:r>
            <a:r>
              <a:rPr lang="en-US" sz="1500" dirty="0">
                <a:latin typeface="Times New Roman"/>
                <a:ea typeface="Times New Roman"/>
                <a:cs typeface="Times New Roman"/>
                <a:sym typeface="Times New Roman"/>
              </a:rPr>
              <a:t>This is a class of classification algorithms that assume that a given set of features are independent of each other and equally likely in predicting the label. We use the Gaussian Naive bayes algorithm to find the disease using the given features.</a:t>
            </a:r>
            <a:endParaRPr sz="1500" dirty="0">
              <a:solidFill>
                <a:srgbClr val="FFC000"/>
              </a:solidFill>
              <a:latin typeface="Times New Roman"/>
              <a:ea typeface="Times New Roman"/>
              <a:cs typeface="Times New Roman"/>
              <a:sym typeface="Times New Roman"/>
            </a:endParaRPr>
          </a:p>
          <a:p>
            <a:pPr marL="457200" marR="0" lvl="0" indent="-450850" algn="l" rtl="0">
              <a:lnSpc>
                <a:spcPct val="115000"/>
              </a:lnSpc>
              <a:spcBef>
                <a:spcPts val="0"/>
              </a:spcBef>
              <a:spcAft>
                <a:spcPts val="0"/>
              </a:spcAft>
              <a:buClr>
                <a:srgbClr val="FFC000"/>
              </a:buClr>
              <a:buSzPts val="1500"/>
              <a:buFont typeface="Century"/>
              <a:buAutoNum type="arabicPeriod"/>
            </a:pPr>
            <a:r>
              <a:rPr lang="en-US" sz="1500" u="none" strike="noStrike" dirty="0">
                <a:solidFill>
                  <a:srgbClr val="FFC000"/>
                </a:solidFill>
                <a:latin typeface="Times New Roman"/>
                <a:ea typeface="Times New Roman"/>
                <a:cs typeface="Times New Roman"/>
                <a:sym typeface="Times New Roman"/>
              </a:rPr>
              <a:t>Decision Tree: </a:t>
            </a:r>
            <a:r>
              <a:rPr lang="en-US" sz="1500" u="none" strike="noStrike" dirty="0">
                <a:latin typeface="Times New Roman"/>
                <a:ea typeface="Times New Roman"/>
                <a:cs typeface="Times New Roman"/>
                <a:sym typeface="Times New Roman"/>
              </a:rPr>
              <a:t>This is a supervised learning method used for classification. We will create a model that predicts the disease by learning the simple decision rules inferred from the features. (X = [Gene Seq, Ancestry] Y = Disease).</a:t>
            </a:r>
            <a:endParaRPr sz="1500" u="none" strike="noStrike" dirty="0">
              <a:latin typeface="Times New Roman"/>
              <a:ea typeface="Times New Roman"/>
              <a:cs typeface="Times New Roman"/>
              <a:sym typeface="Times New Roman"/>
            </a:endParaRPr>
          </a:p>
          <a:p>
            <a:pPr marL="457200" marR="0" lvl="0" indent="-450850" algn="l" rtl="0">
              <a:lnSpc>
                <a:spcPct val="115000"/>
              </a:lnSpc>
              <a:spcBef>
                <a:spcPts val="0"/>
              </a:spcBef>
              <a:spcAft>
                <a:spcPts val="0"/>
              </a:spcAft>
              <a:buClr>
                <a:srgbClr val="FFC000"/>
              </a:buClr>
              <a:buSzPts val="1500"/>
              <a:buFont typeface="Century"/>
              <a:buAutoNum type="arabicPeriod"/>
            </a:pPr>
            <a:r>
              <a:rPr lang="en-US" sz="1500" u="none" strike="noStrike" dirty="0">
                <a:solidFill>
                  <a:srgbClr val="FFC000"/>
                </a:solidFill>
                <a:latin typeface="Times New Roman"/>
                <a:ea typeface="Times New Roman"/>
                <a:cs typeface="Times New Roman"/>
                <a:sym typeface="Times New Roman"/>
              </a:rPr>
              <a:t>K Nearest </a:t>
            </a:r>
            <a:r>
              <a:rPr lang="en-US" sz="1500" dirty="0">
                <a:solidFill>
                  <a:srgbClr val="FFC000"/>
                </a:solidFill>
                <a:latin typeface="Times New Roman"/>
                <a:ea typeface="Times New Roman"/>
                <a:cs typeface="Times New Roman"/>
                <a:sym typeface="Times New Roman"/>
              </a:rPr>
              <a:t>Neighbors</a:t>
            </a:r>
            <a:r>
              <a:rPr lang="en-US" sz="1500" u="none" strike="noStrike" dirty="0">
                <a:solidFill>
                  <a:srgbClr val="FFC000"/>
                </a:solidFill>
                <a:latin typeface="Times New Roman"/>
                <a:ea typeface="Times New Roman"/>
                <a:cs typeface="Times New Roman"/>
                <a:sym typeface="Times New Roman"/>
              </a:rPr>
              <a:t> : </a:t>
            </a:r>
            <a:r>
              <a:rPr lang="en-US" sz="1500" u="none" strike="noStrike" dirty="0">
                <a:latin typeface="Times New Roman"/>
                <a:ea typeface="Times New Roman"/>
                <a:cs typeface="Times New Roman"/>
                <a:sym typeface="Times New Roman"/>
              </a:rPr>
              <a:t>This method estimates a likelihood of a data point to exist in one group or the other. So, given the features and diseases we estimate the likelihood of this features to be one classified into any of the diseases.</a:t>
            </a:r>
            <a:endParaRPr sz="1500" u="none" strike="noStrike" dirty="0">
              <a:latin typeface="Times New Roman"/>
              <a:ea typeface="Times New Roman"/>
              <a:cs typeface="Times New Roman"/>
              <a:sym typeface="Times New Roman"/>
            </a:endParaRPr>
          </a:p>
          <a:p>
            <a:pPr marL="0" lvl="0" indent="0" algn="l" rtl="0">
              <a:lnSpc>
                <a:spcPct val="90000"/>
              </a:lnSpc>
              <a:spcBef>
                <a:spcPts val="1600"/>
              </a:spcBef>
              <a:spcAft>
                <a:spcPts val="0"/>
              </a:spcAft>
              <a:buClr>
                <a:schemeClr val="lt1"/>
              </a:buClr>
              <a:buSzPts val="780"/>
              <a:buNone/>
            </a:pPr>
            <a:endParaRPr sz="15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g1a20bfe5ea6_0_0"/>
          <p:cNvSpPr txBox="1">
            <a:spLocks noGrp="1"/>
          </p:cNvSpPr>
          <p:nvPr>
            <p:ph type="body" idx="1"/>
          </p:nvPr>
        </p:nvSpPr>
        <p:spPr>
          <a:xfrm>
            <a:off x="1179775" y="4862425"/>
            <a:ext cx="4580700" cy="1395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600"/>
              </a:spcBef>
              <a:spcAft>
                <a:spcPts val="0"/>
              </a:spcAft>
              <a:buSzPts val="1800"/>
              <a:buNone/>
            </a:pPr>
            <a:r>
              <a:rPr lang="en-US" sz="1800" b="1">
                <a:latin typeface="Times New Roman"/>
                <a:ea typeface="Times New Roman"/>
                <a:cs typeface="Times New Roman"/>
                <a:sym typeface="Times New Roman"/>
              </a:rPr>
              <a:t>Decision Tree classification</a:t>
            </a:r>
            <a:r>
              <a:rPr lang="en-US" sz="1800">
                <a:latin typeface="Times New Roman"/>
                <a:ea typeface="Times New Roman"/>
                <a:cs typeface="Times New Roman"/>
                <a:sym typeface="Times New Roman"/>
              </a:rPr>
              <a:t> looks at the order and value of the subsequence and from which Ancestry the genome is from and decides which disease it might indicate.</a:t>
            </a:r>
            <a:endParaRPr sz="1800">
              <a:latin typeface="Times New Roman"/>
              <a:ea typeface="Times New Roman"/>
              <a:cs typeface="Times New Roman"/>
              <a:sym typeface="Times New Roman"/>
            </a:endParaRPr>
          </a:p>
        </p:txBody>
      </p:sp>
      <p:pic>
        <p:nvPicPr>
          <p:cNvPr id="118" name="Google Shape;118;g1a20bfe5ea6_0_0"/>
          <p:cNvPicPr preferRelativeResize="0"/>
          <p:nvPr/>
        </p:nvPicPr>
        <p:blipFill rotWithShape="1">
          <a:blip r:embed="rId4">
            <a:alphaModFix/>
          </a:blip>
          <a:srcRect/>
          <a:stretch/>
        </p:blipFill>
        <p:spPr>
          <a:xfrm>
            <a:off x="1179775" y="756175"/>
            <a:ext cx="4580549" cy="3906626"/>
          </a:xfrm>
          <a:prstGeom prst="rect">
            <a:avLst/>
          </a:prstGeom>
          <a:noFill/>
          <a:ln>
            <a:noFill/>
          </a:ln>
        </p:spPr>
      </p:pic>
      <p:sp>
        <p:nvSpPr>
          <p:cNvPr id="119" name="Google Shape;119;g1a20bfe5ea6_0_0"/>
          <p:cNvSpPr txBox="1"/>
          <p:nvPr/>
        </p:nvSpPr>
        <p:spPr>
          <a:xfrm>
            <a:off x="5927000" y="4862425"/>
            <a:ext cx="5493600" cy="13953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1600"/>
              </a:spcBef>
              <a:spcAft>
                <a:spcPts val="0"/>
              </a:spcAft>
              <a:buClr>
                <a:schemeClr val="dk1"/>
              </a:buClr>
              <a:buSzPts val="1100"/>
              <a:buFont typeface="Arial"/>
              <a:buNone/>
            </a:pPr>
            <a:r>
              <a:rPr lang="en-US" sz="1800" b="1" i="0" u="none" strike="noStrike" cap="none" dirty="0">
                <a:solidFill>
                  <a:schemeClr val="lt1"/>
                </a:solidFill>
                <a:latin typeface="Times New Roman"/>
                <a:ea typeface="Times New Roman"/>
                <a:cs typeface="Times New Roman"/>
                <a:sym typeface="Times New Roman"/>
              </a:rPr>
              <a:t>K nearest neighbors </a:t>
            </a:r>
            <a:r>
              <a:rPr lang="en-US" sz="1800" b="0" i="0" u="none" strike="noStrike" cap="none" dirty="0">
                <a:solidFill>
                  <a:schemeClr val="lt1"/>
                </a:solidFill>
                <a:latin typeface="Times New Roman"/>
                <a:ea typeface="Times New Roman"/>
                <a:cs typeface="Times New Roman"/>
                <a:sym typeface="Times New Roman"/>
              </a:rPr>
              <a:t>based on the k value it will check p</a:t>
            </a:r>
            <a:r>
              <a:rPr lang="en-US" sz="1800" dirty="0">
                <a:solidFill>
                  <a:schemeClr val="lt1"/>
                </a:solidFill>
                <a:latin typeface="Times New Roman"/>
                <a:ea typeface="Times New Roman"/>
                <a:cs typeface="Times New Roman"/>
                <a:sym typeface="Times New Roman"/>
              </a:rPr>
              <a:t>roximity </a:t>
            </a:r>
            <a:r>
              <a:rPr lang="en-US" sz="1800" b="0" i="0" u="none" strike="noStrike" cap="none" dirty="0">
                <a:solidFill>
                  <a:schemeClr val="lt1"/>
                </a:solidFill>
                <a:latin typeface="Times New Roman"/>
                <a:ea typeface="Times New Roman"/>
                <a:cs typeface="Times New Roman"/>
                <a:sym typeface="Times New Roman"/>
              </a:rPr>
              <a:t>for the closets k neighbors and classify the data point accordingly. A</a:t>
            </a:r>
            <a:r>
              <a:rPr lang="en-US" sz="1800" dirty="0">
                <a:solidFill>
                  <a:schemeClr val="lt1"/>
                </a:solidFill>
                <a:latin typeface="Times New Roman"/>
                <a:ea typeface="Times New Roman"/>
                <a:cs typeface="Times New Roman"/>
                <a:sym typeface="Times New Roman"/>
              </a:rPr>
              <a:t>fter various analysis we narrowed down the k value to 55.</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entury"/>
              <a:ea typeface="Century"/>
              <a:cs typeface="Century"/>
              <a:sym typeface="Century"/>
            </a:endParaRPr>
          </a:p>
        </p:txBody>
      </p:sp>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9" name="Ink 18">
                <a:extLst>
                  <a:ext uri="{FF2B5EF4-FFF2-40B4-BE49-F238E27FC236}">
                    <a16:creationId xmlns:a16="http://schemas.microsoft.com/office/drawing/2014/main" id="{A2B57A16-5FB6-0A9C-854D-8DBF92A13482}"/>
                  </a:ext>
                </a:extLst>
              </p14:cNvPr>
              <p14:cNvContentPartPr/>
              <p14:nvPr/>
            </p14:nvContentPartPr>
            <p14:xfrm>
              <a:off x="9580142" y="486492"/>
              <a:ext cx="360" cy="360"/>
            </p14:xfrm>
          </p:contentPart>
        </mc:Choice>
        <mc:Fallback xmlns="">
          <p:pic>
            <p:nvPicPr>
              <p:cNvPr id="19" name="Ink 18">
                <a:extLst>
                  <a:ext uri="{FF2B5EF4-FFF2-40B4-BE49-F238E27FC236}">
                    <a16:creationId xmlns:a16="http://schemas.microsoft.com/office/drawing/2014/main" id="{A2B57A16-5FB6-0A9C-854D-8DBF92A13482}"/>
                  </a:ext>
                </a:extLst>
              </p:cNvPr>
              <p:cNvPicPr/>
              <p:nvPr/>
            </p:nvPicPr>
            <p:blipFill>
              <a:blip r:embed="rId6"/>
              <a:stretch>
                <a:fillRect/>
              </a:stretch>
            </p:blipFill>
            <p:spPr>
              <a:xfrm>
                <a:off x="9517142" y="108492"/>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29" name="Ink 28">
                <a:extLst>
                  <a:ext uri="{FF2B5EF4-FFF2-40B4-BE49-F238E27FC236}">
                    <a16:creationId xmlns:a16="http://schemas.microsoft.com/office/drawing/2014/main" id="{186E7209-46FD-47A5-DE39-31C0A4708C4E}"/>
                  </a:ext>
                </a:extLst>
              </p14:cNvPr>
              <p14:cNvContentPartPr/>
              <p14:nvPr/>
            </p14:nvContentPartPr>
            <p14:xfrm>
              <a:off x="7977782" y="3413903"/>
              <a:ext cx="360" cy="360"/>
            </p14:xfrm>
          </p:contentPart>
        </mc:Choice>
        <mc:Fallback xmlns="">
          <p:pic>
            <p:nvPicPr>
              <p:cNvPr id="29" name="Ink 28">
                <a:extLst>
                  <a:ext uri="{FF2B5EF4-FFF2-40B4-BE49-F238E27FC236}">
                    <a16:creationId xmlns:a16="http://schemas.microsoft.com/office/drawing/2014/main" id="{186E7209-46FD-47A5-DE39-31C0A4708C4E}"/>
                  </a:ext>
                </a:extLst>
              </p:cNvPr>
              <p:cNvPicPr/>
              <p:nvPr/>
            </p:nvPicPr>
            <p:blipFill>
              <a:blip r:embed="rId8"/>
              <a:stretch>
                <a:fillRect/>
              </a:stretch>
            </p:blipFill>
            <p:spPr>
              <a:xfrm>
                <a:off x="7914782" y="3036263"/>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30" name="Ink 29">
                <a:extLst>
                  <a:ext uri="{FF2B5EF4-FFF2-40B4-BE49-F238E27FC236}">
                    <a16:creationId xmlns:a16="http://schemas.microsoft.com/office/drawing/2014/main" id="{895F6C5B-9D55-C3F0-E60B-3A160544070F}"/>
                  </a:ext>
                </a:extLst>
              </p14:cNvPr>
              <p14:cNvContentPartPr/>
              <p14:nvPr/>
            </p14:nvContentPartPr>
            <p14:xfrm>
              <a:off x="7977782" y="3413903"/>
              <a:ext cx="360" cy="360"/>
            </p14:xfrm>
          </p:contentPart>
        </mc:Choice>
        <mc:Fallback xmlns="">
          <p:pic>
            <p:nvPicPr>
              <p:cNvPr id="30" name="Ink 29">
                <a:extLst>
                  <a:ext uri="{FF2B5EF4-FFF2-40B4-BE49-F238E27FC236}">
                    <a16:creationId xmlns:a16="http://schemas.microsoft.com/office/drawing/2014/main" id="{895F6C5B-9D55-C3F0-E60B-3A160544070F}"/>
                  </a:ext>
                </a:extLst>
              </p:cNvPr>
              <p:cNvPicPr/>
              <p:nvPr/>
            </p:nvPicPr>
            <p:blipFill>
              <a:blip r:embed="rId8"/>
              <a:stretch>
                <a:fillRect/>
              </a:stretch>
            </p:blipFill>
            <p:spPr>
              <a:xfrm>
                <a:off x="7914782" y="3036263"/>
                <a:ext cx="126000" cy="756000"/>
              </a:xfrm>
              <a:prstGeom prst="rect">
                <a:avLst/>
              </a:prstGeom>
            </p:spPr>
          </p:pic>
        </mc:Fallback>
      </mc:AlternateContent>
      <p:pic>
        <p:nvPicPr>
          <p:cNvPr id="43" name="Picture 42">
            <a:extLst>
              <a:ext uri="{FF2B5EF4-FFF2-40B4-BE49-F238E27FC236}">
                <a16:creationId xmlns:a16="http://schemas.microsoft.com/office/drawing/2014/main" id="{567EE412-37CB-8849-6BF7-16493A016461}"/>
              </a:ext>
            </a:extLst>
          </p:cNvPr>
          <p:cNvPicPr>
            <a:picLocks noChangeAspect="1"/>
          </p:cNvPicPr>
          <p:nvPr/>
        </p:nvPicPr>
        <p:blipFill>
          <a:blip r:embed="rId10"/>
          <a:stretch>
            <a:fillRect/>
          </a:stretch>
        </p:blipFill>
        <p:spPr>
          <a:xfrm>
            <a:off x="5927000" y="756175"/>
            <a:ext cx="5493241" cy="39062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1293812" y="381000"/>
            <a:ext cx="9601200" cy="60960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92D050"/>
              </a:buClr>
              <a:buSzPts val="2400"/>
              <a:buFont typeface="Times New Roman"/>
              <a:buNone/>
            </a:pPr>
            <a:r>
              <a:rPr lang="en-US" sz="2400" b="1">
                <a:solidFill>
                  <a:srgbClr val="92D050"/>
                </a:solidFill>
                <a:latin typeface="Times New Roman"/>
                <a:ea typeface="Times New Roman"/>
                <a:cs typeface="Times New Roman"/>
                <a:sym typeface="Times New Roman"/>
              </a:rPr>
              <a:t>Observation and results:</a:t>
            </a:r>
            <a:endParaRPr sz="4800">
              <a:solidFill>
                <a:srgbClr val="92D050"/>
              </a:solidFill>
              <a:latin typeface="Times New Roman"/>
              <a:ea typeface="Times New Roman"/>
              <a:cs typeface="Times New Roman"/>
              <a:sym typeface="Times New Roman"/>
            </a:endParaRPr>
          </a:p>
        </p:txBody>
      </p:sp>
      <p:sp>
        <p:nvSpPr>
          <p:cNvPr id="128" name="Google Shape;128;p4"/>
          <p:cNvSpPr txBox="1">
            <a:spLocks noGrp="1"/>
          </p:cNvSpPr>
          <p:nvPr>
            <p:ph type="body" idx="1"/>
          </p:nvPr>
        </p:nvSpPr>
        <p:spPr>
          <a:xfrm>
            <a:off x="1293813" y="1828800"/>
            <a:ext cx="4648199" cy="43434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We have run the three algorithms for the GWAS data set and produced following results. </a:t>
            </a:r>
            <a:endParaRPr dirty="0"/>
          </a:p>
          <a:p>
            <a:pPr marL="228600" lvl="0" indent="-228600" algn="l" rtl="0">
              <a:lnSpc>
                <a:spcPct val="90000"/>
              </a:lnSpc>
              <a:spcBef>
                <a:spcPts val="160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Both KNN and Decision Tree provide a better accuracy than naive bayes classifier as naïve bayes considers each feature independent and equally likely which doesn’t provide better accuracy for our experiment.</a:t>
            </a:r>
            <a:endParaRPr dirty="0"/>
          </a:p>
          <a:p>
            <a:pPr marL="228600" lvl="0" indent="-228600" algn="l" rtl="0">
              <a:lnSpc>
                <a:spcPct val="90000"/>
              </a:lnSpc>
              <a:spcBef>
                <a:spcPts val="1600"/>
              </a:spcBef>
              <a:spcAft>
                <a:spcPts val="0"/>
              </a:spcAft>
              <a:buSzPts val="1800"/>
              <a:buFont typeface="Times New Roman"/>
              <a:buChar char="⮚"/>
            </a:pPr>
            <a:r>
              <a:rPr lang="en-US" sz="1800" dirty="0">
                <a:latin typeface="Times New Roman"/>
                <a:ea typeface="Times New Roman"/>
                <a:cs typeface="Times New Roman"/>
                <a:sym typeface="Times New Roman"/>
              </a:rPr>
              <a:t>For smaller data set both decision tree and K Nearest neighbors provides similar accuracy but as the data set increases decision tree accuracy is reduced as it as over fitting problem.</a:t>
            </a:r>
          </a:p>
          <a:p>
            <a:pPr marL="228600" lvl="0" indent="-228600" algn="l" rtl="0">
              <a:lnSpc>
                <a:spcPct val="90000"/>
              </a:lnSpc>
              <a:spcBef>
                <a:spcPts val="1600"/>
              </a:spcBef>
              <a:spcAft>
                <a:spcPts val="0"/>
              </a:spcAft>
              <a:buSzPts val="1800"/>
              <a:buFont typeface="Times New Roman"/>
              <a:buChar char="⮚"/>
            </a:pPr>
            <a:r>
              <a:rPr lang="en-US" sz="1800" dirty="0">
                <a:latin typeface="Times New Roman"/>
                <a:ea typeface="Times New Roman"/>
                <a:cs typeface="Times New Roman"/>
                <a:sym typeface="Times New Roman"/>
              </a:rPr>
              <a:t>Moreover, decision tree regression will have very tight decision rules in which given a novel input it might classify it into wrong disease, but in K Nearest neighbors since we classify a data point based on  better proximity, we will get a better generalized prediction.</a:t>
            </a:r>
            <a:endParaRPr sz="1800" dirty="0">
              <a:latin typeface="Times New Roman"/>
              <a:ea typeface="Times New Roman"/>
              <a:cs typeface="Times New Roman"/>
              <a:sym typeface="Times New Roman"/>
            </a:endParaRPr>
          </a:p>
        </p:txBody>
      </p:sp>
      <p:graphicFrame>
        <p:nvGraphicFramePr>
          <p:cNvPr id="129" name="Google Shape;129;p4"/>
          <p:cNvGraphicFramePr/>
          <p:nvPr/>
        </p:nvGraphicFramePr>
        <p:xfrm>
          <a:off x="6246814" y="1828800"/>
          <a:ext cx="4953025" cy="2285975"/>
        </p:xfrm>
        <a:graphic>
          <a:graphicData uri="http://schemas.openxmlformats.org/drawingml/2006/table">
            <a:tbl>
              <a:tblPr firstRow="1" bandRow="1">
                <a:noFill/>
                <a:tableStyleId>{B55CF4FB-5305-448E-AA88-0DF93FE37BA6}</a:tableStyleId>
              </a:tblPr>
              <a:tblGrid>
                <a:gridCol w="2044900">
                  <a:extLst>
                    <a:ext uri="{9D8B030D-6E8A-4147-A177-3AD203B41FA5}">
                      <a16:colId xmlns:a16="http://schemas.microsoft.com/office/drawing/2014/main" val="20000"/>
                    </a:ext>
                  </a:extLst>
                </a:gridCol>
                <a:gridCol w="1273875">
                  <a:extLst>
                    <a:ext uri="{9D8B030D-6E8A-4147-A177-3AD203B41FA5}">
                      <a16:colId xmlns:a16="http://schemas.microsoft.com/office/drawing/2014/main" val="20001"/>
                    </a:ext>
                  </a:extLst>
                </a:gridCol>
                <a:gridCol w="1634250">
                  <a:extLst>
                    <a:ext uri="{9D8B030D-6E8A-4147-A177-3AD203B41FA5}">
                      <a16:colId xmlns:a16="http://schemas.microsoft.com/office/drawing/2014/main" val="20002"/>
                    </a:ext>
                  </a:extLst>
                </a:gridCol>
              </a:tblGrid>
              <a:tr h="5385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Times New Roman"/>
                          <a:ea typeface="Times New Roman"/>
                          <a:cs typeface="Times New Roman"/>
                          <a:sym typeface="Times New Roman"/>
                        </a:rPr>
                        <a:t>Algorithm</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chemeClr val="lt1"/>
                          </a:solidFill>
                          <a:latin typeface="Times New Roman"/>
                          <a:ea typeface="Times New Roman"/>
                          <a:cs typeface="Times New Roman"/>
                          <a:sym typeface="Times New Roman"/>
                        </a:rPr>
                        <a:t>Accuracy</a:t>
                      </a:r>
                      <a:endParaRPr sz="1400" u="none" strike="noStrike" cap="none">
                        <a:solidFill>
                          <a:schemeClr val="lt1"/>
                        </a:solidFill>
                        <a:latin typeface="Times New Roman"/>
                        <a:ea typeface="Times New Roman"/>
                        <a:cs typeface="Times New Roman"/>
                        <a:sym typeface="Times New Roman"/>
                      </a:endParaRPr>
                    </a:p>
                  </a:txBody>
                  <a:tcPr marL="25400" marR="25400" marT="25400" marB="2540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Times New Roman"/>
                          <a:ea typeface="Times New Roman"/>
                          <a:cs typeface="Times New Roman"/>
                          <a:sym typeface="Times New Roman"/>
                        </a:rPr>
                        <a:t>Recall</a:t>
                      </a:r>
                      <a:endParaRPr sz="1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670250">
                <a:tc>
                  <a:txBody>
                    <a:bodyPr/>
                    <a:lstStyle/>
                    <a:p>
                      <a:pPr marL="0" marR="0" lvl="0" indent="0" algn="l" rtl="0">
                        <a:lnSpc>
                          <a:spcPct val="100000"/>
                        </a:lnSpc>
                        <a:spcBef>
                          <a:spcPts val="0"/>
                        </a:spcBef>
                        <a:spcAft>
                          <a:spcPts val="0"/>
                        </a:spcAft>
                        <a:buClr>
                          <a:schemeClr val="lt1"/>
                        </a:buClr>
                        <a:buSzPts val="1400"/>
                        <a:buFont typeface="Times New Roman"/>
                        <a:buNone/>
                      </a:pPr>
                      <a:r>
                        <a:rPr lang="en-US" sz="1400" u="none" strike="noStrike" cap="none" dirty="0">
                          <a:solidFill>
                            <a:schemeClr val="lt1"/>
                          </a:solidFill>
                          <a:latin typeface="Times New Roman"/>
                          <a:ea typeface="Times New Roman"/>
                          <a:cs typeface="Times New Roman"/>
                          <a:sym typeface="Times New Roman"/>
                        </a:rPr>
                        <a:t>K Nearest </a:t>
                      </a:r>
                      <a:r>
                        <a:rPr lang="en-US" sz="1400" u="none" strike="noStrike" cap="none" dirty="0">
                          <a:latin typeface="Times New Roman"/>
                          <a:ea typeface="Times New Roman"/>
                          <a:cs typeface="Times New Roman"/>
                          <a:sym typeface="Times New Roman"/>
                        </a:rPr>
                        <a:t>Neighbors</a:t>
                      </a:r>
                      <a:endParaRPr sz="1400" u="none" strike="noStrike" cap="none" dirty="0">
                        <a:solidFill>
                          <a:schemeClr val="lt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38.30838012</a:t>
                      </a:r>
                      <a:endParaRPr sz="1400" u="none" strike="noStrike" cap="none">
                        <a:latin typeface="Times New Roman"/>
                        <a:ea typeface="Times New Roman"/>
                        <a:cs typeface="Times New Roman"/>
                        <a:sym typeface="Times New Roman"/>
                      </a:endParaRPr>
                    </a:p>
                  </a:txBody>
                  <a:tcPr marL="25400" marR="25400" marT="25400" marB="25400" anchor="b"/>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0.6666666667</a:t>
                      </a:r>
                      <a:endParaRPr sz="1400" u="none" strike="noStrike" cap="none">
                        <a:latin typeface="Times New Roman"/>
                        <a:ea typeface="Times New Roman"/>
                        <a:cs typeface="Times New Roman"/>
                        <a:sym typeface="Times New Roman"/>
                      </a:endParaRPr>
                    </a:p>
                  </a:txBody>
                  <a:tcPr marL="25400" marR="25400" marT="25400" marB="25400" anchor="b"/>
                </a:tc>
                <a:extLst>
                  <a:ext uri="{0D108BD9-81ED-4DB2-BD59-A6C34878D82A}">
                    <a16:rowId xmlns:a16="http://schemas.microsoft.com/office/drawing/2014/main" val="10001"/>
                  </a:ext>
                </a:extLst>
              </a:tr>
              <a:tr h="538575">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Decision </a:t>
                      </a:r>
                      <a:r>
                        <a:rPr lang="en-US" sz="1400" u="none" strike="noStrike" cap="none">
                          <a:solidFill>
                            <a:schemeClr val="lt1"/>
                          </a:solidFill>
                          <a:latin typeface="Times New Roman"/>
                          <a:ea typeface="Times New Roman"/>
                          <a:cs typeface="Times New Roman"/>
                          <a:sym typeface="Times New Roman"/>
                        </a:rPr>
                        <a:t>Tree</a:t>
                      </a:r>
                      <a:endParaRPr sz="1400" u="none" strike="noStrike" cap="none">
                        <a:solidFill>
                          <a:schemeClr val="lt1"/>
                        </a:solidFill>
                        <a:latin typeface="Times New Roman"/>
                        <a:ea typeface="Times New Roman"/>
                        <a:cs typeface="Times New Roman"/>
                        <a:sym typeface="Times New Roman"/>
                      </a:endParaRPr>
                    </a:p>
                  </a:txBody>
                  <a:tcPr marL="25400" marR="25400" marT="25400" marB="25400" anchor="b"/>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37.35703889</a:t>
                      </a:r>
                      <a:endParaRPr sz="1400" u="none" strike="noStrike" cap="none">
                        <a:latin typeface="Times New Roman"/>
                        <a:ea typeface="Times New Roman"/>
                        <a:cs typeface="Times New Roman"/>
                        <a:sym typeface="Times New Roman"/>
                      </a:endParaRPr>
                    </a:p>
                  </a:txBody>
                  <a:tcPr marL="25400" marR="25400" marT="25400" marB="25400" anchor="b"/>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0.5384615385</a:t>
                      </a:r>
                      <a:endParaRPr sz="1400" u="none" strike="noStrike" cap="none">
                        <a:latin typeface="Times New Roman"/>
                        <a:ea typeface="Times New Roman"/>
                        <a:cs typeface="Times New Roman"/>
                        <a:sym typeface="Times New Roman"/>
                      </a:endParaRPr>
                    </a:p>
                  </a:txBody>
                  <a:tcPr marL="25400" marR="25400" marT="25400" marB="25400" anchor="b"/>
                </a:tc>
                <a:extLst>
                  <a:ext uri="{0D108BD9-81ED-4DB2-BD59-A6C34878D82A}">
                    <a16:rowId xmlns:a16="http://schemas.microsoft.com/office/drawing/2014/main" val="10002"/>
                  </a:ext>
                </a:extLst>
              </a:tr>
              <a:tr h="538575">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Naive Bayes Classifier</a:t>
                      </a:r>
                      <a:endParaRPr sz="1400" u="none" strike="noStrike" cap="none">
                        <a:latin typeface="Times New Roman"/>
                        <a:ea typeface="Times New Roman"/>
                        <a:cs typeface="Times New Roman"/>
                        <a:sym typeface="Times New Roman"/>
                      </a:endParaRPr>
                    </a:p>
                  </a:txBody>
                  <a:tcPr marL="25400" marR="25400" marT="25400" marB="25400" anchor="b"/>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9.778664731</a:t>
                      </a:r>
                      <a:endParaRPr sz="1400" u="none" strike="noStrike" cap="none">
                        <a:latin typeface="Times New Roman"/>
                        <a:ea typeface="Times New Roman"/>
                        <a:cs typeface="Times New Roman"/>
                        <a:sym typeface="Times New Roman"/>
                      </a:endParaRPr>
                    </a:p>
                  </a:txBody>
                  <a:tcPr marL="25400" marR="25400" marT="25400" marB="25400" anchor="b"/>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0.1779514987</a:t>
                      </a:r>
                      <a:endParaRPr sz="1400" u="none" strike="noStrike" cap="none" dirty="0">
                        <a:latin typeface="Times New Roman"/>
                        <a:ea typeface="Times New Roman"/>
                        <a:cs typeface="Times New Roman"/>
                        <a:sym typeface="Times New Roman"/>
                      </a:endParaRPr>
                    </a:p>
                  </a:txBody>
                  <a:tcPr marL="25400" marR="25400" marT="25400" marB="25400" anchor="b"/>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1293812" y="381001"/>
            <a:ext cx="9601200" cy="4572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2"/>
              </a:buClr>
              <a:buSzPts val="2400"/>
              <a:buFont typeface="Times New Roman"/>
              <a:buNone/>
            </a:pPr>
            <a:r>
              <a:rPr lang="en-US" sz="2400">
                <a:solidFill>
                  <a:schemeClr val="dk2"/>
                </a:solidFill>
                <a:latin typeface="Times New Roman"/>
                <a:ea typeface="Times New Roman"/>
                <a:cs typeface="Times New Roman"/>
                <a:sym typeface="Times New Roman"/>
              </a:rPr>
              <a:t>Conclusion </a:t>
            </a:r>
            <a:endParaRPr sz="2400">
              <a:latin typeface="Times New Roman"/>
              <a:ea typeface="Times New Roman"/>
              <a:cs typeface="Times New Roman"/>
              <a:sym typeface="Times New Roman"/>
            </a:endParaRPr>
          </a:p>
        </p:txBody>
      </p:sp>
      <p:sp>
        <p:nvSpPr>
          <p:cNvPr id="135" name="Google Shape;135;p5"/>
          <p:cNvSpPr txBox="1">
            <a:spLocks noGrp="1"/>
          </p:cNvSpPr>
          <p:nvPr>
            <p:ph type="body" idx="1"/>
          </p:nvPr>
        </p:nvSpPr>
        <p:spPr>
          <a:xfrm>
            <a:off x="1293814" y="1051557"/>
            <a:ext cx="9601200" cy="51206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lang="en-US" dirty="0"/>
          </a:p>
          <a:p>
            <a:pPr marL="228600" lvl="0" indent="-228600" algn="l" rtl="0">
              <a:lnSpc>
                <a:spcPct val="90000"/>
              </a:lnSpc>
              <a:spcBef>
                <a:spcPts val="160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In conclusion, our experiments showed that K Nearest Neighbors give the best accuracy, which means this algorithm defines the correlation between the features and label most effectively.</a:t>
            </a:r>
            <a:endParaRPr sz="1800" dirty="0">
              <a:latin typeface="Times New Roman"/>
              <a:ea typeface="Times New Roman"/>
              <a:cs typeface="Times New Roman"/>
              <a:sym typeface="Times New Roman"/>
            </a:endParaRPr>
          </a:p>
          <a:p>
            <a:pPr marL="0" lvl="0" indent="0" algn="l" rtl="0">
              <a:lnSpc>
                <a:spcPct val="90000"/>
              </a:lnSpc>
              <a:spcBef>
                <a:spcPts val="1600"/>
              </a:spcBef>
              <a:spcAft>
                <a:spcPts val="0"/>
              </a:spcAft>
              <a:buSzPts val="1800"/>
              <a:buNone/>
            </a:pPr>
            <a:endParaRPr sz="1800" dirty="0">
              <a:latin typeface="Times New Roman"/>
              <a:ea typeface="Times New Roman"/>
              <a:cs typeface="Times New Roman"/>
              <a:sym typeface="Times New Roman"/>
            </a:endParaRPr>
          </a:p>
          <a:p>
            <a:pPr marL="0" lvl="0" indent="0" algn="l" rtl="0">
              <a:lnSpc>
                <a:spcPct val="90000"/>
              </a:lnSpc>
              <a:spcBef>
                <a:spcPts val="1600"/>
              </a:spcBef>
              <a:spcAft>
                <a:spcPts val="0"/>
              </a:spcAft>
              <a:buSzPts val="1800"/>
              <a:buNone/>
            </a:pPr>
            <a:r>
              <a:rPr lang="en-US" sz="2100" dirty="0">
                <a:solidFill>
                  <a:schemeClr val="dk2"/>
                </a:solidFill>
                <a:latin typeface="Times New Roman"/>
                <a:ea typeface="Times New Roman"/>
                <a:cs typeface="Times New Roman"/>
                <a:sym typeface="Times New Roman"/>
              </a:rPr>
              <a:t>Future use case</a:t>
            </a:r>
            <a:endParaRPr sz="2100" dirty="0">
              <a:solidFill>
                <a:schemeClr val="dk2"/>
              </a:solidFill>
              <a:latin typeface="Times New Roman"/>
              <a:ea typeface="Times New Roman"/>
              <a:cs typeface="Times New Roman"/>
              <a:sym typeface="Times New Roman"/>
            </a:endParaRPr>
          </a:p>
          <a:p>
            <a:pPr marL="228600" lvl="0" indent="-228600" algn="l" rtl="0">
              <a:lnSpc>
                <a:spcPct val="90000"/>
              </a:lnSpc>
              <a:spcBef>
                <a:spcPts val="160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Having found a correlation between the gene subsequence and the diseases, we can now extend the use case to predict the diseases given an entire genome sequence.  Mining subsequences out of the given genome could also be done by algorithms such as k-nearest Neighbors, after which the subsequences can be passed into our model to predict different kind of diseases. </a:t>
            </a:r>
            <a:endParaRPr sz="1800" dirty="0">
              <a:latin typeface="Times New Roman"/>
              <a:ea typeface="Times New Roman"/>
              <a:cs typeface="Times New Roman"/>
              <a:sym typeface="Times New Roman"/>
            </a:endParaRPr>
          </a:p>
          <a:p>
            <a:pPr marL="228600" lvl="0" indent="-228600" algn="l" rtl="0">
              <a:lnSpc>
                <a:spcPct val="90000"/>
              </a:lnSpc>
              <a:spcBef>
                <a:spcPts val="1600"/>
              </a:spcBef>
              <a:spcAft>
                <a:spcPts val="0"/>
              </a:spcAft>
              <a:buClr>
                <a:schemeClr val="lt1"/>
              </a:buClr>
              <a:buSzPts val="1800"/>
              <a:buFont typeface="Noto Sans"/>
              <a:buChar char="⮚"/>
            </a:pPr>
            <a:r>
              <a:rPr lang="en-US" sz="1800" dirty="0">
                <a:latin typeface="Times New Roman"/>
                <a:ea typeface="Times New Roman"/>
                <a:cs typeface="Times New Roman"/>
                <a:sym typeface="Times New Roman"/>
              </a:rPr>
              <a:t>Such a solution would have wide applications in the medical industry that help doctors to proactively predict disease and work on preventive measures.</a:t>
            </a:r>
            <a:endParaRPr sz="18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Woodgrain 16x9">
  <a:themeElements>
    <a:clrScheme name="Woodgrain_16x9">
      <a:dk1>
        <a:srgbClr val="000000"/>
      </a:dk1>
      <a:lt1>
        <a:srgbClr val="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rgbClr val="000000"/>
      </a:dk1>
      <a:lt1>
        <a:srgbClr val="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751</Words>
  <Application>Microsoft Office PowerPoint</Application>
  <PresentationFormat>Custom</PresentationFormat>
  <Paragraphs>51</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vt:lpstr>
      <vt:lpstr>Noto Sans</vt:lpstr>
      <vt:lpstr>Roboto</vt:lpstr>
      <vt:lpstr>Times New Roman</vt:lpstr>
      <vt:lpstr>Wingdings</vt:lpstr>
      <vt:lpstr>Woodgrain 16x9</vt:lpstr>
      <vt:lpstr>     Muthukumaran Elango ( W1628713 )   Shivram Krishnamurthy ( W1628537 )  </vt:lpstr>
      <vt:lpstr>Introduction </vt:lpstr>
      <vt:lpstr>Approach </vt:lpstr>
      <vt:lpstr>PowerPoint Presentation</vt:lpstr>
      <vt:lpstr>Observation and 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Muthukumaran Elango ( W1628713 )   Shivram Krishnamurthy ( W1628537 )  </dc:title>
  <dc:creator>Muthukumaran Elango</dc:creator>
  <cp:lastModifiedBy>Muthukumaran Elango</cp:lastModifiedBy>
  <cp:revision>14</cp:revision>
  <dcterms:created xsi:type="dcterms:W3CDTF">2022-11-29T04:26:28Z</dcterms:created>
  <dcterms:modified xsi:type="dcterms:W3CDTF">2022-12-02T04:50:42Z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