
<file path=[Content_Types].xml><?xml version="1.0" encoding="utf-8"?>
<Types xmlns="http://schemas.openxmlformats.org/package/2006/content-types">
  <Default ContentType="image/svg+xml" Extension="svg"/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0287000" cx="18288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  <a:p>
            <a:r>
              <a:rPr lang="en-US"/>
              <a:t>1</a:t>
            </a:r>
          </a:p>
          <a:p>
            <a:r>
              <a:rPr lang="en-US"/>
              <a:t>1</a:t>
            </a:r>
          </a:p>
          <a:p>
            <a:r>
              <a:rPr lang="en-US"/>
              <a:t>1</a:t>
            </a:r>
          </a:p>
          <a:p>
            <a:r>
              <a:rPr lang="en-US"/>
              <a:t>1</a:t>
            </a:r>
          </a:p>
          <a:p>
            <a:r>
              <a:rPr lang="en-US"/>
              <a:t>1</a:t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</a:p>
          <a:p>
            <a:r>
              <a:rPr lang="en-US"/>
              <a:t>10</a:t>
            </a:r>
          </a:p>
          <a:p>
            <a:r>
              <a:rPr lang="en-US"/>
              <a:t>10</a:t>
            </a:r>
          </a:p>
          <a:p>
            <a:r>
              <a:rPr lang="en-US"/>
              <a:t>10</a:t>
            </a:r>
          </a:p>
          <a:p>
            <a:r>
              <a:rPr lang="en-US"/>
              <a:t>10</a:t>
            </a:r>
          </a:p>
          <a:p>
            <a:r>
              <a:rPr lang="en-US"/>
              <a:t>10</a:t>
            </a:r>
          </a:p>
          <a:p>
            <a:r>
              <a:rPr lang="en-US"/>
              <a:t/>
            </a:r>
          </a:p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11</a:t>
            </a:r>
          </a:p>
          <a:p>
            <a:r>
              <a:rPr lang="en-US"/>
              <a:t>11</a:t>
            </a:r>
          </a:p>
          <a:p>
            <a:r>
              <a:rPr lang="en-US"/>
              <a:t>11</a:t>
            </a:r>
          </a:p>
          <a:p>
            <a:r>
              <a:rPr lang="en-US"/>
              <a:t>11</a:t>
            </a:r>
          </a:p>
          <a:p>
            <a:r>
              <a:rPr lang="en-US"/>
              <a:t>11</a:t>
            </a:r>
          </a:p>
          <a:p>
            <a:r>
              <a:rPr lang="en-US"/>
              <a:t>11</a:t>
            </a:r>
          </a:p>
          <a:p>
            <a:r>
              <a:rPr lang="en-US"/>
              <a:t/>
            </a:r>
          </a:p>
          <a:p>
            <a:r>
              <a:rPr lang="en-US"/>
              <a:t>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12</a:t>
            </a:r>
          </a:p>
          <a:p>
            <a:r>
              <a:rPr lang="en-US"/>
              <a:t>12</a:t>
            </a:r>
          </a:p>
          <a:p>
            <a:r>
              <a:rPr lang="en-US"/>
              <a:t>12</a:t>
            </a:r>
          </a:p>
          <a:p>
            <a:r>
              <a:rPr lang="en-US"/>
              <a:t>12</a:t>
            </a:r>
          </a:p>
          <a:p>
            <a:r>
              <a:rPr lang="en-US"/>
              <a:t>12</a:t>
            </a:r>
          </a:p>
          <a:p>
            <a:r>
              <a:rPr lang="en-US"/>
              <a:t>12</a:t>
            </a:r>
          </a:p>
          <a:p>
            <a:r>
              <a:rPr lang="en-US"/>
              <a:t/>
            </a:r>
          </a:p>
          <a:p>
            <a:r>
              <a:rPr lang="en-US"/>
              <a:t>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13</a:t>
            </a:r>
          </a:p>
          <a:p>
            <a:r>
              <a:rPr lang="en-US"/>
              <a:t>13</a:t>
            </a:r>
          </a:p>
          <a:p>
            <a:r>
              <a:rPr lang="en-US"/>
              <a:t>13</a:t>
            </a:r>
          </a:p>
          <a:p>
            <a:r>
              <a:rPr lang="en-US"/>
              <a:t>13</a:t>
            </a:r>
          </a:p>
          <a:p>
            <a:r>
              <a:rPr lang="en-US"/>
              <a:t/>
            </a:r>
          </a:p>
          <a:p>
            <a:r>
              <a:rPr lang="en-US"/>
              <a:t>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14</a:t>
            </a:r>
          </a:p>
          <a:p>
            <a:r>
              <a:rPr lang="en-US"/>
              <a:t>14</a:t>
            </a:r>
          </a:p>
          <a:p>
            <a:r>
              <a:rPr lang="en-US"/>
              <a:t>14</a:t>
            </a:r>
          </a:p>
          <a:p>
            <a:r>
              <a:rPr lang="en-US"/>
              <a:t>14</a:t>
            </a:r>
          </a:p>
          <a:p>
            <a:r>
              <a:rPr lang="en-US"/>
              <a:t>14</a:t>
            </a:r>
          </a:p>
          <a:p>
            <a:r>
              <a:rPr lang="en-US"/>
              <a:t>14</a:t>
            </a:r>
          </a:p>
          <a:p>
            <a:r>
              <a:rPr lang="en-US"/>
              <a:t/>
            </a:r>
          </a:p>
          <a:p>
            <a:r>
              <a:rPr lang="en-US"/>
              <a:t>14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15</a:t>
            </a:r>
          </a:p>
          <a:p>
            <a:r>
              <a:rPr lang="en-US"/>
              <a:t>15</a:t>
            </a:r>
          </a:p>
          <a:p>
            <a:r>
              <a:rPr lang="en-US"/>
              <a:t>15</a:t>
            </a:r>
          </a:p>
          <a:p>
            <a:r>
              <a:rPr lang="en-US"/>
              <a:t>15</a:t>
            </a:r>
          </a:p>
          <a:p>
            <a:r>
              <a:rPr lang="en-US"/>
              <a:t>15</a:t>
            </a:r>
          </a:p>
          <a:p>
            <a:r>
              <a:rPr lang="en-US"/>
              <a:t>15</a:t>
            </a:r>
          </a:p>
          <a:p>
            <a:r>
              <a:rPr lang="en-US"/>
              <a:t/>
            </a:r>
          </a:p>
          <a:p>
            <a:r>
              <a:rPr lang="en-US"/>
              <a:t>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16</a:t>
            </a:r>
          </a:p>
          <a:p>
            <a:r>
              <a:rPr lang="en-US"/>
              <a:t>16</a:t>
            </a:r>
          </a:p>
          <a:p>
            <a:r>
              <a:rPr lang="en-US"/>
              <a:t>16</a:t>
            </a:r>
          </a:p>
          <a:p>
            <a:r>
              <a:rPr lang="en-US"/>
              <a:t>16</a:t>
            </a:r>
          </a:p>
          <a:p>
            <a:r>
              <a:rPr lang="en-US"/>
              <a:t>16</a:t>
            </a:r>
          </a:p>
          <a:p>
            <a:r>
              <a:rPr lang="en-US"/>
              <a:t>16</a:t>
            </a:r>
          </a:p>
          <a:p>
            <a:r>
              <a:rPr lang="en-US"/>
              <a:t/>
            </a:r>
          </a:p>
          <a:p>
            <a:r>
              <a:rPr lang="en-US"/>
              <a:t>16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17</a:t>
            </a:r>
          </a:p>
          <a:p>
            <a:r>
              <a:rPr lang="en-US"/>
              <a:t>17</a:t>
            </a:r>
          </a:p>
          <a:p>
            <a:r>
              <a:rPr lang="en-US"/>
              <a:t>17</a:t>
            </a:r>
          </a:p>
          <a:p>
            <a:r>
              <a:rPr lang="en-US"/>
              <a:t>17</a:t>
            </a:r>
          </a:p>
          <a:p>
            <a:r>
              <a:rPr lang="en-US"/>
              <a:t>17</a:t>
            </a:r>
          </a:p>
          <a:p>
            <a:r>
              <a:rPr lang="en-US"/>
              <a:t>17</a:t>
            </a:r>
          </a:p>
          <a:p>
            <a:r>
              <a:rPr lang="en-US"/>
              <a:t/>
            </a:r>
          </a:p>
          <a:p>
            <a:r>
              <a:rPr lang="en-US"/>
              <a:t>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18</a:t>
            </a:r>
          </a:p>
          <a:p>
            <a:r>
              <a:rPr lang="en-US"/>
              <a:t>18</a:t>
            </a:r>
          </a:p>
          <a:p>
            <a:r>
              <a:rPr lang="en-US"/>
              <a:t>18</a:t>
            </a:r>
          </a:p>
          <a:p>
            <a:r>
              <a:rPr lang="en-US"/>
              <a:t>18</a:t>
            </a:r>
          </a:p>
          <a:p>
            <a:r>
              <a:rPr lang="en-US"/>
              <a:t>18</a:t>
            </a:r>
          </a:p>
          <a:p>
            <a:r>
              <a:rPr lang="en-US"/>
              <a:t>18</a:t>
            </a:r>
          </a:p>
          <a:p>
            <a:r>
              <a:rPr lang="en-US"/>
              <a:t/>
            </a:r>
          </a:p>
          <a:p>
            <a:r>
              <a:rPr lang="en-US"/>
              <a:t>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  <a:p>
            <a:r>
              <a:rPr lang="en-US"/>
              <a:t>2</a:t>
            </a:r>
          </a:p>
          <a:p>
            <a:r>
              <a:rPr lang="en-US"/>
              <a:t>2</a:t>
            </a:r>
          </a:p>
          <a:p>
            <a:r>
              <a:rPr lang="en-US"/>
              <a:t>2</a:t>
            </a:r>
          </a:p>
          <a:p>
            <a:r>
              <a:rPr lang="en-US"/>
              <a:t>2</a:t>
            </a:r>
          </a:p>
          <a:p>
            <a:r>
              <a:rPr lang="en-US"/>
              <a:t>2</a:t>
            </a:r>
          </a:p>
          <a:p>
            <a:r>
              <a:rPr lang="en-US"/>
              <a:t/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  <a:p>
            <a:r>
              <a:rPr lang="en-US"/>
              <a:t>3</a:t>
            </a:r>
          </a:p>
          <a:p>
            <a:r>
              <a:rPr lang="en-US"/>
              <a:t>3</a:t>
            </a:r>
          </a:p>
          <a:p>
            <a:r>
              <a:rPr lang="en-US"/>
              <a:t>3</a:t>
            </a:r>
          </a:p>
          <a:p>
            <a:r>
              <a:rPr lang="en-US"/>
              <a:t>3</a:t>
            </a:r>
          </a:p>
          <a:p>
            <a:r>
              <a:rPr lang="en-US"/>
              <a:t>3</a:t>
            </a:r>
          </a:p>
          <a:p>
            <a:r>
              <a:rPr lang="en-US"/>
              <a:t/>
            </a:r>
          </a:p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  <a:p>
            <a:r>
              <a:rPr lang="en-US"/>
              <a:t>4</a:t>
            </a:r>
          </a:p>
          <a:p>
            <a:r>
              <a:rPr lang="en-US"/>
              <a:t>4</a:t>
            </a:r>
          </a:p>
          <a:p>
            <a:r>
              <a:rPr lang="en-US"/>
              <a:t>4</a:t>
            </a:r>
          </a:p>
          <a:p>
            <a:r>
              <a:rPr lang="en-US"/>
              <a:t>4</a:t>
            </a:r>
          </a:p>
          <a:p>
            <a:r>
              <a:rPr lang="en-US"/>
              <a:t>4</a:t>
            </a:r>
          </a:p>
          <a:p>
            <a:r>
              <a:rPr lang="en-US"/>
              <a:t/>
            </a:r>
          </a:p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  <a:p>
            <a:r>
              <a:rPr lang="en-US"/>
              <a:t>5</a:t>
            </a:r>
          </a:p>
          <a:p>
            <a:r>
              <a:rPr lang="en-US"/>
              <a:t>5</a:t>
            </a:r>
          </a:p>
          <a:p>
            <a:r>
              <a:rPr lang="en-US"/>
              <a:t>5</a:t>
            </a:r>
          </a:p>
          <a:p>
            <a:r>
              <a:rPr lang="en-US"/>
              <a:t>5</a:t>
            </a:r>
          </a:p>
          <a:p>
            <a:r>
              <a:rPr lang="en-US"/>
              <a:t>5</a:t>
            </a:r>
          </a:p>
          <a:p>
            <a:r>
              <a:rPr lang="en-US"/>
              <a:t/>
            </a:r>
          </a:p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  <a:p>
            <a:r>
              <a:rPr lang="en-US"/>
              <a:t>6</a:t>
            </a:r>
          </a:p>
          <a:p>
            <a:r>
              <a:rPr lang="en-US"/>
              <a:t>6</a:t>
            </a:r>
          </a:p>
          <a:p>
            <a:r>
              <a:rPr lang="en-US"/>
              <a:t>6</a:t>
            </a:r>
          </a:p>
          <a:p>
            <a:r>
              <a:rPr lang="en-US"/>
              <a:t>6</a:t>
            </a:r>
          </a:p>
          <a:p>
            <a:r>
              <a:rPr lang="en-US"/>
              <a:t>6</a:t>
            </a:r>
          </a:p>
          <a:p>
            <a:r>
              <a:rPr lang="en-US"/>
              <a:t/>
            </a:r>
          </a:p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  <a:p>
            <a:r>
              <a:rPr lang="en-US"/>
              <a:t>7</a:t>
            </a:r>
          </a:p>
          <a:p>
            <a:r>
              <a:rPr lang="en-US"/>
              <a:t>7</a:t>
            </a:r>
          </a:p>
          <a:p>
            <a:r>
              <a:rPr lang="en-US"/>
              <a:t>7</a:t>
            </a:r>
          </a:p>
          <a:p>
            <a:r>
              <a:rPr lang="en-US"/>
              <a:t>7</a:t>
            </a:r>
          </a:p>
          <a:p>
            <a:r>
              <a:rPr lang="en-US"/>
              <a:t>7</a:t>
            </a:r>
          </a:p>
          <a:p>
            <a:r>
              <a:rPr lang="en-US"/>
              <a:t/>
            </a:r>
          </a:p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  <a:p>
            <a:r>
              <a:rPr lang="en-US"/>
              <a:t>8</a:t>
            </a:r>
          </a:p>
          <a:p>
            <a:r>
              <a:rPr lang="en-US"/>
              <a:t>8</a:t>
            </a:r>
          </a:p>
          <a:p>
            <a:r>
              <a:rPr lang="en-US"/>
              <a:t>8</a:t>
            </a:r>
          </a:p>
          <a:p>
            <a:r>
              <a:rPr lang="en-US"/>
              <a:t>8</a:t>
            </a:r>
          </a:p>
          <a:p>
            <a:r>
              <a:rPr lang="en-US"/>
              <a:t>8</a:t>
            </a:r>
          </a:p>
          <a:p>
            <a:r>
              <a:rPr lang="en-US"/>
              <a:t/>
            </a:r>
          </a:p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</a:p>
          <a:p>
            <a:r>
              <a:rPr lang="en-US"/>
              <a:t>9</a:t>
            </a:r>
          </a:p>
          <a:p>
            <a:r>
              <a:rPr lang="en-US"/>
              <a:t>9</a:t>
            </a:r>
          </a:p>
          <a:p>
            <a:r>
              <a:rPr lang="en-US"/>
              <a:t>9</a:t>
            </a:r>
          </a:p>
          <a:p>
            <a:r>
              <a:rPr lang="en-US"/>
              <a:t/>
            </a:r>
          </a:p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16.jpeg" Type="http://schemas.openxmlformats.org/officeDocument/2006/relationships/image"/><Relationship Id="rId4" Target="../media/image17.jpeg" Type="http://schemas.openxmlformats.org/officeDocument/2006/relationships/image"/><Relationship Id="rId5" Target="../media/image18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3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6.pn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1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4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Freeform 42" id="42"/>
          <p:cNvSpPr/>
          <p:nvPr/>
        </p:nvSpPr>
        <p:spPr>
          <a:xfrm flipH="false" flipV="false" rot="0">
            <a:off x="1314447" y="1485898"/>
            <a:ext cx="2614611" cy="2000250"/>
          </a:xfrm>
          <a:custGeom>
            <a:avLst/>
            <a:gdLst/>
            <a:ahLst/>
            <a:cxnLst/>
            <a:rect r="r" b="b" t="t" l="l"/>
            <a:pathLst>
              <a:path h="2000250" w="2614611">
                <a:moveTo>
                  <a:pt x="0" y="0"/>
                </a:moveTo>
                <a:lnTo>
                  <a:pt x="2614611" y="0"/>
                </a:lnTo>
                <a:lnTo>
                  <a:pt x="2614611" y="2000251"/>
                </a:lnTo>
                <a:lnTo>
                  <a:pt x="0" y="20002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5629273" y="1785938"/>
            <a:ext cx="2500311" cy="2157412"/>
            <a:chOff x="0" y="0"/>
            <a:chExt cx="3333748" cy="287655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041" y="0"/>
                  </a:moveTo>
                  <a:lnTo>
                    <a:pt x="718947" y="0"/>
                  </a:lnTo>
                  <a:lnTo>
                    <a:pt x="0" y="1438021"/>
                  </a:lnTo>
                  <a:lnTo>
                    <a:pt x="718947" y="2876550"/>
                  </a:lnTo>
                  <a:lnTo>
                    <a:pt x="2614041" y="2876550"/>
                  </a:lnTo>
                  <a:lnTo>
                    <a:pt x="3333750" y="1438021"/>
                  </a:lnTo>
                  <a:lnTo>
                    <a:pt x="2614041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5700711" y="7843838"/>
            <a:ext cx="1085850" cy="928686"/>
            <a:chOff x="0" y="0"/>
            <a:chExt cx="1447800" cy="123824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125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125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47" id="47"/>
          <p:cNvSpPr txBox="true"/>
          <p:nvPr/>
        </p:nvSpPr>
        <p:spPr>
          <a:xfrm rot="0">
            <a:off x="2285999" y="-49242"/>
            <a:ext cx="11444288" cy="156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48" id="4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4"/>
            <a:chOff x="0" y="0"/>
            <a:chExt cx="4286250" cy="400046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5" t="0" r="-66665" b="0"/>
              </a:stretch>
            </a:blip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402850" y="4731198"/>
            <a:ext cx="15482019" cy="3914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 NAME: Muthukumaran</a:t>
            </a:r>
          </a:p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REGISTER NO AND NMID:D6700FCB435643F8E1B445A471041785</a:t>
            </a:r>
          </a:p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DEPARTMENT: B. Sc. Computer science</a:t>
            </a:r>
          </a:p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COLLEGE: COLLEGE/ UNIVERSITY: Srimath Sivaganga Balaya Swamigal tamil arts, science college, mailam./Annamalai university </a:t>
            </a:r>
          </a:p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42" id="42" descr="Double tap to add text here "/>
          <p:cNvSpPr txBox="true"/>
          <p:nvPr/>
        </p:nvSpPr>
        <p:spPr>
          <a:xfrm rot="0">
            <a:off x="1005825" y="1648593"/>
            <a:ext cx="16283270" cy="6844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📌 </a:t>
            </a:r>
            <a:r>
              <a:rPr lang="en-US" sz="72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Skills Section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Frontend: HTML, CSS, JavaScript, React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Backend (optional): Node.js, Express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Other Tools: Git, Figma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42" id="42" descr="Double tap to add text here "/>
          <p:cNvSpPr txBox="true"/>
          <p:nvPr/>
        </p:nvSpPr>
        <p:spPr>
          <a:xfrm rot="0">
            <a:off x="1005825" y="1781943"/>
            <a:ext cx="16283270" cy="6713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00000"/>
                </a:solidFill>
                <a:latin typeface="思源宋体 Bold"/>
                <a:ea typeface="思源宋体 Bold"/>
                <a:cs typeface="思源宋体 Bold"/>
                <a:sym typeface="思源宋体 Bold"/>
              </a:rPr>
              <a:t>📌 Projects Section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324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Overview: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Grid layout (3 cards in desktop, stacked in mobile) with hover effects.</a:t>
            </a:r>
          </a:p>
          <a:p>
            <a:pPr algn="l">
              <a:lnSpc>
                <a:spcPts val="648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42" id="42" descr="Double tap to add text here "/>
          <p:cNvSpPr txBox="true"/>
          <p:nvPr/>
        </p:nvSpPr>
        <p:spPr>
          <a:xfrm rot="0">
            <a:off x="1005825" y="1791466"/>
            <a:ext cx="16283270" cy="6701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>
                <a:solidFill>
                  <a:srgbClr val="000000"/>
                </a:solidFill>
                <a:latin typeface="思源宋体"/>
                <a:ea typeface="思源宋体"/>
                <a:cs typeface="思源宋体"/>
                <a:sym typeface="思源宋体"/>
              </a:rPr>
              <a:t> </a:t>
            </a:r>
            <a:r>
              <a:rPr lang="en-US" sz="6000" b="true">
                <a:solidFill>
                  <a:srgbClr val="000000"/>
                </a:solidFill>
                <a:latin typeface="思源宋体 Bold"/>
                <a:ea typeface="思源宋体 Bold"/>
                <a:cs typeface="思源宋体 Bold"/>
                <a:sym typeface="思源宋体 Bold"/>
              </a:rPr>
              <a:t>📌Contact Section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Clean form (name, email, message) in the center.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42" id="42" descr="Double tap to add text here "/>
          <p:cNvSpPr txBox="true"/>
          <p:nvPr/>
        </p:nvSpPr>
        <p:spPr>
          <a:xfrm rot="0">
            <a:off x="1005825" y="2439157"/>
            <a:ext cx="16283270" cy="462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6600" b="true">
                <a:solidFill>
                  <a:srgbClr val="000000"/>
                </a:solidFill>
                <a:latin typeface="思源宋体 Bold"/>
                <a:ea typeface="思源宋体 Bold"/>
                <a:cs typeface="思源宋体 Bold"/>
                <a:sym typeface="思源宋体 Bold"/>
              </a:rPr>
              <a:t>📌 Footer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© 2025 muthukumaran All rights reserved.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Small violet bar with copyright text or social links.</a:t>
            </a:r>
          </a:p>
          <a:p>
            <a:pPr algn="l">
              <a:lnSpc>
                <a:spcPts val="575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224438" y="604836"/>
            <a:ext cx="15839123" cy="106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43" id="43" descr="*#TXT_SIGN#*"/>
          <p:cNvSpPr txBox="true"/>
          <p:nvPr/>
        </p:nvSpPr>
        <p:spPr>
          <a:xfrm rot="0">
            <a:off x="1211698" y="1362736"/>
            <a:ext cx="14875995" cy="923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48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1. Violet-themed, responsive design for all devices.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48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2. Smooth animations and hover effects.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48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3. Clear sections for About, Skills, Projects, and Contact.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48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4. Clickable project cards to showcase your work.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48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5. Simple contact form for quick communication.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128711" y="9719531"/>
            <a:ext cx="2660331" cy="259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49" id="4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0"/>
            <a:chOff x="0" y="0"/>
            <a:chExt cx="4933950" cy="6838946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1428" r="0" b="-1428"/>
              </a:stretch>
            </a:blip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1109661" y="989392"/>
            <a:ext cx="12720638" cy="98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6915827" y="9707464"/>
            <a:ext cx="342900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15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20197" y="1634702"/>
            <a:ext cx="12618149" cy="2703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•Screenshots of each section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•Before vs After (plain HTML with CSS &amp; JS).</a:t>
            </a:r>
          </a:p>
        </p:txBody>
      </p:sp>
      <p:grpSp>
        <p:nvGrpSpPr>
          <p:cNvPr name="Group 54" id="54"/>
          <p:cNvGrpSpPr>
            <a:grpSpLocks noChangeAspect="true"/>
          </p:cNvGrpSpPr>
          <p:nvPr/>
        </p:nvGrpSpPr>
        <p:grpSpPr>
          <a:xfrm rot="0">
            <a:off x="4342574" y="5547369"/>
            <a:ext cx="5700180" cy="3181575"/>
            <a:chOff x="0" y="0"/>
            <a:chExt cx="7600240" cy="42421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7600188" cy="4242054"/>
            </a:xfrm>
            <a:custGeom>
              <a:avLst/>
              <a:gdLst/>
              <a:ahLst/>
              <a:cxnLst/>
              <a:rect r="r" b="b" t="t" l="l"/>
              <a:pathLst>
                <a:path h="4242054" w="7600188">
                  <a:moveTo>
                    <a:pt x="0" y="0"/>
                  </a:moveTo>
                  <a:lnTo>
                    <a:pt x="7600188" y="0"/>
                  </a:lnTo>
                  <a:lnTo>
                    <a:pt x="7600188" y="4242054"/>
                  </a:lnTo>
                  <a:lnTo>
                    <a:pt x="0" y="42420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655" t="0" r="-2655" b="0"/>
              </a:stretch>
            </a:blipFill>
          </p:spPr>
        </p:sp>
      </p:grpSp>
      <p:grpSp>
        <p:nvGrpSpPr>
          <p:cNvPr name="Group 56" id="56"/>
          <p:cNvGrpSpPr>
            <a:grpSpLocks noChangeAspect="true"/>
          </p:cNvGrpSpPr>
          <p:nvPr/>
        </p:nvGrpSpPr>
        <p:grpSpPr>
          <a:xfrm rot="0">
            <a:off x="10913872" y="5143422"/>
            <a:ext cx="6917084" cy="3586239"/>
            <a:chOff x="0" y="0"/>
            <a:chExt cx="9222778" cy="4781652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9222740" cy="4781677"/>
            </a:xfrm>
            <a:custGeom>
              <a:avLst/>
              <a:gdLst/>
              <a:ahLst/>
              <a:cxnLst/>
              <a:rect r="r" b="b" t="t" l="l"/>
              <a:pathLst>
                <a:path h="4781677" w="9222740">
                  <a:moveTo>
                    <a:pt x="0" y="0"/>
                  </a:moveTo>
                  <a:lnTo>
                    <a:pt x="9222740" y="0"/>
                  </a:lnTo>
                  <a:lnTo>
                    <a:pt x="9222740" y="4781677"/>
                  </a:lnTo>
                  <a:lnTo>
                    <a:pt x="0" y="4781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283853" r="0" b="-46906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2472950" y="1200170"/>
            <a:ext cx="471486" cy="485772"/>
            <a:chOff x="0" y="0"/>
            <a:chExt cx="628648" cy="647696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48" id="48"/>
          <p:cNvGrpSpPr>
            <a:grpSpLocks noChangeAspect="true"/>
          </p:cNvGrpSpPr>
          <p:nvPr/>
        </p:nvGrpSpPr>
        <p:grpSpPr>
          <a:xfrm rot="0">
            <a:off x="2500311" y="9701212"/>
            <a:ext cx="114300" cy="266698"/>
            <a:chOff x="0" y="0"/>
            <a:chExt cx="152400" cy="35559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132998" y="572450"/>
            <a:ext cx="6868002" cy="1111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6915827" y="9707464"/>
            <a:ext cx="342900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16</a:t>
            </a:r>
          </a:p>
        </p:txBody>
      </p:sp>
      <p:sp>
        <p:nvSpPr>
          <p:cNvPr name="TextBox 52" id="52" descr="*#TXT_SIGN#*"/>
          <p:cNvSpPr txBox="true"/>
          <p:nvPr/>
        </p:nvSpPr>
        <p:spPr>
          <a:xfrm rot="0">
            <a:off x="597345" y="2348561"/>
            <a:ext cx="14035796" cy="8786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60"/>
              </a:lnSpc>
            </a:pPr>
            <a:r>
              <a:rPr lang="en-US" sz="5400" b="true">
                <a:solidFill>
                  <a:srgbClr val="000000"/>
                </a:solidFill>
                <a:latin typeface="思源宋体 Bold"/>
                <a:ea typeface="思源宋体 Bold"/>
                <a:cs typeface="思源宋体 Bold"/>
                <a:sym typeface="思源宋体 Bold"/>
              </a:rPr>
              <a:t>🔥 Portfolio Project Highlights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4800">
                <a:solidFill>
                  <a:srgbClr val="000000"/>
                </a:solidFill>
                <a:latin typeface="思源宋体"/>
                <a:ea typeface="思源宋体"/>
                <a:cs typeface="思源宋体"/>
                <a:sym typeface="思源宋体"/>
              </a:rPr>
              <a:t>🚀Showcases Vishnu’s web development skills.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4800">
                <a:solidFill>
                  <a:srgbClr val="000000"/>
                </a:solidFill>
                <a:latin typeface="思源宋体"/>
                <a:ea typeface="思源宋体"/>
                <a:cs typeface="思源宋体"/>
                <a:sym typeface="思源宋体"/>
              </a:rPr>
              <a:t>🚀Features responsive design and smooth animations.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4800">
                <a:solidFill>
                  <a:srgbClr val="000000"/>
                </a:solidFill>
                <a:latin typeface="思源宋体"/>
                <a:ea typeface="思源宋体"/>
                <a:cs typeface="思源宋体"/>
                <a:sym typeface="思源宋体"/>
              </a:rPr>
              <a:t>🚀Includes About, Skills, Projects, and Contact sections.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4800">
                <a:solidFill>
                  <a:srgbClr val="000000"/>
                </a:solidFill>
                <a:latin typeface="思源宋体"/>
                <a:ea typeface="思源宋体"/>
                <a:cs typeface="思源宋体"/>
                <a:sym typeface="思源宋体"/>
              </a:rPr>
              <a:t>🚀Projects displayed with interactive cards.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4800">
                <a:solidFill>
                  <a:srgbClr val="000000"/>
                </a:solidFill>
                <a:latin typeface="思源宋体"/>
                <a:ea typeface="思源宋体"/>
                <a:cs typeface="思源宋体"/>
                <a:sym typeface="思源宋体"/>
              </a:rPr>
              <a:t>🚀Easy way for visitors to connect via contact form.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</a:p>
        </p:txBody>
      </p:sp>
      <p:sp>
        <p:nvSpPr>
          <p:cNvPr name="TextBox 53" id="53" descr="*#TXT_SIGN#*"/>
          <p:cNvSpPr txBox="true"/>
          <p:nvPr/>
        </p:nvSpPr>
        <p:spPr>
          <a:xfrm rot="0">
            <a:off x="-2566947" y="-3862332"/>
            <a:ext cx="5076745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? Portfolio Project Highlights</a:t>
            </a:r>
          </a:p>
          <a:p>
            <a:pPr algn="l">
              <a:lnSpc>
                <a:spcPts val="3240"/>
              </a:lnSpc>
            </a:pPr>
          </a:p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1️⃣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42" id="42" descr="Double tap to add text here "/>
          <p:cNvSpPr txBox="true"/>
          <p:nvPr/>
        </p:nvSpPr>
        <p:spPr>
          <a:xfrm rot="0">
            <a:off x="791515" y="1634306"/>
            <a:ext cx="15282624" cy="6875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🔥Final summary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“A violet-themed, responsive portfolio showcasing Vishnu’s web development skills with smooth animations, interactive projects, and an easy contact form.”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42" id="42" descr="Double tap to add text here "/>
          <p:cNvSpPr txBox="true"/>
          <p:nvPr/>
        </p:nvSpPr>
        <p:spPr>
          <a:xfrm rot="0">
            <a:off x="1217572" y="134780"/>
            <a:ext cx="15839123" cy="9853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🔥Benefits to society</a:t>
            </a:r>
            <a:r>
              <a:rPr lang="en-US" sz="81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4320"/>
              </a:lnSpc>
            </a:pPr>
            <a:r>
              <a:rPr lang="en-US" sz="4800">
                <a:solidFill>
                  <a:srgbClr val="000000"/>
                </a:solidFill>
                <a:latin typeface="思源宋体"/>
                <a:ea typeface="思源宋体"/>
                <a:cs typeface="思源宋体"/>
                <a:sym typeface="思源宋体"/>
              </a:rPr>
              <a:t>📌Helps employers and clients easily find and evaluate Vishnu’s skills.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4800">
                <a:solidFill>
                  <a:srgbClr val="000000"/>
                </a:solidFill>
                <a:latin typeface="思源宋体"/>
                <a:ea typeface="思源宋体"/>
                <a:cs typeface="思源宋体"/>
                <a:sym typeface="思源宋体"/>
              </a:rPr>
              <a:t>📌Inspires other developers with modern, clean design ideas.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4800">
                <a:solidFill>
                  <a:srgbClr val="000000"/>
                </a:solidFill>
                <a:latin typeface="思源宋体"/>
                <a:ea typeface="思源宋体"/>
                <a:cs typeface="思源宋体"/>
                <a:sym typeface="思源宋体"/>
              </a:rPr>
              <a:t>📌Promotes professional networking through the contact form.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4800">
                <a:solidFill>
                  <a:srgbClr val="000000"/>
                </a:solidFill>
                <a:latin typeface="思源宋体"/>
                <a:ea typeface="思源宋体"/>
                <a:cs typeface="思源宋体"/>
                <a:sym typeface="思源宋体"/>
              </a:rPr>
              <a:t>📌Demonstrates best practices in responsive web design and animations.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4800">
                <a:solidFill>
                  <a:srgbClr val="000000"/>
                </a:solidFill>
                <a:latin typeface="思源宋体"/>
                <a:ea typeface="思源宋体"/>
                <a:cs typeface="思源宋体"/>
                <a:sym typeface="思源宋体"/>
              </a:rPr>
              <a:t>📌Contributes to the digital community by sharing projects and knowledge.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  <a:p>
            <a:pPr algn="l">
              <a:lnSpc>
                <a:spcPts val="57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1" y="1251424"/>
            <a:ext cx="11485542" cy="98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4"/>
            <a:chOff x="0" y="0"/>
            <a:chExt cx="4286250" cy="40004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5" t="0" r="-66665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6" cy="442912"/>
            <a:chOff x="0" y="0"/>
            <a:chExt cx="7410448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 descr="*#TXT_SIGN#*"/>
          <p:cNvSpPr txBox="true"/>
          <p:nvPr/>
        </p:nvSpPr>
        <p:spPr>
          <a:xfrm rot="0">
            <a:off x="745926" y="4477362"/>
            <a:ext cx="13243546" cy="1585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80"/>
              </a:lnSpc>
            </a:pPr>
            <a:r>
              <a:rPr lang="en-US" sz="9900" b="true">
                <a:solidFill>
                  <a:srgbClr val="000000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Student digital 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2231" cy="13712825"/>
            </a:xfrm>
            <a:custGeom>
              <a:avLst/>
              <a:gdLst/>
              <a:ahLst/>
              <a:cxnLst/>
              <a:rect r="r" b="b" t="t" l="l"/>
              <a:pathLst>
                <a:path h="13712825" w="24962231">
                  <a:moveTo>
                    <a:pt x="24962231" y="0"/>
                  </a:moveTo>
                  <a:lnTo>
                    <a:pt x="0" y="0"/>
                  </a:lnTo>
                  <a:lnTo>
                    <a:pt x="0" y="13712825"/>
                  </a:lnTo>
                  <a:lnTo>
                    <a:pt x="24962231" y="13712825"/>
                  </a:lnTo>
                  <a:lnTo>
                    <a:pt x="24962231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1" y="9719531"/>
            <a:ext cx="2660331" cy="259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1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5791" y="105918"/>
                  </a:lnTo>
                  <a:lnTo>
                    <a:pt x="49403" y="179197"/>
                  </a:lnTo>
                  <a:lnTo>
                    <a:pt x="12827" y="265684"/>
                  </a:lnTo>
                  <a:lnTo>
                    <a:pt x="0" y="361950"/>
                  </a:lnTo>
                  <a:lnTo>
                    <a:pt x="12827" y="458216"/>
                  </a:lnTo>
                  <a:lnTo>
                    <a:pt x="49403" y="544703"/>
                  </a:lnTo>
                  <a:lnTo>
                    <a:pt x="105918" y="617982"/>
                  </a:lnTo>
                  <a:lnTo>
                    <a:pt x="179324" y="674497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089" y="710946"/>
                  </a:lnTo>
                  <a:lnTo>
                    <a:pt x="544576" y="674370"/>
                  </a:lnTo>
                  <a:lnTo>
                    <a:pt x="617855" y="617855"/>
                  </a:lnTo>
                  <a:lnTo>
                    <a:pt x="674497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370" y="179197"/>
                  </a:lnTo>
                  <a:lnTo>
                    <a:pt x="617728" y="105918"/>
                  </a:lnTo>
                  <a:lnTo>
                    <a:pt x="544449" y="49403"/>
                  </a:lnTo>
                  <a:lnTo>
                    <a:pt x="457962" y="12954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49" cy="971550"/>
          </a:xfrm>
          <a:custGeom>
            <a:avLst/>
            <a:gdLst/>
            <a:ahLst/>
            <a:cxnLst/>
            <a:rect r="r" b="b" t="t" l="l"/>
            <a:pathLst>
              <a:path h="971550" w="971549">
                <a:moveTo>
                  <a:pt x="0" y="0"/>
                </a:moveTo>
                <a:lnTo>
                  <a:pt x="971548" y="0"/>
                </a:lnTo>
                <a:lnTo>
                  <a:pt x="971548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2" cy="371475"/>
            <a:chOff x="0" y="0"/>
            <a:chExt cx="495296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6" cy="442912"/>
            <a:chOff x="0" y="0"/>
            <a:chExt cx="7410448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4"/>
            <a:chOff x="0" y="0"/>
            <a:chExt cx="3467100" cy="601979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1" y="662364"/>
            <a:ext cx="9312138" cy="1111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727563" y="1169873"/>
            <a:ext cx="7360920" cy="9613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</a:p>
          <a:p>
            <a:pPr algn="l" marL="868680" indent="-434340" lvl="1">
              <a:lnSpc>
                <a:spcPts val="5759"/>
              </a:lnSpc>
              <a:buAutoNum type="arabicPeriod" startAt="1"/>
            </a:pPr>
            <a:r>
              <a:rPr lang="en-US" sz="4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868680" indent="-434340" lvl="1">
              <a:lnSpc>
                <a:spcPts val="5759"/>
              </a:lnSpc>
              <a:buAutoNum type="arabicPeriod" startAt="1"/>
            </a:pPr>
            <a:r>
              <a:rPr lang="en-US" sz="4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868680" indent="-434340" lvl="1">
              <a:lnSpc>
                <a:spcPts val="5759"/>
              </a:lnSpc>
              <a:buAutoNum type="arabicPeriod" startAt="1"/>
            </a:pPr>
            <a:r>
              <a:rPr lang="en-US" sz="4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868680" indent="-434340" lvl="1">
              <a:lnSpc>
                <a:spcPts val="5759"/>
              </a:lnSpc>
              <a:buAutoNum type="arabicPeriod" startAt="1"/>
            </a:pPr>
            <a:r>
              <a:rPr lang="en-US" sz="4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868680" indent="-434340" lvl="1">
              <a:lnSpc>
                <a:spcPts val="5759"/>
              </a:lnSpc>
              <a:buAutoNum type="arabicPeriod" startAt="1"/>
            </a:pPr>
            <a:r>
              <a:rPr lang="en-US" sz="4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868680" indent="-434340" lvl="1">
              <a:lnSpc>
                <a:spcPts val="5759"/>
              </a:lnSpc>
              <a:buAutoNum type="arabicPeriod" startAt="1"/>
            </a:pPr>
            <a:r>
              <a:rPr lang="en-US" sz="4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868680" indent="-434340" lvl="1">
              <a:lnSpc>
                <a:spcPts val="5759"/>
              </a:lnSpc>
              <a:buAutoNum type="arabicPeriod" startAt="1"/>
            </a:pPr>
            <a:r>
              <a:rPr lang="en-US" sz="4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868680" indent="-434340" lvl="1">
              <a:lnSpc>
                <a:spcPts val="5759"/>
              </a:lnSpc>
              <a:buAutoNum type="arabicPeriod" startAt="1"/>
            </a:pPr>
            <a:r>
              <a:rPr lang="en-US" sz="4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868680" indent="-434340" lvl="1">
              <a:lnSpc>
                <a:spcPts val="5759"/>
              </a:lnSpc>
              <a:buAutoNum type="arabicPeriod" startAt="1"/>
            </a:pPr>
            <a:r>
              <a:rPr lang="en-US" sz="4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868680" indent="-434340" lvl="1">
              <a:lnSpc>
                <a:spcPts val="57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101761" y="8458194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101761" y="9258292"/>
            <a:ext cx="271462" cy="271462"/>
            <a:chOff x="0" y="0"/>
            <a:chExt cx="361950" cy="36195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46" id="46"/>
          <p:cNvGrpSpPr>
            <a:grpSpLocks noChangeAspect="true"/>
          </p:cNvGrpSpPr>
          <p:nvPr/>
        </p:nvGrpSpPr>
        <p:grpSpPr>
          <a:xfrm rot="0">
            <a:off x="12058648" y="4814880"/>
            <a:ext cx="4143373" cy="4886323"/>
            <a:chOff x="0" y="0"/>
            <a:chExt cx="5524498" cy="651509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1" t="0" r="-21" b="0"/>
              </a:stretch>
            </a:blip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251106" y="869567"/>
            <a:ext cx="15779018" cy="98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51" id="5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4"/>
            <a:chOff x="0" y="0"/>
            <a:chExt cx="4286250" cy="40004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5" t="0" r="-66665" b="0"/>
              </a:stretch>
            </a:blipFill>
          </p:spPr>
        </p:sp>
      </p:grpSp>
      <p:sp>
        <p:nvSpPr>
          <p:cNvPr name="TextBox 53" id="53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54" id="54" descr="*#TXT_SIGN#*"/>
          <p:cNvSpPr txBox="true"/>
          <p:nvPr/>
        </p:nvSpPr>
        <p:spPr>
          <a:xfrm rot="0">
            <a:off x="1084424" y="2177111"/>
            <a:ext cx="12104778" cy="458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46" id="4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1109661" y="1251424"/>
            <a:ext cx="13606462" cy="989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51" id="5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4"/>
            <a:chOff x="0" y="0"/>
            <a:chExt cx="4286250" cy="40004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5" t="0" r="-66665" b="0"/>
              </a:stretch>
            </a:blipFill>
          </p:spPr>
        </p:sp>
      </p:grpSp>
      <p:sp>
        <p:nvSpPr>
          <p:cNvPr name="TextBox 53" id="53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54" id="54" descr="*#TXT_SIGN#*"/>
          <p:cNvSpPr txBox="true"/>
          <p:nvPr/>
        </p:nvSpPr>
        <p:spPr>
          <a:xfrm rot="0">
            <a:off x="1192890" y="3248657"/>
            <a:ext cx="13447032" cy="830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000000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Brief summary of your project.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000000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“A modern violet-themed portfolio showcasing muthukumaran’s web development skills and sample projects.</a:t>
            </a:r>
          </a:p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000000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Built with clean, responsive design and smooth animations for an engaging user experience.</a:t>
            </a:r>
          </a:p>
          <a:p>
            <a:pPr algn="l">
              <a:lnSpc>
                <a:spcPts val="5040"/>
              </a:lnSpc>
            </a:pPr>
            <a:r>
              <a:rPr lang="en-US" sz="4200" b="true">
                <a:solidFill>
                  <a:srgbClr val="000000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Includes sections for About, Projects, and Contact to highlight expertise and make connections.”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092039" y="1158939"/>
            <a:ext cx="11658768" cy="746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49" id="4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52" id="52" descr="*#TXT_SIGN#*"/>
          <p:cNvSpPr txBox="true"/>
          <p:nvPr/>
        </p:nvSpPr>
        <p:spPr>
          <a:xfrm rot="0">
            <a:off x="768446" y="3515352"/>
            <a:ext cx="15807867" cy="4448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00000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Students (academic projects, resumes).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00000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Job seekers (to share with recruiters). Freelancers (to show clients).</a:t>
            </a:r>
          </a:p>
          <a:p>
            <a:pPr algn="l">
              <a:lnSpc>
                <a:spcPts val="5759"/>
              </a:lnSpc>
            </a:pPr>
          </a:p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00000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Professionals (to highlight experience and achievements).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>
            <a:grpSpLocks noChangeAspect="true"/>
          </p:cNvGrpSpPr>
          <p:nvPr/>
        </p:nvGrpSpPr>
        <p:grpSpPr>
          <a:xfrm rot="0">
            <a:off x="185734" y="3171810"/>
            <a:ext cx="4043361" cy="4872037"/>
            <a:chOff x="0" y="0"/>
            <a:chExt cx="5391148" cy="649605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" t="0" r="-13" b="0"/>
              </a:stretch>
            </a:blip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4030325" y="8043862"/>
            <a:ext cx="685798" cy="685800"/>
            <a:chOff x="0" y="0"/>
            <a:chExt cx="914398" cy="9144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0044112" y="2543175"/>
            <a:ext cx="471486" cy="485775"/>
            <a:chOff x="0" y="0"/>
            <a:chExt cx="628648" cy="6477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50" id="50"/>
          <p:cNvSpPr txBox="true"/>
          <p:nvPr/>
        </p:nvSpPr>
        <p:spPr>
          <a:xfrm rot="0">
            <a:off x="837248" y="1290637"/>
            <a:ext cx="14644688" cy="830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51" id="5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4"/>
            <a:chOff x="0" y="0"/>
            <a:chExt cx="4286250" cy="400046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5" t="0" r="-66665" b="0"/>
              </a:stretch>
            </a:blipFill>
          </p:spPr>
        </p:sp>
      </p:grpSp>
      <p:sp>
        <p:nvSpPr>
          <p:cNvPr name="TextBox 53" id="53"/>
          <p:cNvSpPr txBox="true"/>
          <p:nvPr/>
        </p:nvSpPr>
        <p:spPr>
          <a:xfrm rot="0">
            <a:off x="17030127" y="9707464"/>
            <a:ext cx="226693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54" id="54" descr="*#TXT_SIGN#*"/>
          <p:cNvSpPr txBox="true"/>
          <p:nvPr/>
        </p:nvSpPr>
        <p:spPr>
          <a:xfrm rot="0">
            <a:off x="4917927" y="3243894"/>
            <a:ext cx="12705597" cy="4962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HTML Structure (pages, sections).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CSS Styling (colors, layouts, responsiveness).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JavaScript Interactivity (navigation menu, animations, form validation).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Mention code editor (VS Code) or CODEPEN and hosting platform (GitHub Pages),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44" id="44"/>
          <p:cNvGrpSpPr>
            <a:grpSpLocks noChangeAspect="true"/>
          </p:cNvGrpSpPr>
          <p:nvPr/>
        </p:nvGrpSpPr>
        <p:grpSpPr>
          <a:xfrm rot="0">
            <a:off x="2500311" y="9701212"/>
            <a:ext cx="114300" cy="266698"/>
            <a:chOff x="0" y="0"/>
            <a:chExt cx="152400" cy="35559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16915827" y="9707464"/>
            <a:ext cx="342900" cy="255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09661" y="440529"/>
            <a:ext cx="13192125" cy="916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15087601" y="787712"/>
            <a:ext cx="685800" cy="685800"/>
            <a:chOff x="0" y="0"/>
            <a:chExt cx="914400" cy="9144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50" id="50" descr="*#TXT_SIGN#*"/>
          <p:cNvSpPr txBox="true"/>
          <p:nvPr/>
        </p:nvSpPr>
        <p:spPr>
          <a:xfrm rot="0">
            <a:off x="1298628" y="2867662"/>
            <a:ext cx="15690456" cy="681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思源宋体"/>
                <a:ea typeface="思源宋体"/>
                <a:cs typeface="思源宋体"/>
                <a:sym typeface="思源宋体"/>
              </a:rPr>
              <a:t>🔹 Sections in Your Portfolio: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️ 📌 </a:t>
            </a:r>
            <a:r>
              <a:rPr lang="en-US" sz="7200" b="true">
                <a:solidFill>
                  <a:srgbClr val="000000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Header / Navbar Section</a:t>
            </a:r>
          </a:p>
          <a:p>
            <a:pPr algn="l">
              <a:lnSpc>
                <a:spcPts val="6480"/>
              </a:lnSpc>
            </a:pPr>
          </a:p>
          <a:p>
            <a:pPr algn="l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1. Hero Section (Top Banner) – Violet gradient background with your name (“muthu kumaran), role (“Web Developer”), and a call-to-an button.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58995" y="94"/>
            <a:ext cx="1842132" cy="10294618"/>
            <a:chOff x="0" y="0"/>
            <a:chExt cx="2456176" cy="1372615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" y="7874"/>
              <a:ext cx="2455418" cy="13705966"/>
            </a:xfrm>
            <a:custGeom>
              <a:avLst/>
              <a:gdLst/>
              <a:ahLst/>
              <a:cxnLst/>
              <a:rect r="r" b="b" t="t" l="l"/>
              <a:pathLst>
                <a:path h="13705966" w="2455418">
                  <a:moveTo>
                    <a:pt x="18796" y="0"/>
                  </a:moveTo>
                  <a:lnTo>
                    <a:pt x="2455418" y="13702664"/>
                  </a:lnTo>
                  <a:lnTo>
                    <a:pt x="2436622" y="13705966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191" y="1651"/>
              <a:ext cx="9497060" cy="6341491"/>
            </a:xfrm>
            <a:custGeom>
              <a:avLst/>
              <a:gdLst/>
              <a:ahLst/>
              <a:cxnLst/>
              <a:rect r="r" b="b" t="t" l="l"/>
              <a:pathLst>
                <a:path h="6341491" w="9497060">
                  <a:moveTo>
                    <a:pt x="9497060" y="15748"/>
                  </a:moveTo>
                  <a:lnTo>
                    <a:pt x="10668" y="6341491"/>
                  </a:lnTo>
                  <a:lnTo>
                    <a:pt x="0" y="6325616"/>
                  </a:lnTo>
                  <a:lnTo>
                    <a:pt x="9486519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773150" y="0"/>
            <a:ext cx="4514847" cy="10287000"/>
            <a:chOff x="0" y="0"/>
            <a:chExt cx="6019796" cy="13716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019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6019546">
                  <a:moveTo>
                    <a:pt x="6019546" y="0"/>
                  </a:moveTo>
                  <a:lnTo>
                    <a:pt x="4088765" y="0"/>
                  </a:lnTo>
                  <a:lnTo>
                    <a:pt x="0" y="13715364"/>
                  </a:lnTo>
                  <a:lnTo>
                    <a:pt x="6019546" y="13715364"/>
                  </a:lnTo>
                  <a:lnTo>
                    <a:pt x="6019546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404317" y="0"/>
            <a:ext cx="3884291" cy="10287000"/>
            <a:chOff x="0" y="0"/>
            <a:chExt cx="5179054" cy="137160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77663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177663">
                  <a:moveTo>
                    <a:pt x="5177663" y="0"/>
                  </a:moveTo>
                  <a:lnTo>
                    <a:pt x="0" y="0"/>
                  </a:lnTo>
                  <a:lnTo>
                    <a:pt x="2417572" y="13715364"/>
                  </a:lnTo>
                  <a:lnTo>
                    <a:pt x="5177663" y="13715364"/>
                  </a:lnTo>
                  <a:lnTo>
                    <a:pt x="5177663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4006895" y="0"/>
            <a:ext cx="4281484" cy="10287000"/>
            <a:chOff x="0" y="0"/>
            <a:chExt cx="5708646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708142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5708142">
                  <a:moveTo>
                    <a:pt x="5708142" y="0"/>
                  </a:moveTo>
                  <a:lnTo>
                    <a:pt x="0" y="0"/>
                  </a:lnTo>
                  <a:lnTo>
                    <a:pt x="4939284" y="13715364"/>
                  </a:lnTo>
                  <a:lnTo>
                    <a:pt x="5708142" y="13715364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4706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44901" y="0"/>
            <a:ext cx="1943100" cy="10287000"/>
            <a:chOff x="0" y="0"/>
            <a:chExt cx="2590800" cy="137160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590546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90546">
                  <a:moveTo>
                    <a:pt x="2590546" y="0"/>
                  </a:moveTo>
                  <a:lnTo>
                    <a:pt x="2044700" y="0"/>
                  </a:lnTo>
                  <a:lnTo>
                    <a:pt x="0" y="13715364"/>
                  </a:lnTo>
                  <a:lnTo>
                    <a:pt x="2590546" y="13715364"/>
                  </a:lnTo>
                  <a:lnTo>
                    <a:pt x="2590546" y="0"/>
                  </a:lnTo>
                  <a:close/>
                </a:path>
              </a:pathLst>
            </a:custGeom>
            <a:solidFill>
              <a:srgbClr val="2D83C3">
                <a:alpha val="4862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404370" y="0"/>
            <a:ext cx="1884041" cy="10287000"/>
            <a:chOff x="0" y="0"/>
            <a:chExt cx="2512054" cy="137160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511425" cy="13715364"/>
            </a:xfrm>
            <a:custGeom>
              <a:avLst/>
              <a:gdLst/>
              <a:ahLst/>
              <a:cxnLst/>
              <a:rect r="r" b="b" t="t" l="l"/>
              <a:pathLst>
                <a:path h="13715364" w="2511425">
                  <a:moveTo>
                    <a:pt x="2511425" y="0"/>
                  </a:moveTo>
                  <a:lnTo>
                    <a:pt x="0" y="0"/>
                  </a:lnTo>
                  <a:lnTo>
                    <a:pt x="2228850" y="13715364"/>
                  </a:lnTo>
                  <a:lnTo>
                    <a:pt x="2511425" y="13715364"/>
                  </a:lnTo>
                  <a:lnTo>
                    <a:pt x="2511425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529"/>
              </a:srgbClr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0" y="6015038"/>
            <a:ext cx="671511" cy="4271962"/>
            <a:chOff x="0" y="0"/>
            <a:chExt cx="895348" cy="569595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8627"/>
              </a:srgbClr>
            </a:solidFill>
          </p:spPr>
        </p:sp>
      </p:grpSp>
      <p:sp>
        <p:nvSpPr>
          <p:cNvPr name="TextBox 42" id="42" descr="Double tap to add text here "/>
          <p:cNvSpPr txBox="true"/>
          <p:nvPr/>
        </p:nvSpPr>
        <p:spPr>
          <a:xfrm rot="0">
            <a:off x="1177314" y="3006131"/>
            <a:ext cx="15928884" cy="7089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 About Section – Simple centered text block about you, plus a row of skill badges.</a:t>
            </a: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  <a:p>
            <a:pPr algn="l">
              <a:lnSpc>
                <a:spcPts val="86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