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Default Extension="svg" ContentType="image/svg+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hangesInfos/changesInfo1.xml" ContentType="application/vnd.ms-powerpoint.changesinfo+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9"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hant Kumar" initials="PK" lastIdx="1" clrIdx="0">
    <p:extLst>
      <p:ext uri="{19B8F6BF-5375-455C-9EA6-DF929625EA0E}">
        <p15:presenceInfo xmlns="" xmlns:p15="http://schemas.microsoft.com/office/powerpoint/2012/main" userId="b8aa0bb7c7abee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F691A3-3E89-31DB-794F-237DBE6A42A6}" v="35" dt="2024-04-15T08:31:40.426"/>
    <p1510:client id="{968BA42C-2CEF-F0E9-F3CD-94A5E8C6CD4A}" v="2" dt="2024-04-15T08:11:45.3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6" d="100"/>
          <a:sy n="66" d="100"/>
        </p:scale>
        <p:origin x="-644" y="-4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commentAuthors" Target="commentAuthors.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thini Mohan" userId="S::nanthini@edunetfoundation.org::474bc158-19d5-47aa-903e-624d37a0a8e0" providerId="AD" clId="Web-{8E446345-906C-80DE-92B6-021B3A04F147}"/>
    <pc:docChg chg="addSld modSld">
      <pc:chgData name="Nanthini Mohan" userId="S::nanthini@edunetfoundation.org::474bc158-19d5-47aa-903e-624d37a0a8e0" providerId="AD" clId="Web-{8E446345-906C-80DE-92B6-021B3A04F147}" dt="2024-03-21T19:08:17.194" v="281" actId="1076"/>
      <pc:docMkLst>
        <pc:docMk/>
      </pc:docMkLst>
      <pc:sldChg chg="addSp delSp modSp modNotes">
        <pc:chgData name="Nanthini Mohan" userId="S::nanthini@edunetfoundation.org::474bc158-19d5-47aa-903e-624d37a0a8e0" providerId="AD" clId="Web-{8E446345-906C-80DE-92B6-021B3A04F147}" dt="2024-03-21T19:06:06.521" v="258" actId="1076"/>
        <pc:sldMkLst>
          <pc:docMk/>
          <pc:sldMk cId="4197583690" sldId="261"/>
        </pc:sldMkLst>
        <pc:spChg chg="mod">
          <ac:chgData name="Nanthini Mohan" userId="S::nanthini@edunetfoundation.org::474bc158-19d5-47aa-903e-624d37a0a8e0" providerId="AD" clId="Web-{8E446345-906C-80DE-92B6-021B3A04F147}" dt="2024-03-21T19:04:53.566" v="242" actId="20577"/>
          <ac:spMkLst>
            <pc:docMk/>
            <pc:sldMk cId="4197583690" sldId="261"/>
            <ac:spMk id="3" creationId="{90D11215-6F23-5F6A-B752-EFAEA10952FD}"/>
          </ac:spMkLst>
        </pc:spChg>
        <pc:spChg chg="mod">
          <ac:chgData name="Nanthini Mohan" userId="S::nanthini@edunetfoundation.org::474bc158-19d5-47aa-903e-624d37a0a8e0" providerId="AD" clId="Web-{8E446345-906C-80DE-92B6-021B3A04F147}" dt="2024-03-21T18:59:50.952" v="209" actId="14100"/>
          <ac:spMkLst>
            <pc:docMk/>
            <pc:sldMk cId="4197583690" sldId="261"/>
            <ac:spMk id="5" creationId="{53F53B10-A4AC-A94C-B27E-EA231D34CF56}"/>
          </ac:spMkLst>
        </pc:spChg>
        <pc:spChg chg="mod">
          <ac:chgData name="Nanthini Mohan" userId="S::nanthini@edunetfoundation.org::474bc158-19d5-47aa-903e-624d37a0a8e0" providerId="AD" clId="Web-{8E446345-906C-80DE-92B6-021B3A04F147}" dt="2024-03-21T18:51:34.569" v="145" actId="20577"/>
          <ac:spMkLst>
            <pc:docMk/>
            <pc:sldMk cId="4197583690" sldId="261"/>
            <ac:spMk id="12" creationId="{03D5D176-745F-9BE2-9BF3-078034519D27}"/>
          </ac:spMkLst>
        </pc:spChg>
        <pc:spChg chg="add del mod">
          <ac:chgData name="Nanthini Mohan" userId="S::nanthini@edunetfoundation.org::474bc158-19d5-47aa-903e-624d37a0a8e0" providerId="AD" clId="Web-{8E446345-906C-80DE-92B6-021B3A04F147}" dt="2024-03-21T18:39:51.496" v="88"/>
          <ac:spMkLst>
            <pc:docMk/>
            <pc:sldMk cId="4197583690" sldId="261"/>
            <ac:spMk id="13" creationId="{33B3A9DE-CA66-7327-9571-BC2731774F2F}"/>
          </ac:spMkLst>
        </pc:spChg>
        <pc:spChg chg="mod">
          <ac:chgData name="Nanthini Mohan" userId="S::nanthini@edunetfoundation.org::474bc158-19d5-47aa-903e-624d37a0a8e0" providerId="AD" clId="Web-{8E446345-906C-80DE-92B6-021B3A04F147}" dt="2024-03-21T19:04:49.113" v="237" actId="14100"/>
          <ac:spMkLst>
            <pc:docMk/>
            <pc:sldMk cId="4197583690" sldId="261"/>
            <ac:spMk id="14" creationId="{777DC1F0-B9B3-4013-741B-5C0378C1C483}"/>
          </ac:spMkLst>
        </pc:spChg>
        <pc:spChg chg="add del mod">
          <ac:chgData name="Nanthini Mohan" userId="S::nanthini@edunetfoundation.org::474bc158-19d5-47aa-903e-624d37a0a8e0" providerId="AD" clId="Web-{8E446345-906C-80DE-92B6-021B3A04F147}" dt="2024-03-21T18:49:05.020" v="140"/>
          <ac:spMkLst>
            <pc:docMk/>
            <pc:sldMk cId="4197583690" sldId="261"/>
            <ac:spMk id="15" creationId="{407C2EA6-4CFE-3FFC-37B8-63260A636D1E}"/>
          </ac:spMkLst>
        </pc:spChg>
        <pc:spChg chg="mod">
          <ac:chgData name="Nanthini Mohan" userId="S::nanthini@edunetfoundation.org::474bc158-19d5-47aa-903e-624d37a0a8e0" providerId="AD" clId="Web-{8E446345-906C-80DE-92B6-021B3A04F147}" dt="2024-03-21T19:06:02.270" v="257" actId="14100"/>
          <ac:spMkLst>
            <pc:docMk/>
            <pc:sldMk cId="4197583690" sldId="261"/>
            <ac:spMk id="16" creationId="{44C1768C-FB7A-07D1-8179-DBF54D2E5FA4}"/>
          </ac:spMkLst>
        </pc:spChg>
        <pc:spChg chg="mod">
          <ac:chgData name="Nanthini Mohan" userId="S::nanthini@edunetfoundation.org::474bc158-19d5-47aa-903e-624d37a0a8e0" providerId="AD" clId="Web-{8E446345-906C-80DE-92B6-021B3A04F147}" dt="2024-03-21T19:05:46.567" v="253" actId="1076"/>
          <ac:spMkLst>
            <pc:docMk/>
            <pc:sldMk cId="4197583690" sldId="261"/>
            <ac:spMk id="18" creationId="{22D8ED70-C5CE-BA06-4FAA-2767F0DBAFCC}"/>
          </ac:spMkLst>
        </pc:spChg>
        <pc:spChg chg="mod">
          <ac:chgData name="Nanthini Mohan" userId="S::nanthini@edunetfoundation.org::474bc158-19d5-47aa-903e-624d37a0a8e0" providerId="AD" clId="Web-{8E446345-906C-80DE-92B6-021B3A04F147}" dt="2024-03-21T19:05:49.833" v="254" actId="1076"/>
          <ac:spMkLst>
            <pc:docMk/>
            <pc:sldMk cId="4197583690" sldId="261"/>
            <ac:spMk id="20" creationId="{CFB4AFA8-7704-BB74-AD87-B9FAAA7755A8}"/>
          </ac:spMkLst>
        </pc:spChg>
        <pc:spChg chg="mod">
          <ac:chgData name="Nanthini Mohan" userId="S::nanthini@edunetfoundation.org::474bc158-19d5-47aa-903e-624d37a0a8e0" providerId="AD" clId="Web-{8E446345-906C-80DE-92B6-021B3A04F147}" dt="2024-03-21T18:54:30.635" v="171" actId="20577"/>
          <ac:spMkLst>
            <pc:docMk/>
            <pc:sldMk cId="4197583690" sldId="261"/>
            <ac:spMk id="61" creationId="{1FBFD96C-9F33-1531-B3E0-BC768CA8055E}"/>
          </ac:spMkLst>
        </pc:spChg>
        <pc:picChg chg="del">
          <ac:chgData name="Nanthini Mohan" userId="S::nanthini@edunetfoundation.org::474bc158-19d5-47aa-903e-624d37a0a8e0" providerId="AD" clId="Web-{8E446345-906C-80DE-92B6-021B3A04F147}" dt="2024-03-21T18:29:48.361" v="6"/>
          <ac:picMkLst>
            <pc:docMk/>
            <pc:sldMk cId="4197583690" sldId="261"/>
            <ac:picMk id="7" creationId="{A0A03668-069B-5F63-7AD7-CD5268075742}"/>
          </ac:picMkLst>
        </pc:picChg>
        <pc:picChg chg="add del mod modCrop">
          <ac:chgData name="Nanthini Mohan" userId="S::nanthini@edunetfoundation.org::474bc158-19d5-47aa-903e-624d37a0a8e0" providerId="AD" clId="Web-{8E446345-906C-80DE-92B6-021B3A04F147}" dt="2024-03-21T18:52:58.852" v="156"/>
          <ac:picMkLst>
            <pc:docMk/>
            <pc:sldMk cId="4197583690" sldId="261"/>
            <ac:picMk id="11" creationId="{E6156224-B151-E8D9-9A31-B99736D47BA6}"/>
          </ac:picMkLst>
        </pc:picChg>
        <pc:picChg chg="add mod">
          <ac:chgData name="Nanthini Mohan" userId="S::nanthini@edunetfoundation.org::474bc158-19d5-47aa-903e-624d37a0a8e0" providerId="AD" clId="Web-{8E446345-906C-80DE-92B6-021B3A04F147}" dt="2024-03-21T18:53:54.431" v="168" actId="14100"/>
          <ac:picMkLst>
            <pc:docMk/>
            <pc:sldMk cId="4197583690" sldId="261"/>
            <ac:picMk id="17" creationId="{BBDE20B5-C62D-42BB-9587-7BFC545AE9CD}"/>
          </ac:picMkLst>
        </pc:picChg>
        <pc:picChg chg="add mod">
          <ac:chgData name="Nanthini Mohan" userId="S::nanthini@edunetfoundation.org::474bc158-19d5-47aa-903e-624d37a0a8e0" providerId="AD" clId="Web-{8E446345-906C-80DE-92B6-021B3A04F147}" dt="2024-03-21T19:06:06.521" v="258" actId="1076"/>
          <ac:picMkLst>
            <pc:docMk/>
            <pc:sldMk cId="4197583690" sldId="261"/>
            <ac:picMk id="19" creationId="{1FEFFC99-2249-A31D-5A27-D2BEB2995128}"/>
          </ac:picMkLst>
        </pc:picChg>
        <pc:picChg chg="add mod">
          <ac:chgData name="Nanthini Mohan" userId="S::nanthini@edunetfoundation.org::474bc158-19d5-47aa-903e-624d37a0a8e0" providerId="AD" clId="Web-{8E446345-906C-80DE-92B6-021B3A04F147}" dt="2024-03-21T19:05:27.973" v="248" actId="14100"/>
          <ac:picMkLst>
            <pc:docMk/>
            <pc:sldMk cId="4197583690" sldId="261"/>
            <ac:picMk id="21" creationId="{6EDB2092-566D-F175-C6D1-70F9418DD5C4}"/>
          </ac:picMkLst>
        </pc:picChg>
        <pc:picChg chg="del">
          <ac:chgData name="Nanthini Mohan" userId="S::nanthini@edunetfoundation.org::474bc158-19d5-47aa-903e-624d37a0a8e0" providerId="AD" clId="Web-{8E446345-906C-80DE-92B6-021B3A04F147}" dt="2024-03-21T18:32:43.583" v="28"/>
          <ac:picMkLst>
            <pc:docMk/>
            <pc:sldMk cId="4197583690" sldId="261"/>
            <ac:picMk id="22" creationId="{DB5B2F97-8F08-52EF-B7DF-90E261164382}"/>
          </ac:picMkLst>
        </pc:picChg>
      </pc:sldChg>
      <pc:sldChg chg="modSp add replId">
        <pc:chgData name="Nanthini Mohan" userId="S::nanthini@edunetfoundation.org::474bc158-19d5-47aa-903e-624d37a0a8e0" providerId="AD" clId="Web-{8E446345-906C-80DE-92B6-021B3A04F147}" dt="2024-03-21T19:08:17.194" v="281" actId="1076"/>
        <pc:sldMkLst>
          <pc:docMk/>
          <pc:sldMk cId="3611199678" sldId="265"/>
        </pc:sldMkLst>
        <pc:spChg chg="mod">
          <ac:chgData name="Nanthini Mohan" userId="S::nanthini@edunetfoundation.org::474bc158-19d5-47aa-903e-624d37a0a8e0" providerId="AD" clId="Web-{8E446345-906C-80DE-92B6-021B3A04F147}" dt="2024-03-21T19:06:59.131" v="273" actId="14100"/>
          <ac:spMkLst>
            <pc:docMk/>
            <pc:sldMk cId="3611199678" sldId="265"/>
            <ac:spMk id="3" creationId="{90D11215-6F23-5F6A-B752-EFAEA10952FD}"/>
          </ac:spMkLst>
        </pc:spChg>
        <pc:spChg chg="mod">
          <ac:chgData name="Nanthini Mohan" userId="S::nanthini@edunetfoundation.org::474bc158-19d5-47aa-903e-624d37a0a8e0" providerId="AD" clId="Web-{8E446345-906C-80DE-92B6-021B3A04F147}" dt="2024-03-21T19:08:06.726" v="280" actId="20577"/>
          <ac:spMkLst>
            <pc:docMk/>
            <pc:sldMk cId="3611199678" sldId="265"/>
            <ac:spMk id="5" creationId="{53F53B10-A4AC-A94C-B27E-EA231D34CF56}"/>
          </ac:spMkLst>
        </pc:spChg>
        <pc:spChg chg="mod">
          <ac:chgData name="Nanthini Mohan" userId="S::nanthini@edunetfoundation.org::474bc158-19d5-47aa-903e-624d37a0a8e0" providerId="AD" clId="Web-{8E446345-906C-80DE-92B6-021B3A04F147}" dt="2024-03-21T19:06:28.380" v="261" actId="1076"/>
          <ac:spMkLst>
            <pc:docMk/>
            <pc:sldMk cId="3611199678" sldId="265"/>
            <ac:spMk id="12" creationId="{03D5D176-745F-9BE2-9BF3-078034519D27}"/>
          </ac:spMkLst>
        </pc:spChg>
        <pc:spChg chg="mod">
          <ac:chgData name="Nanthini Mohan" userId="S::nanthini@edunetfoundation.org::474bc158-19d5-47aa-903e-624d37a0a8e0" providerId="AD" clId="Web-{8E446345-906C-80DE-92B6-021B3A04F147}" dt="2024-03-21T19:06:43.865" v="269" actId="20577"/>
          <ac:spMkLst>
            <pc:docMk/>
            <pc:sldMk cId="3611199678" sldId="265"/>
            <ac:spMk id="14" creationId="{777DC1F0-B9B3-4013-741B-5C0378C1C483}"/>
          </ac:spMkLst>
        </pc:spChg>
        <pc:spChg chg="mod">
          <ac:chgData name="Nanthini Mohan" userId="S::nanthini@edunetfoundation.org::474bc158-19d5-47aa-903e-624d37a0a8e0" providerId="AD" clId="Web-{8E446345-906C-80DE-92B6-021B3A04F147}" dt="2024-03-21T19:08:17.194" v="281" actId="1076"/>
          <ac:spMkLst>
            <pc:docMk/>
            <pc:sldMk cId="3611199678" sldId="265"/>
            <ac:spMk id="16" creationId="{44C1768C-FB7A-07D1-8179-DBF54D2E5FA4}"/>
          </ac:spMkLst>
        </pc:spChg>
        <pc:spChg chg="mod">
          <ac:chgData name="Nanthini Mohan" userId="S::nanthini@edunetfoundation.org::474bc158-19d5-47aa-903e-624d37a0a8e0" providerId="AD" clId="Web-{8E446345-906C-80DE-92B6-021B3A04F147}" dt="2024-03-21T19:07:58.897" v="279" actId="14100"/>
          <ac:spMkLst>
            <pc:docMk/>
            <pc:sldMk cId="3611199678" sldId="265"/>
            <ac:spMk id="18" creationId="{22D8ED70-C5CE-BA06-4FAA-2767F0DBAFCC}"/>
          </ac:spMkLst>
        </pc:spChg>
        <pc:spChg chg="mod">
          <ac:chgData name="Nanthini Mohan" userId="S::nanthini@edunetfoundation.org::474bc158-19d5-47aa-903e-624d37a0a8e0" providerId="AD" clId="Web-{8E446345-906C-80DE-92B6-021B3A04F147}" dt="2024-03-21T19:07:13.678" v="277" actId="20577"/>
          <ac:spMkLst>
            <pc:docMk/>
            <pc:sldMk cId="3611199678" sldId="265"/>
            <ac:spMk id="20" creationId="{CFB4AFA8-7704-BB74-AD87-B9FAAA7755A8}"/>
          </ac:spMkLst>
        </pc:spChg>
        <pc:spChg chg="mod">
          <ac:chgData name="Nanthini Mohan" userId="S::nanthini@edunetfoundation.org::474bc158-19d5-47aa-903e-624d37a0a8e0" providerId="AD" clId="Web-{8E446345-906C-80DE-92B6-021B3A04F147}" dt="2024-03-21T18:54:57.776" v="172" actId="20577"/>
          <ac:spMkLst>
            <pc:docMk/>
            <pc:sldMk cId="3611199678" sldId="265"/>
            <ac:spMk id="61" creationId="{1FBFD96C-9F33-1531-B3E0-BC768CA8055E}"/>
          </ac:spMkLst>
        </pc:spChg>
      </pc:sldChg>
    </pc:docChg>
  </pc:docChgLst>
  <pc:docChgLst>
    <pc:chgData name="Aswini Kumar Motapothula" userId="S::aswinikumar@edunetfoundation.org::8849ae8d-bc89-4217-899c-9440ffcae5bb" providerId="AD" clId="Web-{F284102F-73E1-3F29-E97A-8EF93EACA296}"/>
    <pc:docChg chg="addSld modSld">
      <pc:chgData name="Aswini Kumar Motapothula" userId="S::aswinikumar@edunetfoundation.org::8849ae8d-bc89-4217-899c-9440ffcae5bb" providerId="AD" clId="Web-{F284102F-73E1-3F29-E97A-8EF93EACA296}" dt="2024-03-22T08:18:20.827" v="221" actId="20577"/>
      <pc:docMkLst>
        <pc:docMk/>
      </pc:docMkLst>
      <pc:sldChg chg="addSp delSp modSp modNotes">
        <pc:chgData name="Aswini Kumar Motapothula" userId="S::aswinikumar@edunetfoundation.org::8849ae8d-bc89-4217-899c-9440ffcae5bb" providerId="AD" clId="Web-{F284102F-73E1-3F29-E97A-8EF93EACA296}" dt="2024-03-22T08:08:51.820" v="153"/>
        <pc:sldMkLst>
          <pc:docMk/>
          <pc:sldMk cId="2969373007" sldId="266"/>
        </pc:sldMkLst>
        <pc:spChg chg="mod">
          <ac:chgData name="Aswini Kumar Motapothula" userId="S::aswinikumar@edunetfoundation.org::8849ae8d-bc89-4217-899c-9440ffcae5bb" providerId="AD" clId="Web-{F284102F-73E1-3F29-E97A-8EF93EACA296}" dt="2024-03-22T07:58:13.156" v="125" actId="20577"/>
          <ac:spMkLst>
            <pc:docMk/>
            <pc:sldMk cId="2969373007" sldId="266"/>
            <ac:spMk id="3" creationId="{90D11215-6F23-5F6A-B752-EFAEA10952FD}"/>
          </ac:spMkLst>
        </pc:spChg>
        <pc:spChg chg="mod">
          <ac:chgData name="Aswini Kumar Motapothula" userId="S::aswinikumar@edunetfoundation.org::8849ae8d-bc89-4217-899c-9440ffcae5bb" providerId="AD" clId="Web-{F284102F-73E1-3F29-E97A-8EF93EACA296}" dt="2024-03-22T07:55:03.122" v="67" actId="20577"/>
          <ac:spMkLst>
            <pc:docMk/>
            <pc:sldMk cId="2969373007" sldId="266"/>
            <ac:spMk id="12" creationId="{03D5D176-745F-9BE2-9BF3-078034519D27}"/>
          </ac:spMkLst>
        </pc:spChg>
        <pc:spChg chg="mod">
          <ac:chgData name="Aswini Kumar Motapothula" userId="S::aswinikumar@edunetfoundation.org::8849ae8d-bc89-4217-899c-9440ffcae5bb" providerId="AD" clId="Web-{F284102F-73E1-3F29-E97A-8EF93EACA296}" dt="2024-03-22T07:56:41.655" v="86" actId="1076"/>
          <ac:spMkLst>
            <pc:docMk/>
            <pc:sldMk cId="2969373007" sldId="266"/>
            <ac:spMk id="14" creationId="{777DC1F0-B9B3-4013-741B-5C0378C1C483}"/>
          </ac:spMkLst>
        </pc:spChg>
        <pc:spChg chg="mod">
          <ac:chgData name="Aswini Kumar Motapothula" userId="S::aswinikumar@edunetfoundation.org::8849ae8d-bc89-4217-899c-9440ffcae5bb" providerId="AD" clId="Web-{F284102F-73E1-3F29-E97A-8EF93EACA296}" dt="2024-03-22T08:01:35.315" v="136" actId="20577"/>
          <ac:spMkLst>
            <pc:docMk/>
            <pc:sldMk cId="2969373007" sldId="266"/>
            <ac:spMk id="16" creationId="{44C1768C-FB7A-07D1-8179-DBF54D2E5FA4}"/>
          </ac:spMkLst>
        </pc:spChg>
        <pc:spChg chg="mod">
          <ac:chgData name="Aswini Kumar Motapothula" userId="S::aswinikumar@edunetfoundation.org::8849ae8d-bc89-4217-899c-9440ffcae5bb" providerId="AD" clId="Web-{F284102F-73E1-3F29-E97A-8EF93EACA296}" dt="2024-03-22T07:59:05.532" v="128" actId="20577"/>
          <ac:spMkLst>
            <pc:docMk/>
            <pc:sldMk cId="2969373007" sldId="266"/>
            <ac:spMk id="20" creationId="{CFB4AFA8-7704-BB74-AD87-B9FAAA7755A8}"/>
          </ac:spMkLst>
        </pc:spChg>
        <pc:spChg chg="mod">
          <ac:chgData name="Aswini Kumar Motapothula" userId="S::aswinikumar@edunetfoundation.org::8849ae8d-bc89-4217-899c-9440ffcae5bb" providerId="AD" clId="Web-{F284102F-73E1-3F29-E97A-8EF93EACA296}" dt="2024-03-22T07:53:14.184" v="30" actId="20577"/>
          <ac:spMkLst>
            <pc:docMk/>
            <pc:sldMk cId="2969373007" sldId="266"/>
            <ac:spMk id="61" creationId="{1FBFD96C-9F33-1531-B3E0-BC768CA8055E}"/>
          </ac:spMkLst>
        </pc:spChg>
        <pc:picChg chg="add mod">
          <ac:chgData name="Aswini Kumar Motapothula" userId="S::aswinikumar@edunetfoundation.org::8849ae8d-bc89-4217-899c-9440ffcae5bb" providerId="AD" clId="Web-{F284102F-73E1-3F29-E97A-8EF93EACA296}" dt="2024-03-22T07:53:35.059" v="34" actId="14100"/>
          <ac:picMkLst>
            <pc:docMk/>
            <pc:sldMk cId="2969373007" sldId="266"/>
            <ac:picMk id="4" creationId="{69FBD248-F491-EDF0-A8C3-4F85C2177ED4}"/>
          </ac:picMkLst>
        </pc:picChg>
        <pc:picChg chg="del">
          <ac:chgData name="Aswini Kumar Motapothula" userId="S::aswinikumar@edunetfoundation.org::8849ae8d-bc89-4217-899c-9440ffcae5bb" providerId="AD" clId="Web-{F284102F-73E1-3F29-E97A-8EF93EACA296}" dt="2024-03-22T07:51:21.370" v="0"/>
          <ac:picMkLst>
            <pc:docMk/>
            <pc:sldMk cId="2969373007" sldId="266"/>
            <ac:picMk id="7" creationId="{A0A03668-069B-5F63-7AD7-CD5268075742}"/>
          </ac:picMkLst>
        </pc:picChg>
        <pc:picChg chg="add mod">
          <ac:chgData name="Aswini Kumar Motapothula" userId="S::aswinikumar@edunetfoundation.org::8849ae8d-bc89-4217-899c-9440ffcae5bb" providerId="AD" clId="Web-{F284102F-73E1-3F29-E97A-8EF93EACA296}" dt="2024-03-22T08:07:45.554" v="141" actId="1076"/>
          <ac:picMkLst>
            <pc:docMk/>
            <pc:sldMk cId="2969373007" sldId="266"/>
            <ac:picMk id="13" creationId="{D850E40E-5232-B369-3535-67AC188369BA}"/>
          </ac:picMkLst>
        </pc:picChg>
        <pc:picChg chg="del">
          <ac:chgData name="Aswini Kumar Motapothula" userId="S::aswinikumar@edunetfoundation.org::8849ae8d-bc89-4217-899c-9440ffcae5bb" providerId="AD" clId="Web-{F284102F-73E1-3F29-E97A-8EF93EACA296}" dt="2024-03-22T08:07:22.647" v="137"/>
          <ac:picMkLst>
            <pc:docMk/>
            <pc:sldMk cId="2969373007" sldId="266"/>
            <ac:picMk id="22" creationId="{DB5B2F97-8F08-52EF-B7DF-90E261164382}"/>
          </ac:picMkLst>
        </pc:picChg>
      </pc:sldChg>
      <pc:sldChg chg="addSp delSp modSp add replId">
        <pc:chgData name="Aswini Kumar Motapothula" userId="S::aswinikumar@edunetfoundation.org::8849ae8d-bc89-4217-899c-9440ffcae5bb" providerId="AD" clId="Web-{F284102F-73E1-3F29-E97A-8EF93EACA296}" dt="2024-03-22T08:18:20.827" v="221" actId="20577"/>
        <pc:sldMkLst>
          <pc:docMk/>
          <pc:sldMk cId="406278149" sldId="267"/>
        </pc:sldMkLst>
        <pc:spChg chg="mod">
          <ac:chgData name="Aswini Kumar Motapothula" userId="S::aswinikumar@edunetfoundation.org::8849ae8d-bc89-4217-899c-9440ffcae5bb" providerId="AD" clId="Web-{F284102F-73E1-3F29-E97A-8EF93EACA296}" dt="2024-03-22T08:15:11.184" v="192" actId="1076"/>
          <ac:spMkLst>
            <pc:docMk/>
            <pc:sldMk cId="406278149" sldId="267"/>
            <ac:spMk id="12" creationId="{03D5D176-745F-9BE2-9BF3-078034519D27}"/>
          </ac:spMkLst>
        </pc:spChg>
        <pc:spChg chg="mod">
          <ac:chgData name="Aswini Kumar Motapothula" userId="S::aswinikumar@edunetfoundation.org::8849ae8d-bc89-4217-899c-9440ffcae5bb" providerId="AD" clId="Web-{F284102F-73E1-3F29-E97A-8EF93EACA296}" dt="2024-03-22T08:16:36.435" v="206" actId="20577"/>
          <ac:spMkLst>
            <pc:docMk/>
            <pc:sldMk cId="406278149" sldId="267"/>
            <ac:spMk id="14" creationId="{777DC1F0-B9B3-4013-741B-5C0378C1C483}"/>
          </ac:spMkLst>
        </pc:spChg>
        <pc:spChg chg="mod">
          <ac:chgData name="Aswini Kumar Motapothula" userId="S::aswinikumar@edunetfoundation.org::8849ae8d-bc89-4217-899c-9440ffcae5bb" providerId="AD" clId="Web-{F284102F-73E1-3F29-E97A-8EF93EACA296}" dt="2024-03-22T08:16:58.467" v="209" actId="20577"/>
          <ac:spMkLst>
            <pc:docMk/>
            <pc:sldMk cId="406278149" sldId="267"/>
            <ac:spMk id="16" creationId="{44C1768C-FB7A-07D1-8179-DBF54D2E5FA4}"/>
          </ac:spMkLst>
        </pc:spChg>
        <pc:spChg chg="mod">
          <ac:chgData name="Aswini Kumar Motapothula" userId="S::aswinikumar@edunetfoundation.org::8849ae8d-bc89-4217-899c-9440ffcae5bb" providerId="AD" clId="Web-{F284102F-73E1-3F29-E97A-8EF93EACA296}" dt="2024-03-22T08:18:20.827" v="221" actId="20577"/>
          <ac:spMkLst>
            <pc:docMk/>
            <pc:sldMk cId="406278149" sldId="267"/>
            <ac:spMk id="20" creationId="{CFB4AFA8-7704-BB74-AD87-B9FAAA7755A8}"/>
          </ac:spMkLst>
        </pc:spChg>
        <pc:spChg chg="mod">
          <ac:chgData name="Aswini Kumar Motapothula" userId="S::aswinikumar@edunetfoundation.org::8849ae8d-bc89-4217-899c-9440ffcae5bb" providerId="AD" clId="Web-{F284102F-73E1-3F29-E97A-8EF93EACA296}" dt="2024-03-22T08:15:29.512" v="204" actId="20577"/>
          <ac:spMkLst>
            <pc:docMk/>
            <pc:sldMk cId="406278149" sldId="267"/>
            <ac:spMk id="61" creationId="{1FBFD96C-9F33-1531-B3E0-BC768CA8055E}"/>
          </ac:spMkLst>
        </pc:spChg>
        <pc:picChg chg="del">
          <ac:chgData name="Aswini Kumar Motapothula" userId="S::aswinikumar@edunetfoundation.org::8849ae8d-bc89-4217-899c-9440ffcae5bb" providerId="AD" clId="Web-{F284102F-73E1-3F29-E97A-8EF93EACA296}" dt="2024-03-22T08:11:03.197" v="155"/>
          <ac:picMkLst>
            <pc:docMk/>
            <pc:sldMk cId="406278149" sldId="267"/>
            <ac:picMk id="4" creationId="{69FBD248-F491-EDF0-A8C3-4F85C2177ED4}"/>
          </ac:picMkLst>
        </pc:picChg>
        <pc:picChg chg="add mod">
          <ac:chgData name="Aswini Kumar Motapothula" userId="S::aswinikumar@edunetfoundation.org::8849ae8d-bc89-4217-899c-9440ffcae5bb" providerId="AD" clId="Web-{F284102F-73E1-3F29-E97A-8EF93EACA296}" dt="2024-03-22T08:11:23.588" v="160" actId="1076"/>
          <ac:picMkLst>
            <pc:docMk/>
            <pc:sldMk cId="406278149" sldId="267"/>
            <ac:picMk id="7" creationId="{29292F19-BF73-F9FB-72A6-90205E51907E}"/>
          </ac:picMkLst>
        </pc:picChg>
        <pc:picChg chg="del">
          <ac:chgData name="Aswini Kumar Motapothula" userId="S::aswinikumar@edunetfoundation.org::8849ae8d-bc89-4217-899c-9440ffcae5bb" providerId="AD" clId="Web-{F284102F-73E1-3F29-E97A-8EF93EACA296}" dt="2024-03-22T08:14:53.246" v="166"/>
          <ac:picMkLst>
            <pc:docMk/>
            <pc:sldMk cId="406278149" sldId="267"/>
            <ac:picMk id="13" creationId="{D850E40E-5232-B369-3535-67AC188369BA}"/>
          </ac:picMkLst>
        </pc:picChg>
        <pc:picChg chg="add mod">
          <ac:chgData name="Aswini Kumar Motapothula" userId="S::aswinikumar@edunetfoundation.org::8849ae8d-bc89-4217-899c-9440ffcae5bb" providerId="AD" clId="Web-{F284102F-73E1-3F29-E97A-8EF93EACA296}" dt="2024-03-22T08:17:48.920" v="214" actId="1076"/>
          <ac:picMkLst>
            <pc:docMk/>
            <pc:sldMk cId="406278149" sldId="267"/>
            <ac:picMk id="15" creationId="{85D7D2B2-F31A-A465-72F0-A3760DC2F4EA}"/>
          </ac:picMkLst>
        </pc:picChg>
      </pc:sldChg>
    </pc:docChg>
  </pc:docChgLst>
  <pc:docChgLst>
    <pc:chgData name="Nanthini Mohan" userId="S::nanthini@edunetfoundation.org::474bc158-19d5-47aa-903e-624d37a0a8e0" providerId="AD" clId="Web-{5DA3AA2C-5F94-406E-7F49-1F1F5DB99261}"/>
    <pc:docChg chg="addSld delSld">
      <pc:chgData name="Nanthini Mohan" userId="S::nanthini@edunetfoundation.org::474bc158-19d5-47aa-903e-624d37a0a8e0" providerId="AD" clId="Web-{5DA3AA2C-5F94-406E-7F49-1F1F5DB99261}" dt="2024-03-22T11:22:03.860" v="4"/>
      <pc:docMkLst>
        <pc:docMk/>
      </pc:docMkLst>
      <pc:sldChg chg="add del">
        <pc:chgData name="Nanthini Mohan" userId="S::nanthini@edunetfoundation.org::474bc158-19d5-47aa-903e-624d37a0a8e0" providerId="AD" clId="Web-{5DA3AA2C-5F94-406E-7F49-1F1F5DB99261}" dt="2024-03-22T11:22:03.860" v="4"/>
        <pc:sldMkLst>
          <pc:docMk/>
          <pc:sldMk cId="3611199678" sldId="265"/>
        </pc:sldMkLst>
      </pc:sldChg>
    </pc:docChg>
  </pc:docChgLst>
  <pc:docChgLst>
    <pc:chgData name="Nanthini Mohan" userId="S::nanthini@edunetfoundation.org::474bc158-19d5-47aa-903e-624d37a0a8e0" providerId="AD" clId="Web-{FB2365F9-1118-B10B-A655-B3235650010B}"/>
    <pc:docChg chg="addSld delSld">
      <pc:chgData name="Nanthini Mohan" userId="S::nanthini@edunetfoundation.org::474bc158-19d5-47aa-903e-624d37a0a8e0" providerId="AD" clId="Web-{FB2365F9-1118-B10B-A655-B3235650010B}" dt="2024-03-21T11:24:08.739" v="2"/>
      <pc:docMkLst>
        <pc:docMk/>
      </pc:docMkLst>
      <pc:sldChg chg="new del">
        <pc:chgData name="Nanthini Mohan" userId="S::nanthini@edunetfoundation.org::474bc158-19d5-47aa-903e-624d37a0a8e0" providerId="AD" clId="Web-{FB2365F9-1118-B10B-A655-B3235650010B}" dt="2024-03-21T11:24:08.739" v="2"/>
        <pc:sldMkLst>
          <pc:docMk/>
          <pc:sldMk cId="890017509" sldId="262"/>
        </pc:sldMkLst>
      </pc:sldChg>
      <pc:sldChg chg="add replId">
        <pc:chgData name="Nanthini Mohan" userId="S::nanthini@edunetfoundation.org::474bc158-19d5-47aa-903e-624d37a0a8e0" providerId="AD" clId="Web-{FB2365F9-1118-B10B-A655-B3235650010B}" dt="2024-03-21T11:24:07.568" v="1"/>
        <pc:sldMkLst>
          <pc:docMk/>
          <pc:sldMk cId="3095135732" sldId="263"/>
        </pc:sldMkLst>
      </pc:sldChg>
    </pc:docChg>
  </pc:docChgLst>
  <pc:docChgLst>
    <pc:chgData name="Vignesh Muthuvelan" userId="S::vignesh@edunetfoundation.org::4bba1e78-7f47-423f-a071-b783ac2aa66f" providerId="AD" clId="Web-{A0BAAF69-8746-CC69-C142-9A1D69182C0E}"/>
    <pc:docChg chg="addSld modSld sldOrd">
      <pc:chgData name="Vignesh Muthuvelan" userId="S::vignesh@edunetfoundation.org::4bba1e78-7f47-423f-a071-b783ac2aa66f" providerId="AD" clId="Web-{A0BAAF69-8746-CC69-C142-9A1D69182C0E}" dt="2024-03-21T15:03:42.101" v="74"/>
      <pc:docMkLst>
        <pc:docMk/>
      </pc:docMkLst>
      <pc:sldChg chg="ord">
        <pc:chgData name="Vignesh Muthuvelan" userId="S::vignesh@edunetfoundation.org::4bba1e78-7f47-423f-a071-b783ac2aa66f" providerId="AD" clId="Web-{A0BAAF69-8746-CC69-C142-9A1D69182C0E}" dt="2024-03-21T14:54:16.545" v="6"/>
        <pc:sldMkLst>
          <pc:docMk/>
          <pc:sldMk cId="4197583690" sldId="261"/>
        </pc:sldMkLst>
      </pc:sldChg>
      <pc:sldChg chg="modSp add modNotes">
        <pc:chgData name="Vignesh Muthuvelan" userId="S::vignesh@edunetfoundation.org::4bba1e78-7f47-423f-a071-b783ac2aa66f" providerId="AD" clId="Web-{A0BAAF69-8746-CC69-C142-9A1D69182C0E}" dt="2024-03-21T15:03:42.101" v="74"/>
        <pc:sldMkLst>
          <pc:docMk/>
          <pc:sldMk cId="1275206892" sldId="264"/>
        </pc:sldMkLst>
        <pc:spChg chg="mod">
          <ac:chgData name="Vignesh Muthuvelan" userId="S::vignesh@edunetfoundation.org::4bba1e78-7f47-423f-a071-b783ac2aa66f" providerId="AD" clId="Web-{A0BAAF69-8746-CC69-C142-9A1D69182C0E}" dt="2024-03-21T15:03:42.101" v="74"/>
          <ac:spMkLst>
            <pc:docMk/>
            <pc:sldMk cId="1275206892" sldId="264"/>
            <ac:spMk id="16" creationId="{44C1768C-FB7A-07D1-8179-DBF54D2E5FA4}"/>
          </ac:spMkLst>
        </pc:spChg>
        <pc:spChg chg="mod">
          <ac:chgData name="Vignesh Muthuvelan" userId="S::vignesh@edunetfoundation.org::4bba1e78-7f47-423f-a071-b783ac2aa66f" providerId="AD" clId="Web-{A0BAAF69-8746-CC69-C142-9A1D69182C0E}" dt="2024-03-21T15:01:16.771" v="70" actId="20577"/>
          <ac:spMkLst>
            <pc:docMk/>
            <pc:sldMk cId="1275206892" sldId="264"/>
            <ac:spMk id="20" creationId="{CFB4AFA8-7704-BB74-AD87-B9FAAA7755A8}"/>
          </ac:spMkLst>
        </pc:spChg>
      </pc:sldChg>
    </pc:docChg>
  </pc:docChgLst>
  <pc:docChgLst>
    <pc:chgData name="Uzma Sardar" userId="S::uzma@edunetfoundation.org::890a7be9-5a0a-41fe-80e8-7700810bf9d6" providerId="AD" clId="Web-{37F27E2E-5AA1-010F-548B-1048DFC7E5DF}"/>
    <pc:docChg chg="addSld">
      <pc:chgData name="Uzma Sardar" userId="S::uzma@edunetfoundation.org::890a7be9-5a0a-41fe-80e8-7700810bf9d6" providerId="AD" clId="Web-{37F27E2E-5AA1-010F-548B-1048DFC7E5DF}" dt="2024-04-12T10:53:56.703" v="0"/>
      <pc:docMkLst>
        <pc:docMk/>
      </pc:docMkLst>
      <pc:sldChg chg="new">
        <pc:chgData name="Uzma Sardar" userId="S::uzma@edunetfoundation.org::890a7be9-5a0a-41fe-80e8-7700810bf9d6" providerId="AD" clId="Web-{37F27E2E-5AA1-010F-548B-1048DFC7E5DF}" dt="2024-04-12T10:53:56.703" v="0"/>
        <pc:sldMkLst>
          <pc:docMk/>
          <pc:sldMk cId="2150120644" sldId="275"/>
        </pc:sldMkLst>
      </pc:sldChg>
    </pc:docChg>
  </pc:docChgLst>
  <pc:docChgLst>
    <pc:chgData name="Aswini Kumar Motapothula" userId="S::aswinikumar@edunetfoundation.org::8849ae8d-bc89-4217-899c-9440ffcae5bb" providerId="AD" clId="Web-{8CA2072D-CB48-6050-97E9-007B2703B2A8}"/>
    <pc:docChg chg="addSld delSld modSld">
      <pc:chgData name="Aswini Kumar Motapothula" userId="S::aswinikumar@edunetfoundation.org::8849ae8d-bc89-4217-899c-9440ffcae5bb" providerId="AD" clId="Web-{8CA2072D-CB48-6050-97E9-007B2703B2A8}" dt="2024-03-22T04:44:45.958" v="17"/>
      <pc:docMkLst>
        <pc:docMk/>
      </pc:docMkLst>
      <pc:sldChg chg="addSp delSp modSp del">
        <pc:chgData name="Aswini Kumar Motapothula" userId="S::aswinikumar@edunetfoundation.org::8849ae8d-bc89-4217-899c-9440ffcae5bb" providerId="AD" clId="Web-{8CA2072D-CB48-6050-97E9-007B2703B2A8}" dt="2024-03-22T04:44:45.958" v="17"/>
        <pc:sldMkLst>
          <pc:docMk/>
          <pc:sldMk cId="3095135732" sldId="263"/>
        </pc:sldMkLst>
        <pc:spChg chg="mod">
          <ac:chgData name="Aswini Kumar Motapothula" userId="S::aswinikumar@edunetfoundation.org::8849ae8d-bc89-4217-899c-9440ffcae5bb" providerId="AD" clId="Web-{8CA2072D-CB48-6050-97E9-007B2703B2A8}" dt="2024-03-22T04:22:24.666" v="10" actId="20577"/>
          <ac:spMkLst>
            <pc:docMk/>
            <pc:sldMk cId="3095135732" sldId="263"/>
            <ac:spMk id="20" creationId="{CFB4AFA8-7704-BB74-AD87-B9FAAA7755A8}"/>
          </ac:spMkLst>
        </pc:spChg>
        <pc:picChg chg="del">
          <ac:chgData name="Aswini Kumar Motapothula" userId="S::aswinikumar@edunetfoundation.org::8849ae8d-bc89-4217-899c-9440ffcae5bb" providerId="AD" clId="Web-{8CA2072D-CB48-6050-97E9-007B2703B2A8}" dt="2024-03-22T04:22:27.432" v="11"/>
          <ac:picMkLst>
            <pc:docMk/>
            <pc:sldMk cId="3095135732" sldId="263"/>
            <ac:picMk id="7" creationId="{A0A03668-069B-5F63-7AD7-CD5268075742}"/>
          </ac:picMkLst>
        </pc:picChg>
        <pc:picChg chg="add mod">
          <ac:chgData name="Aswini Kumar Motapothula" userId="S::aswinikumar@edunetfoundation.org::8849ae8d-bc89-4217-899c-9440ffcae5bb" providerId="AD" clId="Web-{8CA2072D-CB48-6050-97E9-007B2703B2A8}" dt="2024-03-22T04:22:59.760" v="16" actId="1076"/>
          <ac:picMkLst>
            <pc:docMk/>
            <pc:sldMk cId="3095135732" sldId="263"/>
            <ac:picMk id="11" creationId="{17155F55-CC47-0484-F0A1-56656F78B445}"/>
          </ac:picMkLst>
        </pc:picChg>
      </pc:sldChg>
      <pc:sldChg chg="add replId">
        <pc:chgData name="Aswini Kumar Motapothula" userId="S::aswinikumar@edunetfoundation.org::8849ae8d-bc89-4217-899c-9440ffcae5bb" providerId="AD" clId="Web-{8CA2072D-CB48-6050-97E9-007B2703B2A8}" dt="2024-03-22T04:18:52.069" v="0"/>
        <pc:sldMkLst>
          <pc:docMk/>
          <pc:sldMk cId="2969373007" sldId="266"/>
        </pc:sldMkLst>
      </pc:sldChg>
    </pc:docChg>
  </pc:docChgLst>
  <pc:docChgLst>
    <pc:chgData name="Vikash Prajapati" userId="S::vprajapati@edunetfoundation.org::c591e709-5004-468c-a84a-6a01e6e692d3" providerId="AD" clId="Web-{3FB9E85A-E46C-B5E4-9004-10BCD1639B27}"/>
    <pc:docChg chg="addSld delSld modSld">
      <pc:chgData name="Vikash Prajapati" userId="S::vprajapati@edunetfoundation.org::c591e709-5004-468c-a84a-6a01e6e692d3" providerId="AD" clId="Web-{3FB9E85A-E46C-B5E4-9004-10BCD1639B27}" dt="2024-04-12T12:20:07.714" v="352" actId="1076"/>
      <pc:docMkLst>
        <pc:docMk/>
      </pc:docMkLst>
      <pc:sldChg chg="addSp delSp modSp add replId">
        <pc:chgData name="Vikash Prajapati" userId="S::vprajapati@edunetfoundation.org::c591e709-5004-468c-a84a-6a01e6e692d3" providerId="AD" clId="Web-{3FB9E85A-E46C-B5E4-9004-10BCD1639B27}" dt="2024-04-12T12:09:09.954" v="329"/>
        <pc:sldMkLst>
          <pc:docMk/>
          <pc:sldMk cId="3763368146" sldId="276"/>
        </pc:sldMkLst>
        <pc:spChg chg="mod">
          <ac:chgData name="Vikash Prajapati" userId="S::vprajapati@edunetfoundation.org::c591e709-5004-468c-a84a-6a01e6e692d3" providerId="AD" clId="Web-{3FB9E85A-E46C-B5E4-9004-10BCD1639B27}" dt="2024-04-12T11:36:28.436" v="188" actId="20577"/>
          <ac:spMkLst>
            <pc:docMk/>
            <pc:sldMk cId="3763368146" sldId="276"/>
            <ac:spMk id="3" creationId="{90D11215-6F23-5F6A-B752-EFAEA10952FD}"/>
          </ac:spMkLst>
        </pc:spChg>
        <pc:spChg chg="mod">
          <ac:chgData name="Vikash Prajapati" userId="S::vprajapati@edunetfoundation.org::c591e709-5004-468c-a84a-6a01e6e692d3" providerId="AD" clId="Web-{3FB9E85A-E46C-B5E4-9004-10BCD1639B27}" dt="2024-04-12T11:36:48.077" v="197" actId="14100"/>
          <ac:spMkLst>
            <pc:docMk/>
            <pc:sldMk cId="3763368146" sldId="276"/>
            <ac:spMk id="12" creationId="{03D5D176-745F-9BE2-9BF3-078034519D27}"/>
          </ac:spMkLst>
        </pc:spChg>
        <pc:spChg chg="add del">
          <ac:chgData name="Vikash Prajapati" userId="S::vprajapati@edunetfoundation.org::c591e709-5004-468c-a84a-6a01e6e692d3" providerId="AD" clId="Web-{3FB9E85A-E46C-B5E4-9004-10BCD1639B27}" dt="2024-04-12T11:20:45.026" v="7"/>
          <ac:spMkLst>
            <pc:docMk/>
            <pc:sldMk cId="3763368146" sldId="276"/>
            <ac:spMk id="13" creationId="{6D05F9F7-6C55-8A78-A4E3-4AF88AD51E97}"/>
          </ac:spMkLst>
        </pc:spChg>
        <pc:spChg chg="add del mod">
          <ac:chgData name="Vikash Prajapati" userId="S::vprajapati@edunetfoundation.org::c591e709-5004-468c-a84a-6a01e6e692d3" providerId="AD" clId="Web-{3FB9E85A-E46C-B5E4-9004-10BCD1639B27}" dt="2024-04-12T12:09:09.954" v="329"/>
          <ac:spMkLst>
            <pc:docMk/>
            <pc:sldMk cId="3763368146" sldId="276"/>
            <ac:spMk id="14" creationId="{7072243F-CB4C-5D0F-2721-98E6C6818F0C}"/>
          </ac:spMkLst>
        </pc:spChg>
        <pc:spChg chg="mod">
          <ac:chgData name="Vikash Prajapati" userId="S::vprajapati@edunetfoundation.org::c591e709-5004-468c-a84a-6a01e6e692d3" providerId="AD" clId="Web-{3FB9E85A-E46C-B5E4-9004-10BCD1639B27}" dt="2024-04-12T11:37:21.155" v="207" actId="20577"/>
          <ac:spMkLst>
            <pc:docMk/>
            <pc:sldMk cId="3763368146" sldId="276"/>
            <ac:spMk id="16" creationId="{44C1768C-FB7A-07D1-8179-DBF54D2E5FA4}"/>
          </ac:spMkLst>
        </pc:spChg>
        <pc:spChg chg="mod">
          <ac:chgData name="Vikash Prajapati" userId="S::vprajapati@edunetfoundation.org::c591e709-5004-468c-a84a-6a01e6e692d3" providerId="AD" clId="Web-{3FB9E85A-E46C-B5E4-9004-10BCD1639B27}" dt="2024-04-12T11:37:16.952" v="204" actId="20577"/>
          <ac:spMkLst>
            <pc:docMk/>
            <pc:sldMk cId="3763368146" sldId="276"/>
            <ac:spMk id="20" creationId="{CFB4AFA8-7704-BB74-AD87-B9FAAA7755A8}"/>
          </ac:spMkLst>
        </pc:spChg>
        <pc:spChg chg="mod">
          <ac:chgData name="Vikash Prajapati" userId="S::vprajapati@edunetfoundation.org::c591e709-5004-468c-a84a-6a01e6e692d3" providerId="AD" clId="Web-{3FB9E85A-E46C-B5E4-9004-10BCD1639B27}" dt="2024-04-12T11:36:56.702" v="199" actId="1076"/>
          <ac:spMkLst>
            <pc:docMk/>
            <pc:sldMk cId="3763368146" sldId="276"/>
            <ac:spMk id="39" creationId="{00000000-0000-0000-0000-000000000000}"/>
          </ac:spMkLst>
        </pc:spChg>
        <pc:spChg chg="mod">
          <ac:chgData name="Vikash Prajapati" userId="S::vprajapati@edunetfoundation.org::c591e709-5004-468c-a84a-6a01e6e692d3" providerId="AD" clId="Web-{3FB9E85A-E46C-B5E4-9004-10BCD1639B27}" dt="2024-04-12T11:41:32.882" v="234" actId="20577"/>
          <ac:spMkLst>
            <pc:docMk/>
            <pc:sldMk cId="3763368146" sldId="276"/>
            <ac:spMk id="61" creationId="{1FBFD96C-9F33-1531-B3E0-BC768CA8055E}"/>
          </ac:spMkLst>
        </pc:spChg>
        <pc:graphicFrameChg chg="del">
          <ac:chgData name="Vikash Prajapati" userId="S::vprajapati@edunetfoundation.org::c591e709-5004-468c-a84a-6a01e6e692d3" providerId="AD" clId="Web-{3FB9E85A-E46C-B5E4-9004-10BCD1639B27}" dt="2024-04-12T11:21:12.199" v="24"/>
          <ac:graphicFrameMkLst>
            <pc:docMk/>
            <pc:sldMk cId="3763368146" sldId="276"/>
            <ac:graphicFrameMk id="17" creationId="{CE1192C2-162A-E5E7-4D8C-AA7A0488F178}"/>
          </ac:graphicFrameMkLst>
        </pc:graphicFrameChg>
        <pc:picChg chg="add mod">
          <ac:chgData name="Vikash Prajapati" userId="S::vprajapati@edunetfoundation.org::c591e709-5004-468c-a84a-6a01e6e692d3" providerId="AD" clId="Web-{3FB9E85A-E46C-B5E4-9004-10BCD1639B27}" dt="2024-04-12T11:57:26.537" v="284" actId="14100"/>
          <ac:picMkLst>
            <pc:docMk/>
            <pc:sldMk cId="3763368146" sldId="276"/>
            <ac:picMk id="7" creationId="{370ABED8-CE63-5357-243D-00CBAA82EC0F}"/>
          </ac:picMkLst>
        </pc:picChg>
        <pc:picChg chg="del">
          <ac:chgData name="Vikash Prajapati" userId="S::vprajapati@edunetfoundation.org::c591e709-5004-468c-a84a-6a01e6e692d3" providerId="AD" clId="Web-{3FB9E85A-E46C-B5E4-9004-10BCD1639B27}" dt="2024-04-12T11:20:33.307" v="5"/>
          <ac:picMkLst>
            <pc:docMk/>
            <pc:sldMk cId="3763368146" sldId="276"/>
            <ac:picMk id="7" creationId="{867FC0EC-EF24-F648-68E5-A569C5796942}"/>
          </ac:picMkLst>
        </pc:picChg>
        <pc:picChg chg="add del mod">
          <ac:chgData name="Vikash Prajapati" userId="S::vprajapati@edunetfoundation.org::c591e709-5004-468c-a84a-6a01e6e692d3" providerId="AD" clId="Web-{3FB9E85A-E46C-B5E4-9004-10BCD1639B27}" dt="2024-04-12T12:08:25.376" v="323"/>
          <ac:picMkLst>
            <pc:docMk/>
            <pc:sldMk cId="3763368146" sldId="276"/>
            <ac:picMk id="11" creationId="{5D5414D0-5A2F-BABF-6E85-27838DACDB32}"/>
          </ac:picMkLst>
        </pc:picChg>
        <pc:picChg chg="del">
          <ac:chgData name="Vikash Prajapati" userId="S::vprajapati@edunetfoundation.org::c591e709-5004-468c-a84a-6a01e6e692d3" providerId="AD" clId="Web-{3FB9E85A-E46C-B5E4-9004-10BCD1639B27}" dt="2024-04-12T11:20:15.666" v="3"/>
          <ac:picMkLst>
            <pc:docMk/>
            <pc:sldMk cId="3763368146" sldId="276"/>
            <ac:picMk id="11" creationId="{B36284E1-953D-5D30-AC11-8B3C6A4AF961}"/>
          </ac:picMkLst>
        </pc:picChg>
        <pc:picChg chg="add mod">
          <ac:chgData name="Vikash Prajapati" userId="S::vprajapati@edunetfoundation.org::c591e709-5004-468c-a84a-6a01e6e692d3" providerId="AD" clId="Web-{3FB9E85A-E46C-B5E4-9004-10BCD1639B27}" dt="2024-04-12T12:09:09.173" v="328" actId="1076"/>
          <ac:picMkLst>
            <pc:docMk/>
            <pc:sldMk cId="3763368146" sldId="276"/>
            <ac:picMk id="13" creationId="{C1101D92-68B3-0C78-F801-67433B17EF23}"/>
          </ac:picMkLst>
        </pc:picChg>
      </pc:sldChg>
      <pc:sldChg chg="addSp delSp modSp add replId">
        <pc:chgData name="Vikash Prajapati" userId="S::vprajapati@edunetfoundation.org::c591e709-5004-468c-a84a-6a01e6e692d3" providerId="AD" clId="Web-{3FB9E85A-E46C-B5E4-9004-10BCD1639B27}" dt="2024-04-12T12:10:31.128" v="334" actId="1076"/>
        <pc:sldMkLst>
          <pc:docMk/>
          <pc:sldMk cId="764892996" sldId="277"/>
        </pc:sldMkLst>
        <pc:spChg chg="mod">
          <ac:chgData name="Vikash Prajapati" userId="S::vprajapati@edunetfoundation.org::c591e709-5004-468c-a84a-6a01e6e692d3" providerId="AD" clId="Web-{3FB9E85A-E46C-B5E4-9004-10BCD1639B27}" dt="2024-04-12T11:38:41.157" v="211" actId="20577"/>
          <ac:spMkLst>
            <pc:docMk/>
            <pc:sldMk cId="764892996" sldId="277"/>
            <ac:spMk id="3" creationId="{90D11215-6F23-5F6A-B752-EFAEA10952FD}"/>
          </ac:spMkLst>
        </pc:spChg>
        <pc:spChg chg="mod">
          <ac:chgData name="Vikash Prajapati" userId="S::vprajapati@edunetfoundation.org::c591e709-5004-468c-a84a-6a01e6e692d3" providerId="AD" clId="Web-{3FB9E85A-E46C-B5E4-9004-10BCD1639B27}" dt="2024-04-12T11:39:11.079" v="219" actId="20577"/>
          <ac:spMkLst>
            <pc:docMk/>
            <pc:sldMk cId="764892996" sldId="277"/>
            <ac:spMk id="12" creationId="{03D5D176-745F-9BE2-9BF3-078034519D27}"/>
          </ac:spMkLst>
        </pc:spChg>
        <pc:spChg chg="add del mod">
          <ac:chgData name="Vikash Prajapati" userId="S::vprajapati@edunetfoundation.org::c591e709-5004-468c-a84a-6a01e6e692d3" providerId="AD" clId="Web-{3FB9E85A-E46C-B5E4-9004-10BCD1639B27}" dt="2024-04-12T12:08:11.032" v="318"/>
          <ac:spMkLst>
            <pc:docMk/>
            <pc:sldMk cId="764892996" sldId="277"/>
            <ac:spMk id="13" creationId="{44DCC4AC-D017-F118-8434-74837FF92911}"/>
          </ac:spMkLst>
        </pc:spChg>
        <pc:spChg chg="mod">
          <ac:chgData name="Vikash Prajapati" userId="S::vprajapati@edunetfoundation.org::c591e709-5004-468c-a84a-6a01e6e692d3" providerId="AD" clId="Web-{3FB9E85A-E46C-B5E4-9004-10BCD1639B27}" dt="2024-04-12T11:39:26.955" v="229" actId="20577"/>
          <ac:spMkLst>
            <pc:docMk/>
            <pc:sldMk cId="764892996" sldId="277"/>
            <ac:spMk id="16" creationId="{44C1768C-FB7A-07D1-8179-DBF54D2E5FA4}"/>
          </ac:spMkLst>
        </pc:spChg>
        <pc:spChg chg="mod">
          <ac:chgData name="Vikash Prajapati" userId="S::vprajapati@edunetfoundation.org::c591e709-5004-468c-a84a-6a01e6e692d3" providerId="AD" clId="Web-{3FB9E85A-E46C-B5E4-9004-10BCD1639B27}" dt="2024-04-12T11:39:22.720" v="224" actId="20577"/>
          <ac:spMkLst>
            <pc:docMk/>
            <pc:sldMk cId="764892996" sldId="277"/>
            <ac:spMk id="20" creationId="{CFB4AFA8-7704-BB74-AD87-B9FAAA7755A8}"/>
          </ac:spMkLst>
        </pc:spChg>
        <pc:spChg chg="mod">
          <ac:chgData name="Vikash Prajapati" userId="S::vprajapati@edunetfoundation.org::c591e709-5004-468c-a84a-6a01e6e692d3" providerId="AD" clId="Web-{3FB9E85A-E46C-B5E4-9004-10BCD1639B27}" dt="2024-04-12T12:05:15.295" v="312" actId="14100"/>
          <ac:spMkLst>
            <pc:docMk/>
            <pc:sldMk cId="764892996" sldId="277"/>
            <ac:spMk id="39" creationId="{00000000-0000-0000-0000-000000000000}"/>
          </ac:spMkLst>
        </pc:spChg>
        <pc:spChg chg="mod">
          <ac:chgData name="Vikash Prajapati" userId="S::vprajapati@edunetfoundation.org::c591e709-5004-468c-a84a-6a01e6e692d3" providerId="AD" clId="Web-{3FB9E85A-E46C-B5E4-9004-10BCD1639B27}" dt="2024-04-12T11:39:48.193" v="230" actId="20577"/>
          <ac:spMkLst>
            <pc:docMk/>
            <pc:sldMk cId="764892996" sldId="277"/>
            <ac:spMk id="61" creationId="{1FBFD96C-9F33-1531-B3E0-BC768CA8055E}"/>
          </ac:spMkLst>
        </pc:spChg>
        <pc:graphicFrameChg chg="del">
          <ac:chgData name="Vikash Prajapati" userId="S::vprajapati@edunetfoundation.org::c591e709-5004-468c-a84a-6a01e6e692d3" providerId="AD" clId="Web-{3FB9E85A-E46C-B5E4-9004-10BCD1639B27}" dt="2024-04-12T11:25:55.032" v="71"/>
          <ac:graphicFrameMkLst>
            <pc:docMk/>
            <pc:sldMk cId="764892996" sldId="277"/>
            <ac:graphicFrameMk id="17" creationId="{CE1192C2-162A-E5E7-4D8C-AA7A0488F178}"/>
          </ac:graphicFrameMkLst>
        </pc:graphicFrameChg>
        <pc:picChg chg="del">
          <ac:chgData name="Vikash Prajapati" userId="S::vprajapati@edunetfoundation.org::c591e709-5004-468c-a84a-6a01e6e692d3" providerId="AD" clId="Web-{3FB9E85A-E46C-B5E4-9004-10BCD1639B27}" dt="2024-04-12T11:26:31.236" v="105"/>
          <ac:picMkLst>
            <pc:docMk/>
            <pc:sldMk cId="764892996" sldId="277"/>
            <ac:picMk id="7" creationId="{867FC0EC-EF24-F648-68E5-A569C5796942}"/>
          </ac:picMkLst>
        </pc:picChg>
        <pc:picChg chg="add mod">
          <ac:chgData name="Vikash Prajapati" userId="S::vprajapati@edunetfoundation.org::c591e709-5004-468c-a84a-6a01e6e692d3" providerId="AD" clId="Web-{3FB9E85A-E46C-B5E4-9004-10BCD1639B27}" dt="2024-04-12T12:00:13.118" v="288" actId="1076"/>
          <ac:picMkLst>
            <pc:docMk/>
            <pc:sldMk cId="764892996" sldId="277"/>
            <ac:picMk id="7" creationId="{C93352AB-8325-EEAE-E172-CEC5462216EE}"/>
          </ac:picMkLst>
        </pc:picChg>
        <pc:picChg chg="add del mod">
          <ac:chgData name="Vikash Prajapati" userId="S::vprajapati@edunetfoundation.org::c591e709-5004-468c-a84a-6a01e6e692d3" providerId="AD" clId="Web-{3FB9E85A-E46C-B5E4-9004-10BCD1639B27}" dt="2024-04-12T12:08:07.110" v="317"/>
          <ac:picMkLst>
            <pc:docMk/>
            <pc:sldMk cId="764892996" sldId="277"/>
            <ac:picMk id="11" creationId="{8AC2FB7A-AE1D-E127-EB63-AC863453DA53}"/>
          </ac:picMkLst>
        </pc:picChg>
        <pc:picChg chg="del">
          <ac:chgData name="Vikash Prajapati" userId="S::vprajapati@edunetfoundation.org::c591e709-5004-468c-a84a-6a01e6e692d3" providerId="AD" clId="Web-{3FB9E85A-E46C-B5E4-9004-10BCD1639B27}" dt="2024-04-12T11:27:58.472" v="122"/>
          <ac:picMkLst>
            <pc:docMk/>
            <pc:sldMk cId="764892996" sldId="277"/>
            <ac:picMk id="11" creationId="{B36284E1-953D-5D30-AC11-8B3C6A4AF961}"/>
          </ac:picMkLst>
        </pc:picChg>
        <pc:picChg chg="add mod">
          <ac:chgData name="Vikash Prajapati" userId="S::vprajapati@edunetfoundation.org::c591e709-5004-468c-a84a-6a01e6e692d3" providerId="AD" clId="Web-{3FB9E85A-E46C-B5E4-9004-10BCD1639B27}" dt="2024-04-12T12:10:31.128" v="334" actId="1076"/>
          <ac:picMkLst>
            <pc:docMk/>
            <pc:sldMk cId="764892996" sldId="277"/>
            <ac:picMk id="14" creationId="{1389D6C3-901E-E0C6-EC0D-C108A79F243A}"/>
          </ac:picMkLst>
        </pc:picChg>
      </pc:sldChg>
      <pc:sldChg chg="addSp delSp modSp add del replId">
        <pc:chgData name="Vikash Prajapati" userId="S::vprajapati@edunetfoundation.org::c591e709-5004-468c-a84a-6a01e6e692d3" providerId="AD" clId="Web-{3FB9E85A-E46C-B5E4-9004-10BCD1639B27}" dt="2024-04-12T11:46:45.465" v="237"/>
        <pc:sldMkLst>
          <pc:docMk/>
          <pc:sldMk cId="1189859354" sldId="278"/>
        </pc:sldMkLst>
        <pc:spChg chg="mod">
          <ac:chgData name="Vikash Prajapati" userId="S::vprajapati@edunetfoundation.org::c591e709-5004-468c-a84a-6a01e6e692d3" providerId="AD" clId="Web-{3FB9E85A-E46C-B5E4-9004-10BCD1639B27}" dt="2024-04-12T11:28:57.255" v="133" actId="20577"/>
          <ac:spMkLst>
            <pc:docMk/>
            <pc:sldMk cId="1189859354" sldId="278"/>
            <ac:spMk id="3" creationId="{90D11215-6F23-5F6A-B752-EFAEA10952FD}"/>
          </ac:spMkLst>
        </pc:spChg>
        <pc:spChg chg="mod">
          <ac:chgData name="Vikash Prajapati" userId="S::vprajapati@edunetfoundation.org::c591e709-5004-468c-a84a-6a01e6e692d3" providerId="AD" clId="Web-{3FB9E85A-E46C-B5E4-9004-10BCD1639B27}" dt="2024-04-12T11:29:34.521" v="163" actId="20577"/>
          <ac:spMkLst>
            <pc:docMk/>
            <pc:sldMk cId="1189859354" sldId="278"/>
            <ac:spMk id="12" creationId="{03D5D176-745F-9BE2-9BF3-078034519D27}"/>
          </ac:spMkLst>
        </pc:spChg>
        <pc:spChg chg="add mod">
          <ac:chgData name="Vikash Prajapati" userId="S::vprajapati@edunetfoundation.org::c591e709-5004-468c-a84a-6a01e6e692d3" providerId="AD" clId="Web-{3FB9E85A-E46C-B5E4-9004-10BCD1639B27}" dt="2024-04-12T11:29:54.271" v="180" actId="20577"/>
          <ac:spMkLst>
            <pc:docMk/>
            <pc:sldMk cId="1189859354" sldId="278"/>
            <ac:spMk id="13" creationId="{DCE08D42-3E48-04CE-B7E8-9A95FBAE3608}"/>
          </ac:spMkLst>
        </pc:spChg>
        <pc:spChg chg="mod">
          <ac:chgData name="Vikash Prajapati" userId="S::vprajapati@edunetfoundation.org::c591e709-5004-468c-a84a-6a01e6e692d3" providerId="AD" clId="Web-{3FB9E85A-E46C-B5E4-9004-10BCD1639B27}" dt="2024-04-12T11:27:52.660" v="121" actId="20577"/>
          <ac:spMkLst>
            <pc:docMk/>
            <pc:sldMk cId="1189859354" sldId="278"/>
            <ac:spMk id="61" creationId="{1FBFD96C-9F33-1531-B3E0-BC768CA8055E}"/>
          </ac:spMkLst>
        </pc:spChg>
        <pc:graphicFrameChg chg="mod modGraphic">
          <ac:chgData name="Vikash Prajapati" userId="S::vprajapati@edunetfoundation.org::c591e709-5004-468c-a84a-6a01e6e692d3" providerId="AD" clId="Web-{3FB9E85A-E46C-B5E4-9004-10BCD1639B27}" dt="2024-04-12T11:29:22.693" v="156"/>
          <ac:graphicFrameMkLst>
            <pc:docMk/>
            <pc:sldMk cId="1189859354" sldId="278"/>
            <ac:graphicFrameMk id="17" creationId="{CE1192C2-162A-E5E7-4D8C-AA7A0488F178}"/>
          </ac:graphicFrameMkLst>
        </pc:graphicFrameChg>
        <pc:picChg chg="del">
          <ac:chgData name="Vikash Prajapati" userId="S::vprajapati@edunetfoundation.org::c591e709-5004-468c-a84a-6a01e6e692d3" providerId="AD" clId="Web-{3FB9E85A-E46C-B5E4-9004-10BCD1639B27}" dt="2024-04-12T11:29:37.255" v="164"/>
          <ac:picMkLst>
            <pc:docMk/>
            <pc:sldMk cId="1189859354" sldId="278"/>
            <ac:picMk id="7" creationId="{867FC0EC-EF24-F648-68E5-A569C5796942}"/>
          </ac:picMkLst>
        </pc:picChg>
        <pc:picChg chg="del">
          <ac:chgData name="Vikash Prajapati" userId="S::vprajapati@edunetfoundation.org::c591e709-5004-468c-a84a-6a01e6e692d3" providerId="AD" clId="Web-{3FB9E85A-E46C-B5E4-9004-10BCD1639B27}" dt="2024-04-12T11:28:13.316" v="123"/>
          <ac:picMkLst>
            <pc:docMk/>
            <pc:sldMk cId="1189859354" sldId="278"/>
            <ac:picMk id="11" creationId="{B36284E1-953D-5D30-AC11-8B3C6A4AF961}"/>
          </ac:picMkLst>
        </pc:picChg>
      </pc:sldChg>
      <pc:sldChg chg="add del replId">
        <pc:chgData name="Vikash Prajapati" userId="S::vprajapati@edunetfoundation.org::c591e709-5004-468c-a84a-6a01e6e692d3" providerId="AD" clId="Web-{3FB9E85A-E46C-B5E4-9004-10BCD1639B27}" dt="2024-04-12T11:46:44.746" v="236"/>
        <pc:sldMkLst>
          <pc:docMk/>
          <pc:sldMk cId="781485584" sldId="279"/>
        </pc:sldMkLst>
      </pc:sldChg>
      <pc:sldChg chg="add del replId">
        <pc:chgData name="Vikash Prajapati" userId="S::vprajapati@edunetfoundation.org::c591e709-5004-468c-a84a-6a01e6e692d3" providerId="AD" clId="Web-{3FB9E85A-E46C-B5E4-9004-10BCD1639B27}" dt="2024-04-12T11:30:02.303" v="181"/>
        <pc:sldMkLst>
          <pc:docMk/>
          <pc:sldMk cId="2762366238" sldId="279"/>
        </pc:sldMkLst>
      </pc:sldChg>
      <pc:sldChg chg="add del replId">
        <pc:chgData name="Vikash Prajapati" userId="S::vprajapati@edunetfoundation.org::c591e709-5004-468c-a84a-6a01e6e692d3" providerId="AD" clId="Web-{3FB9E85A-E46C-B5E4-9004-10BCD1639B27}" dt="2024-04-12T11:30:04.459" v="182"/>
        <pc:sldMkLst>
          <pc:docMk/>
          <pc:sldMk cId="266487872" sldId="280"/>
        </pc:sldMkLst>
      </pc:sldChg>
      <pc:sldChg chg="add del replId">
        <pc:chgData name="Vikash Prajapati" userId="S::vprajapati@edunetfoundation.org::c591e709-5004-468c-a84a-6a01e6e692d3" providerId="AD" clId="Web-{3FB9E85A-E46C-B5E4-9004-10BCD1639B27}" dt="2024-04-12T11:46:43.324" v="235"/>
        <pc:sldMkLst>
          <pc:docMk/>
          <pc:sldMk cId="2945770798" sldId="280"/>
        </pc:sldMkLst>
      </pc:sldChg>
      <pc:sldChg chg="addSp delSp modSp add replId">
        <pc:chgData name="Vikash Prajapati" userId="S::vprajapati@edunetfoundation.org::c591e709-5004-468c-a84a-6a01e6e692d3" providerId="AD" clId="Web-{3FB9E85A-E46C-B5E4-9004-10BCD1639B27}" dt="2024-04-12T12:11:52.972" v="340" actId="14100"/>
        <pc:sldMkLst>
          <pc:docMk/>
          <pc:sldMk cId="3213358334" sldId="283"/>
        </pc:sldMkLst>
        <pc:spChg chg="add del mod topLvl">
          <ac:chgData name="Vikash Prajapati" userId="S::vprajapati@edunetfoundation.org::c591e709-5004-468c-a84a-6a01e6e692d3" providerId="AD" clId="Web-{3FB9E85A-E46C-B5E4-9004-10BCD1639B27}" dt="2024-04-12T11:53:06.158" v="269"/>
          <ac:spMkLst>
            <pc:docMk/>
            <pc:sldMk cId="3213358334" sldId="283"/>
            <ac:spMk id="9" creationId="{00000000-0000-0000-0000-000000000000}"/>
          </ac:spMkLst>
        </pc:spChg>
        <pc:spChg chg="mod topLvl">
          <ac:chgData name="Vikash Prajapati" userId="S::vprajapati@edunetfoundation.org::c591e709-5004-468c-a84a-6a01e6e692d3" providerId="AD" clId="Web-{3FB9E85A-E46C-B5E4-9004-10BCD1639B27}" dt="2024-04-12T11:53:06.158" v="269"/>
          <ac:spMkLst>
            <pc:docMk/>
            <pc:sldMk cId="3213358334" sldId="283"/>
            <ac:spMk id="10" creationId="{00000000-0000-0000-0000-000000000000}"/>
          </ac:spMkLst>
        </pc:spChg>
        <pc:spChg chg="mod">
          <ac:chgData name="Vikash Prajapati" userId="S::vprajapati@edunetfoundation.org::c591e709-5004-468c-a84a-6a01e6e692d3" providerId="AD" clId="Web-{3FB9E85A-E46C-B5E4-9004-10BCD1639B27}" dt="2024-04-12T11:49:06.889" v="253" actId="20577"/>
          <ac:spMkLst>
            <pc:docMk/>
            <pc:sldMk cId="3213358334" sldId="283"/>
            <ac:spMk id="12" creationId="{03D5D176-745F-9BE2-9BF3-078034519D27}"/>
          </ac:spMkLst>
        </pc:spChg>
        <pc:spChg chg="del mod">
          <ac:chgData name="Vikash Prajapati" userId="S::vprajapati@edunetfoundation.org::c591e709-5004-468c-a84a-6a01e6e692d3" providerId="AD" clId="Web-{3FB9E85A-E46C-B5E4-9004-10BCD1639B27}" dt="2024-04-12T12:11:41.285" v="336"/>
          <ac:spMkLst>
            <pc:docMk/>
            <pc:sldMk cId="3213358334" sldId="283"/>
            <ac:spMk id="13" creationId="{44DCC4AC-D017-F118-8434-74837FF92911}"/>
          </ac:spMkLst>
        </pc:spChg>
        <pc:spChg chg="mod">
          <ac:chgData name="Vikash Prajapati" userId="S::vprajapati@edunetfoundation.org::c591e709-5004-468c-a84a-6a01e6e692d3" providerId="AD" clId="Web-{3FB9E85A-E46C-B5E4-9004-10BCD1639B27}" dt="2024-04-12T11:48:34.873" v="247" actId="20577"/>
          <ac:spMkLst>
            <pc:docMk/>
            <pc:sldMk cId="3213358334" sldId="283"/>
            <ac:spMk id="16" creationId="{44C1768C-FB7A-07D1-8179-DBF54D2E5FA4}"/>
          </ac:spMkLst>
        </pc:spChg>
        <pc:spChg chg="mod">
          <ac:chgData name="Vikash Prajapati" userId="S::vprajapati@edunetfoundation.org::c591e709-5004-468c-a84a-6a01e6e692d3" providerId="AD" clId="Web-{3FB9E85A-E46C-B5E4-9004-10BCD1639B27}" dt="2024-04-12T11:48:10.435" v="243" actId="20577"/>
          <ac:spMkLst>
            <pc:docMk/>
            <pc:sldMk cId="3213358334" sldId="283"/>
            <ac:spMk id="20" creationId="{CFB4AFA8-7704-BB74-AD87-B9FAAA7755A8}"/>
          </ac:spMkLst>
        </pc:spChg>
        <pc:spChg chg="mod">
          <ac:chgData name="Vikash Prajapati" userId="S::vprajapati@edunetfoundation.org::c591e709-5004-468c-a84a-6a01e6e692d3" providerId="AD" clId="Web-{3FB9E85A-E46C-B5E4-9004-10BCD1639B27}" dt="2024-04-12T11:50:14.062" v="263" actId="1076"/>
          <ac:spMkLst>
            <pc:docMk/>
            <pc:sldMk cId="3213358334" sldId="283"/>
            <ac:spMk id="39" creationId="{00000000-0000-0000-0000-000000000000}"/>
          </ac:spMkLst>
        </pc:spChg>
        <pc:spChg chg="mod">
          <ac:chgData name="Vikash Prajapati" userId="S::vprajapati@edunetfoundation.org::c591e709-5004-468c-a84a-6a01e6e692d3" providerId="AD" clId="Web-{3FB9E85A-E46C-B5E4-9004-10BCD1639B27}" dt="2024-04-12T11:48:50.061" v="250" actId="20577"/>
          <ac:spMkLst>
            <pc:docMk/>
            <pc:sldMk cId="3213358334" sldId="283"/>
            <ac:spMk id="61" creationId="{1FBFD96C-9F33-1531-B3E0-BC768CA8055E}"/>
          </ac:spMkLst>
        </pc:spChg>
        <pc:grpChg chg="add del">
          <ac:chgData name="Vikash Prajapati" userId="S::vprajapati@edunetfoundation.org::c591e709-5004-468c-a84a-6a01e6e692d3" providerId="AD" clId="Web-{3FB9E85A-E46C-B5E4-9004-10BCD1639B27}" dt="2024-04-12T11:53:06.158" v="269"/>
          <ac:grpSpMkLst>
            <pc:docMk/>
            <pc:sldMk cId="3213358334" sldId="283"/>
            <ac:grpSpMk id="8" creationId="{00000000-0000-0000-0000-000000000000}"/>
          </ac:grpSpMkLst>
        </pc:grpChg>
        <pc:picChg chg="add del mod">
          <ac:chgData name="Vikash Prajapati" userId="S::vprajapati@edunetfoundation.org::c591e709-5004-468c-a84a-6a01e6e692d3" providerId="AD" clId="Web-{3FB9E85A-E46C-B5E4-9004-10BCD1639B27}" dt="2024-04-12T11:52:49.627" v="267"/>
          <ac:picMkLst>
            <pc:docMk/>
            <pc:sldMk cId="3213358334" sldId="283"/>
            <ac:picMk id="7" creationId="{6FB71E05-8A72-EEB0-7797-5F693A1A4C26}"/>
          </ac:picMkLst>
        </pc:picChg>
        <pc:picChg chg="add mod">
          <ac:chgData name="Vikash Prajapati" userId="S::vprajapati@edunetfoundation.org::c591e709-5004-468c-a84a-6a01e6e692d3" providerId="AD" clId="Web-{3FB9E85A-E46C-B5E4-9004-10BCD1639B27}" dt="2024-04-12T11:53:46.222" v="276" actId="14100"/>
          <ac:picMkLst>
            <pc:docMk/>
            <pc:sldMk cId="3213358334" sldId="283"/>
            <ac:picMk id="11" creationId="{74CF2ED1-D280-6D81-F0A8-F0561FAE366C}"/>
          </ac:picMkLst>
        </pc:picChg>
        <pc:picChg chg="add mod">
          <ac:chgData name="Vikash Prajapati" userId="S::vprajapati@edunetfoundation.org::c591e709-5004-468c-a84a-6a01e6e692d3" providerId="AD" clId="Web-{3FB9E85A-E46C-B5E4-9004-10BCD1639B27}" dt="2024-04-12T12:11:52.972" v="340" actId="14100"/>
          <ac:picMkLst>
            <pc:docMk/>
            <pc:sldMk cId="3213358334" sldId="283"/>
            <ac:picMk id="14" creationId="{EF5268C2-BA64-2D49-D5F3-6DF58C02825C}"/>
          </ac:picMkLst>
        </pc:picChg>
      </pc:sldChg>
      <pc:sldChg chg="addSp delSp modSp add replId">
        <pc:chgData name="Vikash Prajapati" userId="S::vprajapati@edunetfoundation.org::c591e709-5004-468c-a84a-6a01e6e692d3" providerId="AD" clId="Web-{3FB9E85A-E46C-B5E4-9004-10BCD1639B27}" dt="2024-04-12T12:20:07.714" v="352" actId="1076"/>
        <pc:sldMkLst>
          <pc:docMk/>
          <pc:sldMk cId="1802519830" sldId="284"/>
        </pc:sldMkLst>
        <pc:spChg chg="mod">
          <ac:chgData name="Vikash Prajapati" userId="S::vprajapati@edunetfoundation.org::c591e709-5004-468c-a84a-6a01e6e692d3" providerId="AD" clId="Web-{3FB9E85A-E46C-B5E4-9004-10BCD1639B27}" dt="2024-04-12T12:03:57.950" v="304" actId="20577"/>
          <ac:spMkLst>
            <pc:docMk/>
            <pc:sldMk cId="1802519830" sldId="284"/>
            <ac:spMk id="12" creationId="{03D5D176-745F-9BE2-9BF3-078034519D27}"/>
          </ac:spMkLst>
        </pc:spChg>
        <pc:spChg chg="del mod">
          <ac:chgData name="Vikash Prajapati" userId="S::vprajapati@edunetfoundation.org::c591e709-5004-468c-a84a-6a01e6e692d3" providerId="AD" clId="Web-{3FB9E85A-E46C-B5E4-9004-10BCD1639B27}" dt="2024-04-12T12:16:12.086" v="342"/>
          <ac:spMkLst>
            <pc:docMk/>
            <pc:sldMk cId="1802519830" sldId="284"/>
            <ac:spMk id="13" creationId="{44DCC4AC-D017-F118-8434-74837FF92911}"/>
          </ac:spMkLst>
        </pc:spChg>
        <pc:spChg chg="mod">
          <ac:chgData name="Vikash Prajapati" userId="S::vprajapati@edunetfoundation.org::c591e709-5004-468c-a84a-6a01e6e692d3" providerId="AD" clId="Web-{3FB9E85A-E46C-B5E4-9004-10BCD1639B27}" dt="2024-04-12T12:02:59.449" v="297" actId="20577"/>
          <ac:spMkLst>
            <pc:docMk/>
            <pc:sldMk cId="1802519830" sldId="284"/>
            <ac:spMk id="16" creationId="{44C1768C-FB7A-07D1-8179-DBF54D2E5FA4}"/>
          </ac:spMkLst>
        </pc:spChg>
        <pc:spChg chg="mod">
          <ac:chgData name="Vikash Prajapati" userId="S::vprajapati@edunetfoundation.org::c591e709-5004-468c-a84a-6a01e6e692d3" providerId="AD" clId="Web-{3FB9E85A-E46C-B5E4-9004-10BCD1639B27}" dt="2024-04-12T12:02:49.996" v="293" actId="20577"/>
          <ac:spMkLst>
            <pc:docMk/>
            <pc:sldMk cId="1802519830" sldId="284"/>
            <ac:spMk id="20" creationId="{CFB4AFA8-7704-BB74-AD87-B9FAAA7755A8}"/>
          </ac:spMkLst>
        </pc:spChg>
        <pc:spChg chg="mod">
          <ac:chgData name="Vikash Prajapati" userId="S::vprajapati@edunetfoundation.org::c591e709-5004-468c-a84a-6a01e6e692d3" providerId="AD" clId="Web-{3FB9E85A-E46C-B5E4-9004-10BCD1639B27}" dt="2024-04-12T12:04:00.981" v="305" actId="20577"/>
          <ac:spMkLst>
            <pc:docMk/>
            <pc:sldMk cId="1802519830" sldId="284"/>
            <ac:spMk id="39" creationId="{00000000-0000-0000-0000-000000000000}"/>
          </ac:spMkLst>
        </pc:spChg>
        <pc:spChg chg="mod">
          <ac:chgData name="Vikash Prajapati" userId="S::vprajapati@edunetfoundation.org::c591e709-5004-468c-a84a-6a01e6e692d3" providerId="AD" clId="Web-{3FB9E85A-E46C-B5E4-9004-10BCD1639B27}" dt="2024-04-12T12:03:43.184" v="302" actId="20577"/>
          <ac:spMkLst>
            <pc:docMk/>
            <pc:sldMk cId="1802519830" sldId="284"/>
            <ac:spMk id="61" creationId="{1FBFD96C-9F33-1531-B3E0-BC768CA8055E}"/>
          </ac:spMkLst>
        </pc:spChg>
        <pc:picChg chg="add mod">
          <ac:chgData name="Vikash Prajapati" userId="S::vprajapati@edunetfoundation.org::c591e709-5004-468c-a84a-6a01e6e692d3" providerId="AD" clId="Web-{3FB9E85A-E46C-B5E4-9004-10BCD1639B27}" dt="2024-04-12T12:16:24.727" v="345" actId="1076"/>
          <ac:picMkLst>
            <pc:docMk/>
            <pc:sldMk cId="1802519830" sldId="284"/>
            <ac:picMk id="7" creationId="{4D985591-E17A-1952-D985-93D9F07A22AF}"/>
          </ac:picMkLst>
        </pc:picChg>
        <pc:picChg chg="del">
          <ac:chgData name="Vikash Prajapati" userId="S::vprajapati@edunetfoundation.org::c591e709-5004-468c-a84a-6a01e6e692d3" providerId="AD" clId="Web-{3FB9E85A-E46C-B5E4-9004-10BCD1639B27}" dt="2024-04-12T12:12:44.301" v="341"/>
          <ac:picMkLst>
            <pc:docMk/>
            <pc:sldMk cId="1802519830" sldId="284"/>
            <ac:picMk id="11" creationId="{74CF2ED1-D280-6D81-F0A8-F0561FAE366C}"/>
          </ac:picMkLst>
        </pc:picChg>
        <pc:picChg chg="add mod">
          <ac:chgData name="Vikash Prajapati" userId="S::vprajapati@edunetfoundation.org::c591e709-5004-468c-a84a-6a01e6e692d3" providerId="AD" clId="Web-{3FB9E85A-E46C-B5E4-9004-10BCD1639B27}" dt="2024-04-12T12:20:07.714" v="352" actId="1076"/>
          <ac:picMkLst>
            <pc:docMk/>
            <pc:sldMk cId="1802519830" sldId="284"/>
            <ac:picMk id="14" creationId="{83B70F50-034D-F7EF-92E0-08D55CC6B247}"/>
          </ac:picMkLst>
        </pc:picChg>
      </pc:sldChg>
    </pc:docChg>
  </pc:docChgLst>
  <pc:docChgLst>
    <pc:chgData name="Vignesh Muthuvelan" userId="S::vignesh@edunetfoundation.org::4bba1e78-7f47-423f-a071-b783ac2aa66f" providerId="AD" clId="Web-{C8948806-F6AD-4E07-34E4-AAEEAD1882AE}"/>
    <pc:docChg chg="addSld delSld sldOrd">
      <pc:chgData name="Vignesh Muthuvelan" userId="S::vignesh@edunetfoundation.org::4bba1e78-7f47-423f-a071-b783ac2aa66f" providerId="AD" clId="Web-{C8948806-F6AD-4E07-34E4-AAEEAD1882AE}" dt="2024-04-12T08:55:44.880" v="3"/>
      <pc:docMkLst>
        <pc:docMk/>
      </pc:docMkLst>
      <pc:sldChg chg="ord">
        <pc:chgData name="Vignesh Muthuvelan" userId="S::vignesh@edunetfoundation.org::4bba1e78-7f47-423f-a071-b783ac2aa66f" providerId="AD" clId="Web-{C8948806-F6AD-4E07-34E4-AAEEAD1882AE}" dt="2024-04-12T08:55:44.880" v="3"/>
        <pc:sldMkLst>
          <pc:docMk/>
          <pc:sldMk cId="3277691701" sldId="268"/>
        </pc:sldMkLst>
      </pc:sldChg>
      <pc:sldChg chg="add del">
        <pc:chgData name="Vignesh Muthuvelan" userId="S::vignesh@edunetfoundation.org::4bba1e78-7f47-423f-a071-b783ac2aa66f" providerId="AD" clId="Web-{C8948806-F6AD-4E07-34E4-AAEEAD1882AE}" dt="2024-04-12T08:55:03.239" v="1"/>
        <pc:sldMkLst>
          <pc:docMk/>
          <pc:sldMk cId="786576595" sldId="270"/>
        </pc:sldMkLst>
      </pc:sldChg>
      <pc:sldChg chg="add">
        <pc:chgData name="Vignesh Muthuvelan" userId="S::vignesh@edunetfoundation.org::4bba1e78-7f47-423f-a071-b783ac2aa66f" providerId="AD" clId="Web-{C8948806-F6AD-4E07-34E4-AAEEAD1882AE}" dt="2024-04-12T08:55:32.005" v="2"/>
        <pc:sldMkLst>
          <pc:docMk/>
          <pc:sldMk cId="4204551029" sldId="270"/>
        </pc:sldMkLst>
      </pc:sldChg>
    </pc:docChg>
  </pc:docChgLst>
  <pc:docChgLst>
    <pc:chgData name="Vignesh Muthuvelan" userId="S::vignesh@edunetfoundation.org::4bba1e78-7f47-423f-a071-b783ac2aa66f" providerId="AD" clId="Web-{0A1D3B54-A9AE-5643-7871-8E3248DFBFC8}"/>
    <pc:docChg chg="modSld">
      <pc:chgData name="Vignesh Muthuvelan" userId="S::vignesh@edunetfoundation.org::4bba1e78-7f47-423f-a071-b783ac2aa66f" providerId="AD" clId="Web-{0A1D3B54-A9AE-5643-7871-8E3248DFBFC8}" dt="2024-03-21T15:05:40.386" v="12" actId="20577"/>
      <pc:docMkLst>
        <pc:docMk/>
      </pc:docMkLst>
      <pc:sldChg chg="modSp">
        <pc:chgData name="Vignesh Muthuvelan" userId="S::vignesh@edunetfoundation.org::4bba1e78-7f47-423f-a071-b783ac2aa66f" providerId="AD" clId="Web-{0A1D3B54-A9AE-5643-7871-8E3248DFBFC8}" dt="2024-03-21T15:05:40.386" v="12" actId="20577"/>
        <pc:sldMkLst>
          <pc:docMk/>
          <pc:sldMk cId="1275206892" sldId="264"/>
        </pc:sldMkLst>
        <pc:spChg chg="mod">
          <ac:chgData name="Vignesh Muthuvelan" userId="S::vignesh@edunetfoundation.org::4bba1e78-7f47-423f-a071-b783ac2aa66f" providerId="AD" clId="Web-{0A1D3B54-A9AE-5643-7871-8E3248DFBFC8}" dt="2024-03-21T15:05:40.386" v="12" actId="20577"/>
          <ac:spMkLst>
            <pc:docMk/>
            <pc:sldMk cId="1275206892" sldId="264"/>
            <ac:spMk id="20" creationId="{CFB4AFA8-7704-BB74-AD87-B9FAAA7755A8}"/>
          </ac:spMkLst>
        </pc:spChg>
        <pc:picChg chg="mod">
          <ac:chgData name="Vignesh Muthuvelan" userId="S::vignesh@edunetfoundation.org::4bba1e78-7f47-423f-a071-b783ac2aa66f" providerId="AD" clId="Web-{0A1D3B54-A9AE-5643-7871-8E3248DFBFC8}" dt="2024-03-21T15:05:03.292" v="0" actId="1076"/>
          <ac:picMkLst>
            <pc:docMk/>
            <pc:sldMk cId="1275206892" sldId="264"/>
            <ac:picMk id="13" creationId="{57E53E73-2296-8DC5-8237-296084E53332}"/>
          </ac:picMkLst>
        </pc:picChg>
      </pc:sldChg>
    </pc:docChg>
  </pc:docChgLst>
  <pc:docChgLst>
    <pc:chgData name="Vignesh Muthuvelan" userId="S::vignesh@edunetfoundation.org::4bba1e78-7f47-423f-a071-b783ac2aa66f" providerId="AD" clId="Web-{7B048C8E-66E6-C405-ECAC-F541698730DF}"/>
    <pc:docChg chg="addSld modSld">
      <pc:chgData name="Vignesh Muthuvelan" userId="S::vignesh@edunetfoundation.org::4bba1e78-7f47-423f-a071-b783ac2aa66f" providerId="AD" clId="Web-{7B048C8E-66E6-C405-ECAC-F541698730DF}" dt="2024-04-12T11:36:41.033" v="28"/>
      <pc:docMkLst>
        <pc:docMk/>
      </pc:docMkLst>
      <pc:sldChg chg="modNotes">
        <pc:chgData name="Vignesh Muthuvelan" userId="S::vignesh@edunetfoundation.org::4bba1e78-7f47-423f-a071-b783ac2aa66f" providerId="AD" clId="Web-{7B048C8E-66E6-C405-ECAC-F541698730DF}" dt="2024-04-12T11:35:54.080" v="15"/>
        <pc:sldMkLst>
          <pc:docMk/>
          <pc:sldMk cId="4204551029" sldId="270"/>
        </pc:sldMkLst>
      </pc:sldChg>
      <pc:sldChg chg="add modNotes">
        <pc:chgData name="Vignesh Muthuvelan" userId="S::vignesh@edunetfoundation.org::4bba1e78-7f47-423f-a071-b783ac2aa66f" providerId="AD" clId="Web-{7B048C8E-66E6-C405-ECAC-F541698730DF}" dt="2024-04-12T11:36:41.033" v="28"/>
        <pc:sldMkLst>
          <pc:docMk/>
          <pc:sldMk cId="2533350479" sldId="281"/>
        </pc:sldMkLst>
      </pc:sldChg>
      <pc:sldChg chg="add">
        <pc:chgData name="Vignesh Muthuvelan" userId="S::vignesh@edunetfoundation.org::4bba1e78-7f47-423f-a071-b783ac2aa66f" providerId="AD" clId="Web-{7B048C8E-66E6-C405-ECAC-F541698730DF}" dt="2024-04-12T11:35:06.360" v="1"/>
        <pc:sldMkLst>
          <pc:docMk/>
          <pc:sldMk cId="4200521881" sldId="282"/>
        </pc:sldMkLst>
      </pc:sldChg>
    </pc:docChg>
  </pc:docChgLst>
  <pc:docChgLst>
    <pc:chgData name="Sami Ahmad" userId="b14f3dff-e8e4-4f7d-8131-f3b1c21dc151" providerId="ADAL" clId="{A9134B55-50C0-4B63-9245-65BFEF07D8A0}"/>
    <pc:docChg chg="custSel modSld">
      <pc:chgData name="Sami Ahmad" userId="b14f3dff-e8e4-4f7d-8131-f3b1c21dc151" providerId="ADAL" clId="{A9134B55-50C0-4B63-9245-65BFEF07D8A0}" dt="2024-03-22T05:56:34.092" v="76"/>
      <pc:docMkLst>
        <pc:docMk/>
      </pc:docMkLst>
      <pc:sldChg chg="delSp modSp mod">
        <pc:chgData name="Sami Ahmad" userId="b14f3dff-e8e4-4f7d-8131-f3b1c21dc151" providerId="ADAL" clId="{A9134B55-50C0-4B63-9245-65BFEF07D8A0}" dt="2024-03-22T05:56:09.654" v="70" actId="1076"/>
        <pc:sldMkLst>
          <pc:docMk/>
          <pc:sldMk cId="4197583690" sldId="261"/>
        </pc:sldMkLst>
        <pc:spChg chg="mod">
          <ac:chgData name="Sami Ahmad" userId="b14f3dff-e8e4-4f7d-8131-f3b1c21dc151" providerId="ADAL" clId="{A9134B55-50C0-4B63-9245-65BFEF07D8A0}" dt="2024-03-22T05:48:29.121" v="63" actId="20577"/>
          <ac:spMkLst>
            <pc:docMk/>
            <pc:sldMk cId="4197583690" sldId="261"/>
            <ac:spMk id="20" creationId="{CFB4AFA8-7704-BB74-AD87-B9FAAA7755A8}"/>
          </ac:spMkLst>
        </pc:spChg>
        <pc:spChg chg="mod">
          <ac:chgData name="Sami Ahmad" userId="b14f3dff-e8e4-4f7d-8131-f3b1c21dc151" providerId="ADAL" clId="{A9134B55-50C0-4B63-9245-65BFEF07D8A0}" dt="2024-03-22T05:56:09.654" v="70" actId="1076"/>
          <ac:spMkLst>
            <pc:docMk/>
            <pc:sldMk cId="4197583690" sldId="261"/>
            <ac:spMk id="61" creationId="{1FBFD96C-9F33-1531-B3E0-BC768CA8055E}"/>
          </ac:spMkLst>
        </pc:spChg>
        <pc:picChg chg="del">
          <ac:chgData name="Sami Ahmad" userId="b14f3dff-e8e4-4f7d-8131-f3b1c21dc151" providerId="ADAL" clId="{A9134B55-50C0-4B63-9245-65BFEF07D8A0}" dt="2024-03-22T05:55:59.439" v="67" actId="478"/>
          <ac:picMkLst>
            <pc:docMk/>
            <pc:sldMk cId="4197583690" sldId="261"/>
            <ac:picMk id="4" creationId="{48EE1AAE-A247-97F4-4634-4F9D36CD1472}"/>
          </ac:picMkLst>
        </pc:picChg>
      </pc:sldChg>
      <pc:sldChg chg="addSp delSp modSp mod">
        <pc:chgData name="Sami Ahmad" userId="b14f3dff-e8e4-4f7d-8131-f3b1c21dc151" providerId="ADAL" clId="{A9134B55-50C0-4B63-9245-65BFEF07D8A0}" dt="2024-03-22T05:56:25.616" v="72"/>
        <pc:sldMkLst>
          <pc:docMk/>
          <pc:sldMk cId="1275206892" sldId="264"/>
        </pc:sldMkLst>
        <pc:spChg chg="mod">
          <ac:chgData name="Sami Ahmad" userId="b14f3dff-e8e4-4f7d-8131-f3b1c21dc151" providerId="ADAL" clId="{A9134B55-50C0-4B63-9245-65BFEF07D8A0}" dt="2024-03-22T05:47:35.653" v="58" actId="122"/>
          <ac:spMkLst>
            <pc:docMk/>
            <pc:sldMk cId="1275206892" sldId="264"/>
            <ac:spMk id="16" creationId="{44C1768C-FB7A-07D1-8179-DBF54D2E5FA4}"/>
          </ac:spMkLst>
        </pc:spChg>
        <pc:spChg chg="mod">
          <ac:chgData name="Sami Ahmad" userId="b14f3dff-e8e4-4f7d-8131-f3b1c21dc151" providerId="ADAL" clId="{A9134B55-50C0-4B63-9245-65BFEF07D8A0}" dt="2024-03-22T05:47:38.511" v="59" actId="122"/>
          <ac:spMkLst>
            <pc:docMk/>
            <pc:sldMk cId="1275206892" sldId="264"/>
            <ac:spMk id="20" creationId="{CFB4AFA8-7704-BB74-AD87-B9FAAA7755A8}"/>
          </ac:spMkLst>
        </pc:spChg>
        <pc:spChg chg="mod">
          <ac:chgData name="Sami Ahmad" userId="b14f3dff-e8e4-4f7d-8131-f3b1c21dc151" providerId="ADAL" clId="{A9134B55-50C0-4B63-9245-65BFEF07D8A0}" dt="2024-03-22T05:55:32.987" v="65" actId="255"/>
          <ac:spMkLst>
            <pc:docMk/>
            <pc:sldMk cId="1275206892" sldId="264"/>
            <ac:spMk id="61" creationId="{1FBFD96C-9F33-1531-B3E0-BC768CA8055E}"/>
          </ac:spMkLst>
        </pc:spChg>
        <pc:picChg chg="add mod">
          <ac:chgData name="Sami Ahmad" userId="b14f3dff-e8e4-4f7d-8131-f3b1c21dc151" providerId="ADAL" clId="{A9134B55-50C0-4B63-9245-65BFEF07D8A0}" dt="2024-03-22T05:56:25.616" v="72"/>
          <ac:picMkLst>
            <pc:docMk/>
            <pc:sldMk cId="1275206892" sldId="264"/>
            <ac:picMk id="4" creationId="{6BCF08CA-91D4-FEC6-FF47-422B8A2DFB42}"/>
          </ac:picMkLst>
        </pc:picChg>
        <pc:picChg chg="mod">
          <ac:chgData name="Sami Ahmad" userId="b14f3dff-e8e4-4f7d-8131-f3b1c21dc151" providerId="ADAL" clId="{A9134B55-50C0-4B63-9245-65BFEF07D8A0}" dt="2024-03-22T05:48:06.302" v="62" actId="1076"/>
          <ac:picMkLst>
            <pc:docMk/>
            <pc:sldMk cId="1275206892" sldId="264"/>
            <ac:picMk id="15" creationId="{3E5AF396-F879-58D1-9F58-0C05FA8EFEC8}"/>
          </ac:picMkLst>
        </pc:picChg>
        <pc:picChg chg="mod">
          <ac:chgData name="Sami Ahmad" userId="b14f3dff-e8e4-4f7d-8131-f3b1c21dc151" providerId="ADAL" clId="{A9134B55-50C0-4B63-9245-65BFEF07D8A0}" dt="2024-03-22T05:47:56.144" v="61" actId="1076"/>
          <ac:picMkLst>
            <pc:docMk/>
            <pc:sldMk cId="1275206892" sldId="264"/>
            <ac:picMk id="17" creationId="{512051F9-7455-BCD6-D713-F5954E96C55C}"/>
          </ac:picMkLst>
        </pc:picChg>
        <pc:picChg chg="del">
          <ac:chgData name="Sami Ahmad" userId="b14f3dff-e8e4-4f7d-8131-f3b1c21dc151" providerId="ADAL" clId="{A9134B55-50C0-4B63-9245-65BFEF07D8A0}" dt="2024-03-22T05:56:21.827" v="71" actId="478"/>
          <ac:picMkLst>
            <pc:docMk/>
            <pc:sldMk cId="1275206892" sldId="264"/>
            <ac:picMk id="52" creationId="{578FD424-5A8D-84C1-C633-6588AA30684C}"/>
          </ac:picMkLst>
        </pc:picChg>
      </pc:sldChg>
      <pc:sldChg chg="addSp delSp modSp mod">
        <pc:chgData name="Sami Ahmad" userId="b14f3dff-e8e4-4f7d-8131-f3b1c21dc151" providerId="ADAL" clId="{A9134B55-50C0-4B63-9245-65BFEF07D8A0}" dt="2024-03-22T05:56:28.359" v="74"/>
        <pc:sldMkLst>
          <pc:docMk/>
          <pc:sldMk cId="3611199678" sldId="265"/>
        </pc:sldMkLst>
        <pc:picChg chg="del">
          <ac:chgData name="Sami Ahmad" userId="b14f3dff-e8e4-4f7d-8131-f3b1c21dc151" providerId="ADAL" clId="{A9134B55-50C0-4B63-9245-65BFEF07D8A0}" dt="2024-03-22T05:56:01.233" v="68" actId="478"/>
          <ac:picMkLst>
            <pc:docMk/>
            <pc:sldMk cId="3611199678" sldId="265"/>
            <ac:picMk id="4" creationId="{48EE1AAE-A247-97F4-4634-4F9D36CD1472}"/>
          </ac:picMkLst>
        </pc:picChg>
        <pc:picChg chg="add mod">
          <ac:chgData name="Sami Ahmad" userId="b14f3dff-e8e4-4f7d-8131-f3b1c21dc151" providerId="ADAL" clId="{A9134B55-50C0-4B63-9245-65BFEF07D8A0}" dt="2024-03-22T05:56:28.359" v="74"/>
          <ac:picMkLst>
            <pc:docMk/>
            <pc:sldMk cId="3611199678" sldId="265"/>
            <ac:picMk id="7" creationId="{587BF907-1530-00EB-852C-21452B94CBA6}"/>
          </ac:picMkLst>
        </pc:picChg>
        <pc:picChg chg="del">
          <ac:chgData name="Sami Ahmad" userId="b14f3dff-e8e4-4f7d-8131-f3b1c21dc151" providerId="ADAL" clId="{A9134B55-50C0-4B63-9245-65BFEF07D8A0}" dt="2024-03-22T05:56:27.796" v="73" actId="478"/>
          <ac:picMkLst>
            <pc:docMk/>
            <pc:sldMk cId="3611199678" sldId="265"/>
            <ac:picMk id="52" creationId="{578FD424-5A8D-84C1-C633-6588AA30684C}"/>
          </ac:picMkLst>
        </pc:picChg>
      </pc:sldChg>
      <pc:sldChg chg="addSp delSp modSp mod modNotesTx">
        <pc:chgData name="Sami Ahmad" userId="b14f3dff-e8e4-4f7d-8131-f3b1c21dc151" providerId="ADAL" clId="{A9134B55-50C0-4B63-9245-65BFEF07D8A0}" dt="2024-03-22T05:56:34.092" v="76"/>
        <pc:sldMkLst>
          <pc:docMk/>
          <pc:sldMk cId="2969373007" sldId="266"/>
        </pc:sldMkLst>
        <pc:picChg chg="del">
          <ac:chgData name="Sami Ahmad" userId="b14f3dff-e8e4-4f7d-8131-f3b1c21dc151" providerId="ADAL" clId="{A9134B55-50C0-4B63-9245-65BFEF07D8A0}" dt="2024-03-22T05:56:02.847" v="69" actId="478"/>
          <ac:picMkLst>
            <pc:docMk/>
            <pc:sldMk cId="2969373007" sldId="266"/>
            <ac:picMk id="4" creationId="{48EE1AAE-A247-97F4-4634-4F9D36CD1472}"/>
          </ac:picMkLst>
        </pc:picChg>
        <pc:picChg chg="add mod">
          <ac:chgData name="Sami Ahmad" userId="b14f3dff-e8e4-4f7d-8131-f3b1c21dc151" providerId="ADAL" clId="{A9134B55-50C0-4B63-9245-65BFEF07D8A0}" dt="2024-03-22T05:56:34.092" v="76"/>
          <ac:picMkLst>
            <pc:docMk/>
            <pc:sldMk cId="2969373007" sldId="266"/>
            <ac:picMk id="11" creationId="{FE5B11B1-05E3-C08A-FF6B-E66F67221C9F}"/>
          </ac:picMkLst>
        </pc:picChg>
        <pc:picChg chg="del">
          <ac:chgData name="Sami Ahmad" userId="b14f3dff-e8e4-4f7d-8131-f3b1c21dc151" providerId="ADAL" clId="{A9134B55-50C0-4B63-9245-65BFEF07D8A0}" dt="2024-03-22T05:56:33.615" v="75" actId="478"/>
          <ac:picMkLst>
            <pc:docMk/>
            <pc:sldMk cId="2969373007" sldId="266"/>
            <ac:picMk id="52" creationId="{578FD424-5A8D-84C1-C633-6588AA30684C}"/>
          </ac:picMkLst>
        </pc:picChg>
      </pc:sldChg>
    </pc:docChg>
  </pc:docChgLst>
  <pc:docChgLst>
    <pc:chgData name="Nanthini Mohan" userId="S::nanthini@edunetfoundation.org::474bc158-19d5-47aa-903e-624d37a0a8e0" providerId="AD" clId="Web-{5997CC75-6AEC-C277-A686-61749B7DD5E7}"/>
    <pc:docChg chg="addSld">
      <pc:chgData name="Nanthini Mohan" userId="S::nanthini@edunetfoundation.org::474bc158-19d5-47aa-903e-624d37a0a8e0" providerId="AD" clId="Web-{5997CC75-6AEC-C277-A686-61749B7DD5E7}" dt="2024-04-12T10:23:59.809" v="1"/>
      <pc:docMkLst>
        <pc:docMk/>
      </pc:docMkLst>
      <pc:sldChg chg="add">
        <pc:chgData name="Nanthini Mohan" userId="S::nanthini@edunetfoundation.org::474bc158-19d5-47aa-903e-624d37a0a8e0" providerId="AD" clId="Web-{5997CC75-6AEC-C277-A686-61749B7DD5E7}" dt="2024-04-12T10:23:01.605" v="0"/>
        <pc:sldMkLst>
          <pc:docMk/>
          <pc:sldMk cId="3611199678" sldId="265"/>
        </pc:sldMkLst>
      </pc:sldChg>
      <pc:sldChg chg="add">
        <pc:chgData name="Nanthini Mohan" userId="S::nanthini@edunetfoundation.org::474bc158-19d5-47aa-903e-624d37a0a8e0" providerId="AD" clId="Web-{5997CC75-6AEC-C277-A686-61749B7DD5E7}" dt="2024-04-12T10:23:59.809" v="1"/>
        <pc:sldMkLst>
          <pc:docMk/>
          <pc:sldMk cId="4252686331" sldId="274"/>
        </pc:sldMkLst>
      </pc:sldChg>
    </pc:docChg>
  </pc:docChgLst>
  <pc:docChgLst>
    <pc:chgData name="Piyush Pankaj" userId="S::ppankaj@edunetfoundation.org::0f107adc-6b2d-4d09-b801-90cbfaeeeba7" providerId="AD" clId="Web-{233E3ED0-D9B8-7A2F-01D6-E45C82FEF25E}"/>
    <pc:docChg chg="addSld modSld sldOrd">
      <pc:chgData name="Piyush Pankaj" userId="S::ppankaj@edunetfoundation.org::0f107adc-6b2d-4d09-b801-90cbfaeeeba7" providerId="AD" clId="Web-{233E3ED0-D9B8-7A2F-01D6-E45C82FEF25E}" dt="2024-03-22T11:12:48.090" v="2"/>
      <pc:docMkLst>
        <pc:docMk/>
      </pc:docMkLst>
      <pc:sldChg chg="modSp add ord">
        <pc:chgData name="Piyush Pankaj" userId="S::ppankaj@edunetfoundation.org::0f107adc-6b2d-4d09-b801-90cbfaeeeba7" providerId="AD" clId="Web-{233E3ED0-D9B8-7A2F-01D6-E45C82FEF25E}" dt="2024-03-22T11:12:48.090" v="2"/>
        <pc:sldMkLst>
          <pc:docMk/>
          <pc:sldMk cId="2655762169" sldId="269"/>
        </pc:sldMkLst>
        <pc:picChg chg="mod">
          <ac:chgData name="Piyush Pankaj" userId="S::ppankaj@edunetfoundation.org::0f107adc-6b2d-4d09-b801-90cbfaeeeba7" providerId="AD" clId="Web-{233E3ED0-D9B8-7A2F-01D6-E45C82FEF25E}" dt="2024-03-22T11:12:01.199" v="1" actId="14100"/>
          <ac:picMkLst>
            <pc:docMk/>
            <pc:sldMk cId="2655762169" sldId="269"/>
            <ac:picMk id="7" creationId="{21B77730-84D7-826F-25B4-EFBAF9EA89EC}"/>
          </ac:picMkLst>
        </pc:picChg>
      </pc:sldChg>
    </pc:docChg>
  </pc:docChgLst>
  <pc:docChgLst>
    <pc:chgData name="Aswini Kumar Motapothula" userId="S::aswinikumar@edunetfoundation.org::8849ae8d-bc89-4217-899c-9440ffcae5bb" providerId="AD" clId="Web-{FBA8F538-86C8-D5C2-C527-6CA3E4F400FA}"/>
    <pc:docChg chg="addSld modSld">
      <pc:chgData name="Aswini Kumar Motapothula" userId="S::aswinikumar@edunetfoundation.org::8849ae8d-bc89-4217-899c-9440ffcae5bb" providerId="AD" clId="Web-{FBA8F538-86C8-D5C2-C527-6CA3E4F400FA}" dt="2024-04-12T10:06:20.897" v="84" actId="20577"/>
      <pc:docMkLst>
        <pc:docMk/>
      </pc:docMkLst>
      <pc:sldChg chg="addSp modSp">
        <pc:chgData name="Aswini Kumar Motapothula" userId="S::aswinikumar@edunetfoundation.org::8849ae8d-bc89-4217-899c-9440ffcae5bb" providerId="AD" clId="Web-{FBA8F538-86C8-D5C2-C527-6CA3E4F400FA}" dt="2024-04-12T10:06:20.897" v="84" actId="20577"/>
        <pc:sldMkLst>
          <pc:docMk/>
          <pc:sldMk cId="1263343958" sldId="272"/>
        </pc:sldMkLst>
        <pc:spChg chg="mod">
          <ac:chgData name="Aswini Kumar Motapothula" userId="S::aswinikumar@edunetfoundation.org::8849ae8d-bc89-4217-899c-9440ffcae5bb" providerId="AD" clId="Web-{FBA8F538-86C8-D5C2-C527-6CA3E4F400FA}" dt="2024-04-12T10:06:20.897" v="84" actId="20577"/>
          <ac:spMkLst>
            <pc:docMk/>
            <pc:sldMk cId="1263343958" sldId="272"/>
            <ac:spMk id="12" creationId="{03D5D176-745F-9BE2-9BF3-078034519D27}"/>
          </ac:spMkLst>
        </pc:spChg>
        <pc:spChg chg="mod">
          <ac:chgData name="Aswini Kumar Motapothula" userId="S::aswinikumar@edunetfoundation.org::8849ae8d-bc89-4217-899c-9440ffcae5bb" providerId="AD" clId="Web-{FBA8F538-86C8-D5C2-C527-6CA3E4F400FA}" dt="2024-04-12T09:46:51.998" v="20" actId="20577"/>
          <ac:spMkLst>
            <pc:docMk/>
            <pc:sldMk cId="1263343958" sldId="272"/>
            <ac:spMk id="14" creationId="{777DC1F0-B9B3-4013-741B-5C0378C1C483}"/>
          </ac:spMkLst>
        </pc:spChg>
        <pc:picChg chg="mod">
          <ac:chgData name="Aswini Kumar Motapothula" userId="S::aswinikumar@edunetfoundation.org::8849ae8d-bc89-4217-899c-9440ffcae5bb" providerId="AD" clId="Web-{FBA8F538-86C8-D5C2-C527-6CA3E4F400FA}" dt="2024-04-12T09:57:10.502" v="26" actId="1076"/>
          <ac:picMkLst>
            <pc:docMk/>
            <pc:sldMk cId="1263343958" sldId="272"/>
            <ac:picMk id="4" creationId="{06B5D1AF-8A5F-D0F0-D229-0783AB73CDE8}"/>
          </ac:picMkLst>
        </pc:picChg>
        <pc:picChg chg="add mod">
          <ac:chgData name="Aswini Kumar Motapothula" userId="S::aswinikumar@edunetfoundation.org::8849ae8d-bc89-4217-899c-9440ffcae5bb" providerId="AD" clId="Web-{FBA8F538-86C8-D5C2-C527-6CA3E4F400FA}" dt="2024-04-12T09:57:05.330" v="25" actId="1076"/>
          <ac:picMkLst>
            <pc:docMk/>
            <pc:sldMk cId="1263343958" sldId="272"/>
            <ac:picMk id="7" creationId="{98BB31AB-7D07-BF92-BDE5-646078E79AF5}"/>
          </ac:picMkLst>
        </pc:picChg>
      </pc:sldChg>
      <pc:sldChg chg="addSp delSp modSp add replId">
        <pc:chgData name="Aswini Kumar Motapothula" userId="S::aswinikumar@edunetfoundation.org::8849ae8d-bc89-4217-899c-9440ffcae5bb" providerId="AD" clId="Web-{FBA8F538-86C8-D5C2-C527-6CA3E4F400FA}" dt="2024-04-12T10:05:55.084" v="83" actId="1076"/>
        <pc:sldMkLst>
          <pc:docMk/>
          <pc:sldMk cId="185251806" sldId="273"/>
        </pc:sldMkLst>
        <pc:spChg chg="mod">
          <ac:chgData name="Aswini Kumar Motapothula" userId="S::aswinikumar@edunetfoundation.org::8849ae8d-bc89-4217-899c-9440ffcae5bb" providerId="AD" clId="Web-{FBA8F538-86C8-D5C2-C527-6CA3E4F400FA}" dt="2024-04-12T10:05:11.115" v="77" actId="20577"/>
          <ac:spMkLst>
            <pc:docMk/>
            <pc:sldMk cId="185251806" sldId="273"/>
            <ac:spMk id="12" creationId="{03D5D176-745F-9BE2-9BF3-078034519D27}"/>
          </ac:spMkLst>
        </pc:spChg>
        <pc:spChg chg="mod">
          <ac:chgData name="Aswini Kumar Motapothula" userId="S::aswinikumar@edunetfoundation.org::8849ae8d-bc89-4217-899c-9440ffcae5bb" providerId="AD" clId="Web-{FBA8F538-86C8-D5C2-C527-6CA3E4F400FA}" dt="2024-04-12T10:05:28.725" v="78" actId="20577"/>
          <ac:spMkLst>
            <pc:docMk/>
            <pc:sldMk cId="185251806" sldId="273"/>
            <ac:spMk id="14" creationId="{777DC1F0-B9B3-4013-741B-5C0378C1C483}"/>
          </ac:spMkLst>
        </pc:spChg>
        <pc:spChg chg="mod">
          <ac:chgData name="Aswini Kumar Motapothula" userId="S::aswinikumar@edunetfoundation.org::8849ae8d-bc89-4217-899c-9440ffcae5bb" providerId="AD" clId="Web-{FBA8F538-86C8-D5C2-C527-6CA3E4F400FA}" dt="2024-04-12T10:03:00.739" v="54" actId="20577"/>
          <ac:spMkLst>
            <pc:docMk/>
            <pc:sldMk cId="185251806" sldId="273"/>
            <ac:spMk id="16" creationId="{44C1768C-FB7A-07D1-8179-DBF54D2E5FA4}"/>
          </ac:spMkLst>
        </pc:spChg>
        <pc:spChg chg="mod">
          <ac:chgData name="Aswini Kumar Motapothula" userId="S::aswinikumar@edunetfoundation.org::8849ae8d-bc89-4217-899c-9440ffcae5bb" providerId="AD" clId="Web-{FBA8F538-86C8-D5C2-C527-6CA3E4F400FA}" dt="2024-04-12T10:02:40.489" v="50" actId="20577"/>
          <ac:spMkLst>
            <pc:docMk/>
            <pc:sldMk cId="185251806" sldId="273"/>
            <ac:spMk id="20" creationId="{CFB4AFA8-7704-BB74-AD87-B9FAAA7755A8}"/>
          </ac:spMkLst>
        </pc:spChg>
        <pc:picChg chg="add mod">
          <ac:chgData name="Aswini Kumar Motapothula" userId="S::aswinikumar@edunetfoundation.org::8849ae8d-bc89-4217-899c-9440ffcae5bb" providerId="AD" clId="Web-{FBA8F538-86C8-D5C2-C527-6CA3E4F400FA}" dt="2024-04-12T10:04:46.693" v="60" actId="1076"/>
          <ac:picMkLst>
            <pc:docMk/>
            <pc:sldMk cId="185251806" sldId="273"/>
            <ac:picMk id="4" creationId="{B59E833F-8487-FC22-D335-2FFA6A09F7C2}"/>
          </ac:picMkLst>
        </pc:picChg>
        <pc:picChg chg="del">
          <ac:chgData name="Aswini Kumar Motapothula" userId="S::aswinikumar@edunetfoundation.org::8849ae8d-bc89-4217-899c-9440ffcae5bb" providerId="AD" clId="Web-{FBA8F538-86C8-D5C2-C527-6CA3E4F400FA}" dt="2024-04-12T09:59:51.503" v="28"/>
          <ac:picMkLst>
            <pc:docMk/>
            <pc:sldMk cId="185251806" sldId="273"/>
            <ac:picMk id="7" creationId="{29292F19-BF73-F9FB-72A6-90205E51907E}"/>
          </ac:picMkLst>
        </pc:picChg>
        <pc:picChg chg="add mod">
          <ac:chgData name="Aswini Kumar Motapothula" userId="S::aswinikumar@edunetfoundation.org::8849ae8d-bc89-4217-899c-9440ffcae5bb" providerId="AD" clId="Web-{FBA8F538-86C8-D5C2-C527-6CA3E4F400FA}" dt="2024-04-12T10:05:55.084" v="83" actId="1076"/>
          <ac:picMkLst>
            <pc:docMk/>
            <pc:sldMk cId="185251806" sldId="273"/>
            <ac:picMk id="13" creationId="{05785CCD-D09B-0480-70FC-365171E3D302}"/>
          </ac:picMkLst>
        </pc:picChg>
        <pc:picChg chg="del">
          <ac:chgData name="Aswini Kumar Motapothula" userId="S::aswinikumar@edunetfoundation.org::8849ae8d-bc89-4217-899c-9440ffcae5bb" providerId="AD" clId="Web-{FBA8F538-86C8-D5C2-C527-6CA3E4F400FA}" dt="2024-04-12T10:00:17.066" v="29"/>
          <ac:picMkLst>
            <pc:docMk/>
            <pc:sldMk cId="185251806" sldId="273"/>
            <ac:picMk id="15" creationId="{85D7D2B2-F31A-A465-72F0-A3760DC2F4EA}"/>
          </ac:picMkLst>
        </pc:picChg>
      </pc:sldChg>
    </pc:docChg>
  </pc:docChgLst>
  <pc:docChgLst>
    <pc:chgData name="Vikash Prajapati" userId="S::vprajapati@edunetfoundation.org::c591e709-5004-468c-a84a-6a01e6e692d3" providerId="AD" clId="Web-{4FF691A3-3E89-31DB-794F-237DBE6A42A6}"/>
    <pc:docChg chg="modSld">
      <pc:chgData name="Vikash Prajapati" userId="S::vprajapati@edunetfoundation.org::c591e709-5004-468c-a84a-6a01e6e692d3" providerId="AD" clId="Web-{4FF691A3-3E89-31DB-794F-237DBE6A42A6}" dt="2024-04-15T08:31:39.739" v="27" actId="20577"/>
      <pc:docMkLst>
        <pc:docMk/>
      </pc:docMkLst>
      <pc:sldChg chg="modSp">
        <pc:chgData name="Vikash Prajapati" userId="S::vprajapati@edunetfoundation.org::c591e709-5004-468c-a84a-6a01e6e692d3" providerId="AD" clId="Web-{4FF691A3-3E89-31DB-794F-237DBE6A42A6}" dt="2024-04-15T08:31:39.739" v="27" actId="20577"/>
        <pc:sldMkLst>
          <pc:docMk/>
          <pc:sldMk cId="764892996" sldId="277"/>
        </pc:sldMkLst>
        <pc:spChg chg="mod">
          <ac:chgData name="Vikash Prajapati" userId="S::vprajapati@edunetfoundation.org::c591e709-5004-468c-a84a-6a01e6e692d3" providerId="AD" clId="Web-{4FF691A3-3E89-31DB-794F-237DBE6A42A6}" dt="2024-04-15T08:31:39.739" v="27" actId="20577"/>
          <ac:spMkLst>
            <pc:docMk/>
            <pc:sldMk cId="764892996" sldId="277"/>
            <ac:spMk id="16" creationId="{44C1768C-FB7A-07D1-8179-DBF54D2E5FA4}"/>
          </ac:spMkLst>
        </pc:spChg>
      </pc:sldChg>
      <pc:sldChg chg="modSp">
        <pc:chgData name="Vikash Prajapati" userId="S::vprajapati@edunetfoundation.org::c591e709-5004-468c-a84a-6a01e6e692d3" providerId="AD" clId="Web-{4FF691A3-3E89-31DB-794F-237DBE6A42A6}" dt="2024-04-15T08:22:31.936" v="9" actId="1076"/>
        <pc:sldMkLst>
          <pc:docMk/>
          <pc:sldMk cId="3213358334" sldId="283"/>
        </pc:sldMkLst>
        <pc:spChg chg="mod">
          <ac:chgData name="Vikash Prajapati" userId="S::vprajapati@edunetfoundation.org::c591e709-5004-468c-a84a-6a01e6e692d3" providerId="AD" clId="Web-{4FF691A3-3E89-31DB-794F-237DBE6A42A6}" dt="2024-04-15T08:22:31.936" v="9" actId="1076"/>
          <ac:spMkLst>
            <pc:docMk/>
            <pc:sldMk cId="3213358334" sldId="283"/>
            <ac:spMk id="16" creationId="{44C1768C-FB7A-07D1-8179-DBF54D2E5FA4}"/>
          </ac:spMkLst>
        </pc:spChg>
        <pc:spChg chg="mod">
          <ac:chgData name="Vikash Prajapati" userId="S::vprajapati@edunetfoundation.org::c591e709-5004-468c-a84a-6a01e6e692d3" providerId="AD" clId="Web-{4FF691A3-3E89-31DB-794F-237DBE6A42A6}" dt="2024-04-15T08:15:41.525" v="2" actId="1076"/>
          <ac:spMkLst>
            <pc:docMk/>
            <pc:sldMk cId="3213358334" sldId="283"/>
            <ac:spMk id="55" creationId="{2B1EBDEE-9CB4-6812-C817-F3CD42B139FC}"/>
          </ac:spMkLst>
        </pc:spChg>
      </pc:sldChg>
      <pc:sldChg chg="modSp">
        <pc:chgData name="Vikash Prajapati" userId="S::vprajapati@edunetfoundation.org::c591e709-5004-468c-a84a-6a01e6e692d3" providerId="AD" clId="Web-{4FF691A3-3E89-31DB-794F-237DBE6A42A6}" dt="2024-04-15T08:26:53.798" v="22" actId="20577"/>
        <pc:sldMkLst>
          <pc:docMk/>
          <pc:sldMk cId="1802519830" sldId="284"/>
        </pc:sldMkLst>
        <pc:spChg chg="mod">
          <ac:chgData name="Vikash Prajapati" userId="S::vprajapati@edunetfoundation.org::c591e709-5004-468c-a84a-6a01e6e692d3" providerId="AD" clId="Web-{4FF691A3-3E89-31DB-794F-237DBE6A42A6}" dt="2024-04-15T08:26:53.798" v="22" actId="20577"/>
          <ac:spMkLst>
            <pc:docMk/>
            <pc:sldMk cId="1802519830" sldId="284"/>
            <ac:spMk id="16" creationId="{44C1768C-FB7A-07D1-8179-DBF54D2E5FA4}"/>
          </ac:spMkLst>
        </pc:spChg>
      </pc:sldChg>
    </pc:docChg>
  </pc:docChgLst>
  <pc:docChgLst>
    <pc:chgData name="Vignesh Muthuvelan" userId="S::vignesh@edunetfoundation.org::4bba1e78-7f47-423f-a071-b783ac2aa66f" providerId="AD" clId="Web-{98171389-F95C-DB88-2F7E-7AF21B635903}"/>
    <pc:docChg chg="modSld sldOrd">
      <pc:chgData name="Vignesh Muthuvelan" userId="S::vignesh@edunetfoundation.org::4bba1e78-7f47-423f-a071-b783ac2aa66f" providerId="AD" clId="Web-{98171389-F95C-DB88-2F7E-7AF21B635903}" dt="2024-04-12T08:57:34.122" v="6" actId="14100"/>
      <pc:docMkLst>
        <pc:docMk/>
      </pc:docMkLst>
      <pc:sldChg chg="modSp ord">
        <pc:chgData name="Vignesh Muthuvelan" userId="S::vignesh@edunetfoundation.org::4bba1e78-7f47-423f-a071-b783ac2aa66f" providerId="AD" clId="Web-{98171389-F95C-DB88-2F7E-7AF21B635903}" dt="2024-04-12T08:57:34.122" v="6" actId="14100"/>
        <pc:sldMkLst>
          <pc:docMk/>
          <pc:sldMk cId="4204551029" sldId="270"/>
        </pc:sldMkLst>
        <pc:spChg chg="mod">
          <ac:chgData name="Vignesh Muthuvelan" userId="S::vignesh@edunetfoundation.org::4bba1e78-7f47-423f-a071-b783ac2aa66f" providerId="AD" clId="Web-{98171389-F95C-DB88-2F7E-7AF21B635903}" dt="2024-04-12T08:57:17.950" v="4" actId="20577"/>
          <ac:spMkLst>
            <pc:docMk/>
            <pc:sldMk cId="4204551029" sldId="270"/>
            <ac:spMk id="16" creationId="{44C1768C-FB7A-07D1-8179-DBF54D2E5FA4}"/>
          </ac:spMkLst>
        </pc:spChg>
        <pc:spChg chg="mod">
          <ac:chgData name="Vignesh Muthuvelan" userId="S::vignesh@edunetfoundation.org::4bba1e78-7f47-423f-a071-b783ac2aa66f" providerId="AD" clId="Web-{98171389-F95C-DB88-2F7E-7AF21B635903}" dt="2024-04-12T08:56:52.746" v="2" actId="1076"/>
          <ac:spMkLst>
            <pc:docMk/>
            <pc:sldMk cId="4204551029" sldId="270"/>
            <ac:spMk id="20" creationId="{CFB4AFA8-7704-BB74-AD87-B9FAAA7755A8}"/>
          </ac:spMkLst>
        </pc:spChg>
        <pc:spChg chg="mod">
          <ac:chgData name="Vignesh Muthuvelan" userId="S::vignesh@edunetfoundation.org::4bba1e78-7f47-423f-a071-b783ac2aa66f" providerId="AD" clId="Web-{98171389-F95C-DB88-2F7E-7AF21B635903}" dt="2024-04-12T08:57:34.122" v="6" actId="14100"/>
          <ac:spMkLst>
            <pc:docMk/>
            <pc:sldMk cId="4204551029" sldId="270"/>
            <ac:spMk id="61" creationId="{1FBFD96C-9F33-1531-B3E0-BC768CA8055E}"/>
          </ac:spMkLst>
        </pc:spChg>
      </pc:sldChg>
    </pc:docChg>
  </pc:docChgLst>
  <pc:docChgLst>
    <pc:chgData name="Vikash Prajapati" userId="S::vprajapati@edunetfoundation.org::c591e709-5004-468c-a84a-6a01e6e692d3" providerId="AD" clId="Web-{968BA42C-2CEF-F0E9-F3CD-94A5E8C6CD4A}"/>
    <pc:docChg chg="modSld">
      <pc:chgData name="Vikash Prajapati" userId="S::vprajapati@edunetfoundation.org::c591e709-5004-468c-a84a-6a01e6e692d3" providerId="AD" clId="Web-{968BA42C-2CEF-F0E9-F3CD-94A5E8C6CD4A}" dt="2024-04-15T08:11:45.333" v="1" actId="1076"/>
      <pc:docMkLst>
        <pc:docMk/>
      </pc:docMkLst>
      <pc:sldChg chg="modSp">
        <pc:chgData name="Vikash Prajapati" userId="S::vprajapati@edunetfoundation.org::c591e709-5004-468c-a84a-6a01e6e692d3" providerId="AD" clId="Web-{968BA42C-2CEF-F0E9-F3CD-94A5E8C6CD4A}" dt="2024-04-15T08:11:45.333" v="1" actId="1076"/>
        <pc:sldMkLst>
          <pc:docMk/>
          <pc:sldMk cId="2655762169" sldId="269"/>
        </pc:sldMkLst>
        <pc:picChg chg="mod">
          <ac:chgData name="Vikash Prajapati" userId="S::vprajapati@edunetfoundation.org::c591e709-5004-468c-a84a-6a01e6e692d3" providerId="AD" clId="Web-{968BA42C-2CEF-F0E9-F3CD-94A5E8C6CD4A}" dt="2024-04-15T08:11:45.333" v="1" actId="1076"/>
          <ac:picMkLst>
            <pc:docMk/>
            <pc:sldMk cId="2655762169" sldId="269"/>
            <ac:picMk id="23" creationId="{1A09BCA4-771B-E986-6E0A-E5AFE6B45DA3}"/>
          </ac:picMkLst>
        </pc:picChg>
      </pc:sldChg>
    </pc:docChg>
  </pc:docChgLst>
  <pc:docChgLst>
    <pc:chgData name="Aswini Kumar Motapothula" userId="S::aswinikumar@edunetfoundation.org::8849ae8d-bc89-4217-899c-9440ffcae5bb" providerId="AD" clId="Web-{48BD3646-1287-51D7-BAEB-E6391AFDAABF}"/>
    <pc:docChg chg="addSld modSld sldOrd">
      <pc:chgData name="Aswini Kumar Motapothula" userId="S::aswinikumar@edunetfoundation.org::8849ae8d-bc89-4217-899c-9440ffcae5bb" providerId="AD" clId="Web-{48BD3646-1287-51D7-BAEB-E6391AFDAABF}" dt="2024-04-12T09:45:20.135" v="138" actId="1076"/>
      <pc:docMkLst>
        <pc:docMk/>
      </pc:docMkLst>
      <pc:sldChg chg="ord">
        <pc:chgData name="Aswini Kumar Motapothula" userId="S::aswinikumar@edunetfoundation.org::8849ae8d-bc89-4217-899c-9440ffcae5bb" providerId="AD" clId="Web-{48BD3646-1287-51D7-BAEB-E6391AFDAABF}" dt="2024-04-12T09:02:00.199" v="0"/>
        <pc:sldMkLst>
          <pc:docMk/>
          <pc:sldMk cId="3277691701" sldId="268"/>
        </pc:sldMkLst>
      </pc:sldChg>
      <pc:sldChg chg="addSp delSp modSp add replId">
        <pc:chgData name="Aswini Kumar Motapothula" userId="S::aswinikumar@edunetfoundation.org::8849ae8d-bc89-4217-899c-9440ffcae5bb" providerId="AD" clId="Web-{48BD3646-1287-51D7-BAEB-E6391AFDAABF}" dt="2024-04-12T09:43:49.493" v="114" actId="20577"/>
        <pc:sldMkLst>
          <pc:docMk/>
          <pc:sldMk cId="2037927986" sldId="271"/>
        </pc:sldMkLst>
        <pc:spChg chg="mod">
          <ac:chgData name="Aswini Kumar Motapothula" userId="S::aswinikumar@edunetfoundation.org::8849ae8d-bc89-4217-899c-9440ffcae5bb" providerId="AD" clId="Web-{48BD3646-1287-51D7-BAEB-E6391AFDAABF}" dt="2024-04-12T09:08:38.034" v="41" actId="20577"/>
          <ac:spMkLst>
            <pc:docMk/>
            <pc:sldMk cId="2037927986" sldId="271"/>
            <ac:spMk id="3" creationId="{90D11215-6F23-5F6A-B752-EFAEA10952FD}"/>
          </ac:spMkLst>
        </pc:spChg>
        <pc:spChg chg="mod">
          <ac:chgData name="Aswini Kumar Motapothula" userId="S::aswinikumar@edunetfoundation.org::8849ae8d-bc89-4217-899c-9440ffcae5bb" providerId="AD" clId="Web-{48BD3646-1287-51D7-BAEB-E6391AFDAABF}" dt="2024-04-12T09:07:57.986" v="21" actId="20577"/>
          <ac:spMkLst>
            <pc:docMk/>
            <pc:sldMk cId="2037927986" sldId="271"/>
            <ac:spMk id="12" creationId="{03D5D176-745F-9BE2-9BF3-078034519D27}"/>
          </ac:spMkLst>
        </pc:spChg>
        <pc:spChg chg="mod">
          <ac:chgData name="Aswini Kumar Motapothula" userId="S::aswinikumar@edunetfoundation.org::8849ae8d-bc89-4217-899c-9440ffcae5bb" providerId="AD" clId="Web-{48BD3646-1287-51D7-BAEB-E6391AFDAABF}" dt="2024-04-12T09:08:16.549" v="23" actId="20577"/>
          <ac:spMkLst>
            <pc:docMk/>
            <pc:sldMk cId="2037927986" sldId="271"/>
            <ac:spMk id="14" creationId="{777DC1F0-B9B3-4013-741B-5C0378C1C483}"/>
          </ac:spMkLst>
        </pc:spChg>
        <pc:spChg chg="mod">
          <ac:chgData name="Aswini Kumar Motapothula" userId="S::aswinikumar@edunetfoundation.org::8849ae8d-bc89-4217-899c-9440ffcae5bb" providerId="AD" clId="Web-{48BD3646-1287-51D7-BAEB-E6391AFDAABF}" dt="2024-04-12T09:18:40.732" v="73" actId="20577"/>
          <ac:spMkLst>
            <pc:docMk/>
            <pc:sldMk cId="2037927986" sldId="271"/>
            <ac:spMk id="16" creationId="{44C1768C-FB7A-07D1-8179-DBF54D2E5FA4}"/>
          </ac:spMkLst>
        </pc:spChg>
        <pc:spChg chg="mod">
          <ac:chgData name="Aswini Kumar Motapothula" userId="S::aswinikumar@edunetfoundation.org::8849ae8d-bc89-4217-899c-9440ffcae5bb" providerId="AD" clId="Web-{48BD3646-1287-51D7-BAEB-E6391AFDAABF}" dt="2024-04-12T09:21:14.750" v="81" actId="1076"/>
          <ac:spMkLst>
            <pc:docMk/>
            <pc:sldMk cId="2037927986" sldId="271"/>
            <ac:spMk id="20" creationId="{CFB4AFA8-7704-BB74-AD87-B9FAAA7755A8}"/>
          </ac:spMkLst>
        </pc:spChg>
        <pc:spChg chg="mod">
          <ac:chgData name="Aswini Kumar Motapothula" userId="S::aswinikumar@edunetfoundation.org::8849ae8d-bc89-4217-899c-9440ffcae5bb" providerId="AD" clId="Web-{48BD3646-1287-51D7-BAEB-E6391AFDAABF}" dt="2024-04-12T09:43:49.493" v="114" actId="20577"/>
          <ac:spMkLst>
            <pc:docMk/>
            <pc:sldMk cId="2037927986" sldId="271"/>
            <ac:spMk id="61" creationId="{1FBFD96C-9F33-1531-B3E0-BC768CA8055E}"/>
          </ac:spMkLst>
        </pc:spChg>
        <pc:picChg chg="add del mod">
          <ac:chgData name="Aswini Kumar Motapothula" userId="S::aswinikumar@edunetfoundation.org::8849ae8d-bc89-4217-899c-9440ffcae5bb" providerId="AD" clId="Web-{48BD3646-1287-51D7-BAEB-E6391AFDAABF}" dt="2024-04-12T09:11:17.490" v="54"/>
          <ac:picMkLst>
            <pc:docMk/>
            <pc:sldMk cId="2037927986" sldId="271"/>
            <ac:picMk id="4" creationId="{8DFE49F1-9838-24D3-8496-B01CFE2193F0}"/>
          </ac:picMkLst>
        </pc:picChg>
        <pc:picChg chg="del">
          <ac:chgData name="Aswini Kumar Motapothula" userId="S::aswinikumar@edunetfoundation.org::8849ae8d-bc89-4217-899c-9440ffcae5bb" providerId="AD" clId="Web-{48BD3646-1287-51D7-BAEB-E6391AFDAABF}" dt="2024-04-12T09:07:21.189" v="16"/>
          <ac:picMkLst>
            <pc:docMk/>
            <pc:sldMk cId="2037927986" sldId="271"/>
            <ac:picMk id="7" creationId="{29292F19-BF73-F9FB-72A6-90205E51907E}"/>
          </ac:picMkLst>
        </pc:picChg>
        <pc:picChg chg="add mod modCrop">
          <ac:chgData name="Aswini Kumar Motapothula" userId="S::aswinikumar@edunetfoundation.org::8849ae8d-bc89-4217-899c-9440ffcae5bb" providerId="AD" clId="Web-{48BD3646-1287-51D7-BAEB-E6391AFDAABF}" dt="2024-04-12T09:12:44.476" v="71" actId="14100"/>
          <ac:picMkLst>
            <pc:docMk/>
            <pc:sldMk cId="2037927986" sldId="271"/>
            <ac:picMk id="13" creationId="{D0494C21-2EA9-32F4-6D3C-94EDB5916021}"/>
          </ac:picMkLst>
        </pc:picChg>
        <pc:picChg chg="del">
          <ac:chgData name="Aswini Kumar Motapothula" userId="S::aswinikumar@edunetfoundation.org::8849ae8d-bc89-4217-899c-9440ffcae5bb" providerId="AD" clId="Web-{48BD3646-1287-51D7-BAEB-E6391AFDAABF}" dt="2024-04-12T09:03:53.060" v="5"/>
          <ac:picMkLst>
            <pc:docMk/>
            <pc:sldMk cId="2037927986" sldId="271"/>
            <ac:picMk id="15" creationId="{85D7D2B2-F31A-A465-72F0-A3760DC2F4EA}"/>
          </ac:picMkLst>
        </pc:picChg>
        <pc:picChg chg="add mod">
          <ac:chgData name="Aswini Kumar Motapothula" userId="S::aswinikumar@edunetfoundation.org::8849ae8d-bc89-4217-899c-9440ffcae5bb" providerId="AD" clId="Web-{48BD3646-1287-51D7-BAEB-E6391AFDAABF}" dt="2024-04-12T09:22:03.985" v="88" actId="1076"/>
          <ac:picMkLst>
            <pc:docMk/>
            <pc:sldMk cId="2037927986" sldId="271"/>
            <ac:picMk id="17" creationId="{070C8A64-8A99-2512-80AF-DB19CF7B4152}"/>
          </ac:picMkLst>
        </pc:picChg>
        <pc:picChg chg="add mod">
          <ac:chgData name="Aswini Kumar Motapothula" userId="S::aswinikumar@edunetfoundation.org::8849ae8d-bc89-4217-899c-9440ffcae5bb" providerId="AD" clId="Web-{48BD3646-1287-51D7-BAEB-E6391AFDAABF}" dt="2024-04-12T09:22:07.298" v="89" actId="1076"/>
          <ac:picMkLst>
            <pc:docMk/>
            <pc:sldMk cId="2037927986" sldId="271"/>
            <ac:picMk id="19" creationId="{D88419E3-616A-8749-006A-71C132B58C91}"/>
          </ac:picMkLst>
        </pc:picChg>
      </pc:sldChg>
      <pc:sldChg chg="addSp delSp modSp add replId">
        <pc:chgData name="Aswini Kumar Motapothula" userId="S::aswinikumar@edunetfoundation.org::8849ae8d-bc89-4217-899c-9440ffcae5bb" providerId="AD" clId="Web-{48BD3646-1287-51D7-BAEB-E6391AFDAABF}" dt="2024-04-12T09:45:20.135" v="138" actId="1076"/>
        <pc:sldMkLst>
          <pc:docMk/>
          <pc:sldMk cId="1263343958" sldId="272"/>
        </pc:sldMkLst>
        <pc:spChg chg="mod">
          <ac:chgData name="Aswini Kumar Motapothula" userId="S::aswinikumar@edunetfoundation.org::8849ae8d-bc89-4217-899c-9440ffcae5bb" providerId="AD" clId="Web-{48BD3646-1287-51D7-BAEB-E6391AFDAABF}" dt="2024-04-12T09:43:28.414" v="104" actId="20577"/>
          <ac:spMkLst>
            <pc:docMk/>
            <pc:sldMk cId="1263343958" sldId="272"/>
            <ac:spMk id="16" creationId="{44C1768C-FB7A-07D1-8179-DBF54D2E5FA4}"/>
          </ac:spMkLst>
        </pc:spChg>
        <pc:spChg chg="mod">
          <ac:chgData name="Aswini Kumar Motapothula" userId="S::aswinikumar@edunetfoundation.org::8849ae8d-bc89-4217-899c-9440ffcae5bb" providerId="AD" clId="Web-{48BD3646-1287-51D7-BAEB-E6391AFDAABF}" dt="2024-04-12T09:45:08.323" v="136" actId="1076"/>
          <ac:spMkLst>
            <pc:docMk/>
            <pc:sldMk cId="1263343958" sldId="272"/>
            <ac:spMk id="18" creationId="{22D8ED70-C5CE-BA06-4FAA-2767F0DBAFCC}"/>
          </ac:spMkLst>
        </pc:spChg>
        <pc:spChg chg="mod">
          <ac:chgData name="Aswini Kumar Motapothula" userId="S::aswinikumar@edunetfoundation.org::8849ae8d-bc89-4217-899c-9440ffcae5bb" providerId="AD" clId="Web-{48BD3646-1287-51D7-BAEB-E6391AFDAABF}" dt="2024-04-12T09:45:15.354" v="137" actId="1076"/>
          <ac:spMkLst>
            <pc:docMk/>
            <pc:sldMk cId="1263343958" sldId="272"/>
            <ac:spMk id="20" creationId="{CFB4AFA8-7704-BB74-AD87-B9FAAA7755A8}"/>
          </ac:spMkLst>
        </pc:spChg>
        <pc:spChg chg="mod">
          <ac:chgData name="Aswini Kumar Motapothula" userId="S::aswinikumar@edunetfoundation.org::8849ae8d-bc89-4217-899c-9440ffcae5bb" providerId="AD" clId="Web-{48BD3646-1287-51D7-BAEB-E6391AFDAABF}" dt="2024-04-12T09:44:09.462" v="126" actId="20577"/>
          <ac:spMkLst>
            <pc:docMk/>
            <pc:sldMk cId="1263343958" sldId="272"/>
            <ac:spMk id="61" creationId="{1FBFD96C-9F33-1531-B3E0-BC768CA8055E}"/>
          </ac:spMkLst>
        </pc:spChg>
        <pc:picChg chg="add mod">
          <ac:chgData name="Aswini Kumar Motapothula" userId="S::aswinikumar@edunetfoundation.org::8849ae8d-bc89-4217-899c-9440ffcae5bb" providerId="AD" clId="Web-{48BD3646-1287-51D7-BAEB-E6391AFDAABF}" dt="2024-04-12T09:45:20.135" v="138" actId="1076"/>
          <ac:picMkLst>
            <pc:docMk/>
            <pc:sldMk cId="1263343958" sldId="272"/>
            <ac:picMk id="4" creationId="{06B5D1AF-8A5F-D0F0-D229-0783AB73CDE8}"/>
          </ac:picMkLst>
        </pc:picChg>
        <pc:picChg chg="del">
          <ac:chgData name="Aswini Kumar Motapothula" userId="S::aswinikumar@edunetfoundation.org::8849ae8d-bc89-4217-899c-9440ffcae5bb" providerId="AD" clId="Web-{48BD3646-1287-51D7-BAEB-E6391AFDAABF}" dt="2024-04-12T09:33:11.419" v="91"/>
          <ac:picMkLst>
            <pc:docMk/>
            <pc:sldMk cId="1263343958" sldId="272"/>
            <ac:picMk id="13" creationId="{D0494C21-2EA9-32F4-6D3C-94EDB5916021}"/>
          </ac:picMkLst>
        </pc:picChg>
        <pc:picChg chg="del">
          <ac:chgData name="Aswini Kumar Motapothula" userId="S::aswinikumar@edunetfoundation.org::8849ae8d-bc89-4217-899c-9440ffcae5bb" providerId="AD" clId="Web-{48BD3646-1287-51D7-BAEB-E6391AFDAABF}" dt="2024-04-12T09:34:08.998" v="98"/>
          <ac:picMkLst>
            <pc:docMk/>
            <pc:sldMk cId="1263343958" sldId="272"/>
            <ac:picMk id="17" creationId="{070C8A64-8A99-2512-80AF-DB19CF7B4152}"/>
          </ac:picMkLst>
        </pc:picChg>
        <pc:picChg chg="del">
          <ac:chgData name="Aswini Kumar Motapothula" userId="S::aswinikumar@edunetfoundation.org::8849ae8d-bc89-4217-899c-9440ffcae5bb" providerId="AD" clId="Web-{48BD3646-1287-51D7-BAEB-E6391AFDAABF}" dt="2024-04-12T09:34:07.858" v="97"/>
          <ac:picMkLst>
            <pc:docMk/>
            <pc:sldMk cId="1263343958" sldId="272"/>
            <ac:picMk id="19" creationId="{D88419E3-616A-8749-006A-71C132B58C91}"/>
          </ac:picMkLst>
        </pc:picChg>
      </pc:sldChg>
    </pc:docChg>
  </pc:docChgLst>
  <pc:docChgLst>
    <pc:chgData name="Sami Ahmad" userId="b14f3dff-e8e4-4f7d-8131-f3b1c21dc151" providerId="ADAL" clId="{90FEB177-8944-4D63-B58D-3E64A9B1B729}"/>
    <pc:docChg chg="modSld">
      <pc:chgData name="Sami Ahmad" userId="b14f3dff-e8e4-4f7d-8131-f3b1c21dc151" providerId="ADAL" clId="{90FEB177-8944-4D63-B58D-3E64A9B1B729}" dt="2024-04-15T07:27:05.841" v="33" actId="122"/>
      <pc:docMkLst>
        <pc:docMk/>
      </pc:docMkLst>
      <pc:sldChg chg="modSp mod">
        <pc:chgData name="Sami Ahmad" userId="b14f3dff-e8e4-4f7d-8131-f3b1c21dc151" providerId="ADAL" clId="{90FEB177-8944-4D63-B58D-3E64A9B1B729}" dt="2024-04-15T07:26:04.043" v="22" actId="20577"/>
        <pc:sldMkLst>
          <pc:docMk/>
          <pc:sldMk cId="3763368146" sldId="276"/>
        </pc:sldMkLst>
        <pc:spChg chg="mod">
          <ac:chgData name="Sami Ahmad" userId="b14f3dff-e8e4-4f7d-8131-f3b1c21dc151" providerId="ADAL" clId="{90FEB177-8944-4D63-B58D-3E64A9B1B729}" dt="2024-04-15T07:26:04.043" v="22" actId="20577"/>
          <ac:spMkLst>
            <pc:docMk/>
            <pc:sldMk cId="3763368146" sldId="276"/>
            <ac:spMk id="3" creationId="{90D11215-6F23-5F6A-B752-EFAEA10952FD}"/>
          </ac:spMkLst>
        </pc:spChg>
      </pc:sldChg>
      <pc:sldChg chg="modSp mod">
        <pc:chgData name="Sami Ahmad" userId="b14f3dff-e8e4-4f7d-8131-f3b1c21dc151" providerId="ADAL" clId="{90FEB177-8944-4D63-B58D-3E64A9B1B729}" dt="2024-04-15T07:25:59.320" v="18" actId="20577"/>
        <pc:sldMkLst>
          <pc:docMk/>
          <pc:sldMk cId="764892996" sldId="277"/>
        </pc:sldMkLst>
        <pc:spChg chg="mod">
          <ac:chgData name="Sami Ahmad" userId="b14f3dff-e8e4-4f7d-8131-f3b1c21dc151" providerId="ADAL" clId="{90FEB177-8944-4D63-B58D-3E64A9B1B729}" dt="2024-04-15T07:25:59.320" v="18" actId="20577"/>
          <ac:spMkLst>
            <pc:docMk/>
            <pc:sldMk cId="764892996" sldId="277"/>
            <ac:spMk id="3" creationId="{90D11215-6F23-5F6A-B752-EFAEA10952FD}"/>
          </ac:spMkLst>
        </pc:spChg>
      </pc:sldChg>
      <pc:sldChg chg="modSp mod">
        <pc:chgData name="Sami Ahmad" userId="b14f3dff-e8e4-4f7d-8131-f3b1c21dc151" providerId="ADAL" clId="{90FEB177-8944-4D63-B58D-3E64A9B1B729}" dt="2024-04-15T07:27:05.841" v="33" actId="122"/>
        <pc:sldMkLst>
          <pc:docMk/>
          <pc:sldMk cId="2533350479" sldId="281"/>
        </pc:sldMkLst>
        <pc:spChg chg="mod">
          <ac:chgData name="Sami Ahmad" userId="b14f3dff-e8e4-4f7d-8131-f3b1c21dc151" providerId="ADAL" clId="{90FEB177-8944-4D63-B58D-3E64A9B1B729}" dt="2024-04-15T07:27:05.841" v="33" actId="122"/>
          <ac:spMkLst>
            <pc:docMk/>
            <pc:sldMk cId="2533350479" sldId="281"/>
            <ac:spMk id="2" creationId="{D13D3D6F-94DE-54D5-62F2-4587D6AF4C34}"/>
          </ac:spMkLst>
        </pc:spChg>
        <pc:spChg chg="mod">
          <ac:chgData name="Sami Ahmad" userId="b14f3dff-e8e4-4f7d-8131-f3b1c21dc151" providerId="ADAL" clId="{90FEB177-8944-4D63-B58D-3E64A9B1B729}" dt="2024-04-15T07:27:05.841" v="33" actId="122"/>
          <ac:spMkLst>
            <pc:docMk/>
            <pc:sldMk cId="2533350479" sldId="281"/>
            <ac:spMk id="30" creationId="{00000000-0000-0000-0000-000000000000}"/>
          </ac:spMkLst>
        </pc:spChg>
        <pc:spChg chg="mod">
          <ac:chgData name="Sami Ahmad" userId="b14f3dff-e8e4-4f7d-8131-f3b1c21dc151" providerId="ADAL" clId="{90FEB177-8944-4D63-B58D-3E64A9B1B729}" dt="2024-04-15T07:27:05.841" v="33" actId="122"/>
          <ac:spMkLst>
            <pc:docMk/>
            <pc:sldMk cId="2533350479" sldId="281"/>
            <ac:spMk id="31" creationId="{00000000-0000-0000-0000-000000000000}"/>
          </ac:spMkLst>
        </pc:spChg>
        <pc:spChg chg="mod">
          <ac:chgData name="Sami Ahmad" userId="b14f3dff-e8e4-4f7d-8131-f3b1c21dc151" providerId="ADAL" clId="{90FEB177-8944-4D63-B58D-3E64A9B1B729}" dt="2024-04-15T07:27:05.841" v="33" actId="122"/>
          <ac:spMkLst>
            <pc:docMk/>
            <pc:sldMk cId="2533350479" sldId="281"/>
            <ac:spMk id="33" creationId="{00000000-0000-0000-0000-000000000000}"/>
          </ac:spMkLst>
        </pc:spChg>
        <pc:spChg chg="mod">
          <ac:chgData name="Sami Ahmad" userId="b14f3dff-e8e4-4f7d-8131-f3b1c21dc151" providerId="ADAL" clId="{90FEB177-8944-4D63-B58D-3E64A9B1B729}" dt="2024-04-15T07:27:05.841" v="33" actId="122"/>
          <ac:spMkLst>
            <pc:docMk/>
            <pc:sldMk cId="2533350479" sldId="281"/>
            <ac:spMk id="34" creationId="{00000000-0000-0000-0000-000000000000}"/>
          </ac:spMkLst>
        </pc:spChg>
        <pc:spChg chg="mod">
          <ac:chgData name="Sami Ahmad" userId="b14f3dff-e8e4-4f7d-8131-f3b1c21dc151" providerId="ADAL" clId="{90FEB177-8944-4D63-B58D-3E64A9B1B729}" dt="2024-04-15T07:27:05.841" v="33" actId="122"/>
          <ac:spMkLst>
            <pc:docMk/>
            <pc:sldMk cId="2533350479" sldId="281"/>
            <ac:spMk id="38" creationId="{00000000-0000-0000-0000-000000000000}"/>
          </ac:spMkLst>
        </pc:spChg>
        <pc:spChg chg="mod">
          <ac:chgData name="Sami Ahmad" userId="b14f3dff-e8e4-4f7d-8131-f3b1c21dc151" providerId="ADAL" clId="{90FEB177-8944-4D63-B58D-3E64A9B1B729}" dt="2024-04-15T07:27:05.841" v="33" actId="122"/>
          <ac:spMkLst>
            <pc:docMk/>
            <pc:sldMk cId="2533350479" sldId="281"/>
            <ac:spMk id="39" creationId="{00000000-0000-0000-0000-000000000000}"/>
          </ac:spMkLst>
        </pc:spChg>
      </pc:sldChg>
      <pc:sldChg chg="modSp mod">
        <pc:chgData name="Sami Ahmad" userId="b14f3dff-e8e4-4f7d-8131-f3b1c21dc151" providerId="ADAL" clId="{90FEB177-8944-4D63-B58D-3E64A9B1B729}" dt="2024-04-15T07:25:36.723" v="10" actId="20577"/>
        <pc:sldMkLst>
          <pc:docMk/>
          <pc:sldMk cId="3213358334" sldId="283"/>
        </pc:sldMkLst>
        <pc:spChg chg="mod">
          <ac:chgData name="Sami Ahmad" userId="b14f3dff-e8e4-4f7d-8131-f3b1c21dc151" providerId="ADAL" clId="{90FEB177-8944-4D63-B58D-3E64A9B1B729}" dt="2024-04-15T07:25:36.723" v="10" actId="20577"/>
          <ac:spMkLst>
            <pc:docMk/>
            <pc:sldMk cId="3213358334" sldId="283"/>
            <ac:spMk id="3" creationId="{90D11215-6F23-5F6A-B752-EFAEA10952FD}"/>
          </ac:spMkLst>
        </pc:spChg>
        <pc:picChg chg="mod">
          <ac:chgData name="Sami Ahmad" userId="b14f3dff-e8e4-4f7d-8131-f3b1c21dc151" providerId="ADAL" clId="{90FEB177-8944-4D63-B58D-3E64A9B1B729}" dt="2024-04-15T07:13:20.116" v="6" actId="1038"/>
          <ac:picMkLst>
            <pc:docMk/>
            <pc:sldMk cId="3213358334" sldId="283"/>
            <ac:picMk id="11" creationId="{74CF2ED1-D280-6D81-F0A8-F0561FAE366C}"/>
          </ac:picMkLst>
        </pc:picChg>
      </pc:sldChg>
      <pc:sldChg chg="modSp mod">
        <pc:chgData name="Sami Ahmad" userId="b14f3dff-e8e4-4f7d-8131-f3b1c21dc151" providerId="ADAL" clId="{90FEB177-8944-4D63-B58D-3E64A9B1B729}" dt="2024-04-15T07:25:51.958" v="14" actId="20577"/>
        <pc:sldMkLst>
          <pc:docMk/>
          <pc:sldMk cId="1802519830" sldId="284"/>
        </pc:sldMkLst>
        <pc:spChg chg="mod">
          <ac:chgData name="Sami Ahmad" userId="b14f3dff-e8e4-4f7d-8131-f3b1c21dc151" providerId="ADAL" clId="{90FEB177-8944-4D63-B58D-3E64A9B1B729}" dt="2024-04-15T07:25:51.958" v="14" actId="20577"/>
          <ac:spMkLst>
            <pc:docMk/>
            <pc:sldMk cId="1802519830" sldId="284"/>
            <ac:spMk id="3" creationId="{90D11215-6F23-5F6A-B752-EFAEA10952FD}"/>
          </ac:spMkLst>
        </pc:spChg>
      </pc:sldChg>
    </pc:docChg>
  </pc:docChgLst>
  <pc:docChgLst>
    <pc:chgData name="Vikash Prajapati" userId="S::vprajapati@edunetfoundation.org::c591e709-5004-468c-a84a-6a01e6e692d3" providerId="AD" clId="Web-{D7213FD9-0872-18B7-BE61-A4FE335F2D93}"/>
    <pc:docChg chg="addSld modSld">
      <pc:chgData name="Vikash Prajapati" userId="S::vprajapati@edunetfoundation.org::c591e709-5004-468c-a84a-6a01e6e692d3" providerId="AD" clId="Web-{D7213FD9-0872-18B7-BE61-A4FE335F2D93}" dt="2024-03-22T11:12:29.188" v="6" actId="1076"/>
      <pc:docMkLst>
        <pc:docMk/>
      </pc:docMkLst>
      <pc:sldChg chg="addSp delSp modSp add">
        <pc:chgData name="Vikash Prajapati" userId="S::vprajapati@edunetfoundation.org::c591e709-5004-468c-a84a-6a01e6e692d3" providerId="AD" clId="Web-{D7213FD9-0872-18B7-BE61-A4FE335F2D93}" dt="2024-03-22T11:12:29.188" v="6" actId="1076"/>
        <pc:sldMkLst>
          <pc:docMk/>
          <pc:sldMk cId="3277691701" sldId="268"/>
        </pc:sldMkLst>
        <pc:picChg chg="add del mod">
          <ac:chgData name="Vikash Prajapati" userId="S::vprajapati@edunetfoundation.org::c591e709-5004-468c-a84a-6a01e6e692d3" providerId="AD" clId="Web-{D7213FD9-0872-18B7-BE61-A4FE335F2D93}" dt="2024-03-22T11:12:29.188" v="6" actId="1076"/>
          <ac:picMkLst>
            <pc:docMk/>
            <pc:sldMk cId="3277691701" sldId="268"/>
            <ac:picMk id="7" creationId="{867FC0EC-EF24-F648-68E5-A569C5796942}"/>
          </ac:picMkLst>
        </pc:picChg>
        <pc:picChg chg="del">
          <ac:chgData name="Vikash Prajapati" userId="S::vprajapati@edunetfoundation.org::c591e709-5004-468c-a84a-6a01e6e692d3" providerId="AD" clId="Web-{D7213FD9-0872-18B7-BE61-A4FE335F2D93}" dt="2024-03-22T11:11:52.750" v="1"/>
          <ac:picMkLst>
            <pc:docMk/>
            <pc:sldMk cId="3277691701" sldId="268"/>
            <ac:picMk id="22" creationId="{DB5B2F97-8F08-52EF-B7DF-90E2611643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ABC28-A516-464B-9708-E7F5E8345C6A}" type="datetimeFigureOut">
              <a:rPr lang="en-GB" smtClean="0"/>
              <a:pPr/>
              <a:t>03/08/2024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143A62-240A-4728-85CD-DE0679D3DE73}" type="slidenum">
              <a:rPr lang="en-GB" smtClean="0"/>
              <a:pPr/>
              <a:t>‹#›</a:t>
            </a:fld>
            <a:endParaRPr lang="en-GB"/>
          </a:p>
        </p:txBody>
      </p:sp>
    </p:spTree>
    <p:extLst>
      <p:ext uri="{BB962C8B-B14F-4D97-AF65-F5344CB8AC3E}">
        <p14:creationId xmlns="" xmlns:p14="http://schemas.microsoft.com/office/powerpoint/2010/main" val="3580685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5715B0-4C35-F647-AE39-40076AC3E609}" type="slidenum">
              <a:rPr lang="en-US" smtClean="0"/>
              <a:pPr/>
              <a:t>1</a:t>
            </a:fld>
            <a:endParaRPr lang="en-US"/>
          </a:p>
        </p:txBody>
      </p:sp>
    </p:spTree>
    <p:extLst>
      <p:ext uri="{BB962C8B-B14F-4D97-AF65-F5344CB8AC3E}">
        <p14:creationId xmlns="" xmlns:p14="http://schemas.microsoft.com/office/powerpoint/2010/main" val="2193294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39F04F-9CDD-253C-2E26-44325D929F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 xmlns:a16="http://schemas.microsoft.com/office/drawing/2014/main" id="{3CA1C248-1CDD-9D9C-07A2-E3DA365D82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 xmlns:a16="http://schemas.microsoft.com/office/drawing/2014/main" id="{25C8972C-A5C2-38BE-955F-70EF82FD6409}"/>
              </a:ext>
            </a:extLst>
          </p:cNvPr>
          <p:cNvSpPr>
            <a:spLocks noGrp="1"/>
          </p:cNvSpPr>
          <p:nvPr>
            <p:ph type="dt" sz="half" idx="10"/>
          </p:nvPr>
        </p:nvSpPr>
        <p:spPr/>
        <p:txBody>
          <a:bodyPr/>
          <a:lstStyle/>
          <a:p>
            <a:fld id="{A7E5F8A9-889E-49D1-9EA3-A56ECC15AA60}" type="datetimeFigureOut">
              <a:rPr lang="en-GB" smtClean="0"/>
              <a:pPr/>
              <a:t>03/08/2024</a:t>
            </a:fld>
            <a:endParaRPr lang="en-GB"/>
          </a:p>
        </p:txBody>
      </p:sp>
      <p:sp>
        <p:nvSpPr>
          <p:cNvPr id="5" name="Footer Placeholder 4">
            <a:extLst>
              <a:ext uri="{FF2B5EF4-FFF2-40B4-BE49-F238E27FC236}">
                <a16:creationId xmlns="" xmlns:a16="http://schemas.microsoft.com/office/drawing/2014/main" id="{3E4F7735-982C-72B0-CEF8-57AE9872E9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23B58C11-A3B8-AB44-6298-EC9A99CBB134}"/>
              </a:ext>
            </a:extLst>
          </p:cNvPr>
          <p:cNvSpPr>
            <a:spLocks noGrp="1"/>
          </p:cNvSpPr>
          <p:nvPr>
            <p:ph type="sldNum" sz="quarter" idx="12"/>
          </p:nvPr>
        </p:nvSpPr>
        <p:spPr/>
        <p:txBody>
          <a:bodyPr/>
          <a:lstStyle/>
          <a:p>
            <a:fld id="{1B293214-88D9-44C4-BBBD-CCA9668360BB}" type="slidenum">
              <a:rPr lang="en-GB" smtClean="0"/>
              <a:pPr/>
              <a:t>‹#›</a:t>
            </a:fld>
            <a:endParaRPr lang="en-GB"/>
          </a:p>
        </p:txBody>
      </p:sp>
    </p:spTree>
    <p:extLst>
      <p:ext uri="{BB962C8B-B14F-4D97-AF65-F5344CB8AC3E}">
        <p14:creationId xmlns="" xmlns:p14="http://schemas.microsoft.com/office/powerpoint/2010/main" val="2030129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7D9140-BDD5-126D-5C6F-CE7FED2FAFC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232FDABC-E794-4863-9BD0-68CBD8EB47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8919D33D-711B-F263-F70D-564BBF82D16B}"/>
              </a:ext>
            </a:extLst>
          </p:cNvPr>
          <p:cNvSpPr>
            <a:spLocks noGrp="1"/>
          </p:cNvSpPr>
          <p:nvPr>
            <p:ph type="dt" sz="half" idx="10"/>
          </p:nvPr>
        </p:nvSpPr>
        <p:spPr/>
        <p:txBody>
          <a:bodyPr/>
          <a:lstStyle/>
          <a:p>
            <a:fld id="{A7E5F8A9-889E-49D1-9EA3-A56ECC15AA60}" type="datetimeFigureOut">
              <a:rPr lang="en-GB" smtClean="0"/>
              <a:pPr/>
              <a:t>03/08/2024</a:t>
            </a:fld>
            <a:endParaRPr lang="en-GB"/>
          </a:p>
        </p:txBody>
      </p:sp>
      <p:sp>
        <p:nvSpPr>
          <p:cNvPr id="5" name="Footer Placeholder 4">
            <a:extLst>
              <a:ext uri="{FF2B5EF4-FFF2-40B4-BE49-F238E27FC236}">
                <a16:creationId xmlns="" xmlns:a16="http://schemas.microsoft.com/office/drawing/2014/main" id="{CF13D5FB-1FC4-7031-B6B2-589EDFD7C1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12DA47D9-7FB8-3086-8535-4F2BA0674B7B}"/>
              </a:ext>
            </a:extLst>
          </p:cNvPr>
          <p:cNvSpPr>
            <a:spLocks noGrp="1"/>
          </p:cNvSpPr>
          <p:nvPr>
            <p:ph type="sldNum" sz="quarter" idx="12"/>
          </p:nvPr>
        </p:nvSpPr>
        <p:spPr/>
        <p:txBody>
          <a:bodyPr/>
          <a:lstStyle/>
          <a:p>
            <a:fld id="{1B293214-88D9-44C4-BBBD-CCA9668360BB}" type="slidenum">
              <a:rPr lang="en-GB" smtClean="0"/>
              <a:pPr/>
              <a:t>‹#›</a:t>
            </a:fld>
            <a:endParaRPr lang="en-GB"/>
          </a:p>
        </p:txBody>
      </p:sp>
    </p:spTree>
    <p:extLst>
      <p:ext uri="{BB962C8B-B14F-4D97-AF65-F5344CB8AC3E}">
        <p14:creationId xmlns="" xmlns:p14="http://schemas.microsoft.com/office/powerpoint/2010/main" val="3381135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53B06AE-3FE7-644C-4211-6EAC09AFD2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0C1D53BE-759D-5B41-0F05-00358651C2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46C0D9A3-D5D1-F872-C27C-28D2838C846A}"/>
              </a:ext>
            </a:extLst>
          </p:cNvPr>
          <p:cNvSpPr>
            <a:spLocks noGrp="1"/>
          </p:cNvSpPr>
          <p:nvPr>
            <p:ph type="dt" sz="half" idx="10"/>
          </p:nvPr>
        </p:nvSpPr>
        <p:spPr/>
        <p:txBody>
          <a:bodyPr/>
          <a:lstStyle/>
          <a:p>
            <a:fld id="{A7E5F8A9-889E-49D1-9EA3-A56ECC15AA60}" type="datetimeFigureOut">
              <a:rPr lang="en-GB" smtClean="0"/>
              <a:pPr/>
              <a:t>03/08/2024</a:t>
            </a:fld>
            <a:endParaRPr lang="en-GB"/>
          </a:p>
        </p:txBody>
      </p:sp>
      <p:sp>
        <p:nvSpPr>
          <p:cNvPr id="5" name="Footer Placeholder 4">
            <a:extLst>
              <a:ext uri="{FF2B5EF4-FFF2-40B4-BE49-F238E27FC236}">
                <a16:creationId xmlns="" xmlns:a16="http://schemas.microsoft.com/office/drawing/2014/main" id="{99F81C4D-EF08-1BFE-0CEA-BA2F4423FC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F3BE41D1-F4ED-5AC3-FF76-68B77B8C6A95}"/>
              </a:ext>
            </a:extLst>
          </p:cNvPr>
          <p:cNvSpPr>
            <a:spLocks noGrp="1"/>
          </p:cNvSpPr>
          <p:nvPr>
            <p:ph type="sldNum" sz="quarter" idx="12"/>
          </p:nvPr>
        </p:nvSpPr>
        <p:spPr/>
        <p:txBody>
          <a:bodyPr/>
          <a:lstStyle/>
          <a:p>
            <a:fld id="{1B293214-88D9-44C4-BBBD-CCA9668360BB}" type="slidenum">
              <a:rPr lang="en-GB" smtClean="0"/>
              <a:pPr/>
              <a:t>‹#›</a:t>
            </a:fld>
            <a:endParaRPr lang="en-GB"/>
          </a:p>
        </p:txBody>
      </p:sp>
    </p:spTree>
    <p:extLst>
      <p:ext uri="{BB962C8B-B14F-4D97-AF65-F5344CB8AC3E}">
        <p14:creationId xmlns="" xmlns:p14="http://schemas.microsoft.com/office/powerpoint/2010/main" val="42980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0FD47B-095F-EFB1-0BF4-03F1AAE6BB1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AFB54B74-4D8B-4746-BC31-25DCB30879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7FE48738-C2FA-2B1A-F168-EF40C5B4CE07}"/>
              </a:ext>
            </a:extLst>
          </p:cNvPr>
          <p:cNvSpPr>
            <a:spLocks noGrp="1"/>
          </p:cNvSpPr>
          <p:nvPr>
            <p:ph type="dt" sz="half" idx="10"/>
          </p:nvPr>
        </p:nvSpPr>
        <p:spPr/>
        <p:txBody>
          <a:bodyPr/>
          <a:lstStyle/>
          <a:p>
            <a:fld id="{A7E5F8A9-889E-49D1-9EA3-A56ECC15AA60}" type="datetimeFigureOut">
              <a:rPr lang="en-GB" smtClean="0"/>
              <a:pPr/>
              <a:t>03/08/2024</a:t>
            </a:fld>
            <a:endParaRPr lang="en-GB"/>
          </a:p>
        </p:txBody>
      </p:sp>
      <p:sp>
        <p:nvSpPr>
          <p:cNvPr id="5" name="Footer Placeholder 4">
            <a:extLst>
              <a:ext uri="{FF2B5EF4-FFF2-40B4-BE49-F238E27FC236}">
                <a16:creationId xmlns="" xmlns:a16="http://schemas.microsoft.com/office/drawing/2014/main" id="{2F42EE2E-7C1E-E2C4-76D1-22AEEB87E2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0D134B04-1F1C-1106-710E-6E88BE23BC7A}"/>
              </a:ext>
            </a:extLst>
          </p:cNvPr>
          <p:cNvSpPr>
            <a:spLocks noGrp="1"/>
          </p:cNvSpPr>
          <p:nvPr>
            <p:ph type="sldNum" sz="quarter" idx="12"/>
          </p:nvPr>
        </p:nvSpPr>
        <p:spPr/>
        <p:txBody>
          <a:bodyPr/>
          <a:lstStyle/>
          <a:p>
            <a:fld id="{1B293214-88D9-44C4-BBBD-CCA9668360BB}" type="slidenum">
              <a:rPr lang="en-GB" smtClean="0"/>
              <a:pPr/>
              <a:t>‹#›</a:t>
            </a:fld>
            <a:endParaRPr lang="en-GB"/>
          </a:p>
        </p:txBody>
      </p:sp>
    </p:spTree>
    <p:extLst>
      <p:ext uri="{BB962C8B-B14F-4D97-AF65-F5344CB8AC3E}">
        <p14:creationId xmlns="" xmlns:p14="http://schemas.microsoft.com/office/powerpoint/2010/main" val="233188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AF3C53-3B56-E3D2-8F77-70824E49D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 xmlns:a16="http://schemas.microsoft.com/office/drawing/2014/main" id="{8EC45976-9304-5C68-1507-3736626B991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E06BEFE7-4C10-14DD-7FEA-AD0AAC526259}"/>
              </a:ext>
            </a:extLst>
          </p:cNvPr>
          <p:cNvSpPr>
            <a:spLocks noGrp="1"/>
          </p:cNvSpPr>
          <p:nvPr>
            <p:ph type="dt" sz="half" idx="10"/>
          </p:nvPr>
        </p:nvSpPr>
        <p:spPr/>
        <p:txBody>
          <a:bodyPr/>
          <a:lstStyle/>
          <a:p>
            <a:fld id="{A7E5F8A9-889E-49D1-9EA3-A56ECC15AA60}" type="datetimeFigureOut">
              <a:rPr lang="en-GB" smtClean="0"/>
              <a:pPr/>
              <a:t>03/08/2024</a:t>
            </a:fld>
            <a:endParaRPr lang="en-GB"/>
          </a:p>
        </p:txBody>
      </p:sp>
      <p:sp>
        <p:nvSpPr>
          <p:cNvPr id="5" name="Footer Placeholder 4">
            <a:extLst>
              <a:ext uri="{FF2B5EF4-FFF2-40B4-BE49-F238E27FC236}">
                <a16:creationId xmlns="" xmlns:a16="http://schemas.microsoft.com/office/drawing/2014/main" id="{B8740F4A-02FD-708A-233D-43ACC45398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D6DD4B70-9A31-1E55-3EF6-1EA16052587B}"/>
              </a:ext>
            </a:extLst>
          </p:cNvPr>
          <p:cNvSpPr>
            <a:spLocks noGrp="1"/>
          </p:cNvSpPr>
          <p:nvPr>
            <p:ph type="sldNum" sz="quarter" idx="12"/>
          </p:nvPr>
        </p:nvSpPr>
        <p:spPr/>
        <p:txBody>
          <a:bodyPr/>
          <a:lstStyle/>
          <a:p>
            <a:fld id="{1B293214-88D9-44C4-BBBD-CCA9668360BB}" type="slidenum">
              <a:rPr lang="en-GB" smtClean="0"/>
              <a:pPr/>
              <a:t>‹#›</a:t>
            </a:fld>
            <a:endParaRPr lang="en-GB"/>
          </a:p>
        </p:txBody>
      </p:sp>
    </p:spTree>
    <p:extLst>
      <p:ext uri="{BB962C8B-B14F-4D97-AF65-F5344CB8AC3E}">
        <p14:creationId xmlns="" xmlns:p14="http://schemas.microsoft.com/office/powerpoint/2010/main" val="1310533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E97E2B-373A-B751-35A5-6CF3463E94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6DE338BC-FAFE-60BB-314C-E255C226C7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 xmlns:a16="http://schemas.microsoft.com/office/drawing/2014/main" id="{CF4A4036-0B95-9090-1DC2-ADDCDF5C2F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 xmlns:a16="http://schemas.microsoft.com/office/drawing/2014/main" id="{E3EB8E02-FE7A-B16A-1AA7-4937342F6628}"/>
              </a:ext>
            </a:extLst>
          </p:cNvPr>
          <p:cNvSpPr>
            <a:spLocks noGrp="1"/>
          </p:cNvSpPr>
          <p:nvPr>
            <p:ph type="dt" sz="half" idx="10"/>
          </p:nvPr>
        </p:nvSpPr>
        <p:spPr/>
        <p:txBody>
          <a:bodyPr/>
          <a:lstStyle/>
          <a:p>
            <a:fld id="{A7E5F8A9-889E-49D1-9EA3-A56ECC15AA60}" type="datetimeFigureOut">
              <a:rPr lang="en-GB" smtClean="0"/>
              <a:pPr/>
              <a:t>03/08/2024</a:t>
            </a:fld>
            <a:endParaRPr lang="en-GB"/>
          </a:p>
        </p:txBody>
      </p:sp>
      <p:sp>
        <p:nvSpPr>
          <p:cNvPr id="6" name="Footer Placeholder 5">
            <a:extLst>
              <a:ext uri="{FF2B5EF4-FFF2-40B4-BE49-F238E27FC236}">
                <a16:creationId xmlns="" xmlns:a16="http://schemas.microsoft.com/office/drawing/2014/main" id="{FDEC2B83-B1D1-EA08-9E2E-0C98117689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255BEFFB-B10C-501A-6EF3-E5F39E6B1361}"/>
              </a:ext>
            </a:extLst>
          </p:cNvPr>
          <p:cNvSpPr>
            <a:spLocks noGrp="1"/>
          </p:cNvSpPr>
          <p:nvPr>
            <p:ph type="sldNum" sz="quarter" idx="12"/>
          </p:nvPr>
        </p:nvSpPr>
        <p:spPr/>
        <p:txBody>
          <a:bodyPr/>
          <a:lstStyle/>
          <a:p>
            <a:fld id="{1B293214-88D9-44C4-BBBD-CCA9668360BB}" type="slidenum">
              <a:rPr lang="en-GB" smtClean="0"/>
              <a:pPr/>
              <a:t>‹#›</a:t>
            </a:fld>
            <a:endParaRPr lang="en-GB"/>
          </a:p>
        </p:txBody>
      </p:sp>
    </p:spTree>
    <p:extLst>
      <p:ext uri="{BB962C8B-B14F-4D97-AF65-F5344CB8AC3E}">
        <p14:creationId xmlns="" xmlns:p14="http://schemas.microsoft.com/office/powerpoint/2010/main" val="1502070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6AD679-FCB7-1478-9136-25025E86F3A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15A4B9E2-FE3B-E7BE-197D-63B71DDBE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2EC509E-E9A9-B658-5CA6-BA6F652AB1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 xmlns:a16="http://schemas.microsoft.com/office/drawing/2014/main" id="{925C7C5D-F250-3429-06A4-FE7D450A4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C87ED934-1BA1-E26E-3222-7553748D86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 xmlns:a16="http://schemas.microsoft.com/office/drawing/2014/main" id="{55AE8DF0-099B-A8C9-A707-04E3E0758998}"/>
              </a:ext>
            </a:extLst>
          </p:cNvPr>
          <p:cNvSpPr>
            <a:spLocks noGrp="1"/>
          </p:cNvSpPr>
          <p:nvPr>
            <p:ph type="dt" sz="half" idx="10"/>
          </p:nvPr>
        </p:nvSpPr>
        <p:spPr/>
        <p:txBody>
          <a:bodyPr/>
          <a:lstStyle/>
          <a:p>
            <a:fld id="{A7E5F8A9-889E-49D1-9EA3-A56ECC15AA60}" type="datetimeFigureOut">
              <a:rPr lang="en-GB" smtClean="0"/>
              <a:pPr/>
              <a:t>03/08/2024</a:t>
            </a:fld>
            <a:endParaRPr lang="en-GB"/>
          </a:p>
        </p:txBody>
      </p:sp>
      <p:sp>
        <p:nvSpPr>
          <p:cNvPr id="8" name="Footer Placeholder 7">
            <a:extLst>
              <a:ext uri="{FF2B5EF4-FFF2-40B4-BE49-F238E27FC236}">
                <a16:creationId xmlns="" xmlns:a16="http://schemas.microsoft.com/office/drawing/2014/main" id="{1556C50D-6F2E-A240-95D4-A85B7343B0F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 xmlns:a16="http://schemas.microsoft.com/office/drawing/2014/main" id="{18BEB937-95CA-62A1-5730-22819FDF38A3}"/>
              </a:ext>
            </a:extLst>
          </p:cNvPr>
          <p:cNvSpPr>
            <a:spLocks noGrp="1"/>
          </p:cNvSpPr>
          <p:nvPr>
            <p:ph type="sldNum" sz="quarter" idx="12"/>
          </p:nvPr>
        </p:nvSpPr>
        <p:spPr/>
        <p:txBody>
          <a:bodyPr/>
          <a:lstStyle/>
          <a:p>
            <a:fld id="{1B293214-88D9-44C4-BBBD-CCA9668360BB}" type="slidenum">
              <a:rPr lang="en-GB" smtClean="0"/>
              <a:pPr/>
              <a:t>‹#›</a:t>
            </a:fld>
            <a:endParaRPr lang="en-GB"/>
          </a:p>
        </p:txBody>
      </p:sp>
    </p:spTree>
    <p:extLst>
      <p:ext uri="{BB962C8B-B14F-4D97-AF65-F5344CB8AC3E}">
        <p14:creationId xmlns="" xmlns:p14="http://schemas.microsoft.com/office/powerpoint/2010/main" val="1632892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7DB95E-7278-17C8-A335-BB94AB52A93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 xmlns:a16="http://schemas.microsoft.com/office/drawing/2014/main" id="{FB281795-B836-00AA-2FA2-69E0CC66F476}"/>
              </a:ext>
            </a:extLst>
          </p:cNvPr>
          <p:cNvSpPr>
            <a:spLocks noGrp="1"/>
          </p:cNvSpPr>
          <p:nvPr>
            <p:ph type="dt" sz="half" idx="10"/>
          </p:nvPr>
        </p:nvSpPr>
        <p:spPr/>
        <p:txBody>
          <a:bodyPr/>
          <a:lstStyle/>
          <a:p>
            <a:fld id="{A7E5F8A9-889E-49D1-9EA3-A56ECC15AA60}" type="datetimeFigureOut">
              <a:rPr lang="en-GB" smtClean="0"/>
              <a:pPr/>
              <a:t>03/08/2024</a:t>
            </a:fld>
            <a:endParaRPr lang="en-GB"/>
          </a:p>
        </p:txBody>
      </p:sp>
      <p:sp>
        <p:nvSpPr>
          <p:cNvPr id="4" name="Footer Placeholder 3">
            <a:extLst>
              <a:ext uri="{FF2B5EF4-FFF2-40B4-BE49-F238E27FC236}">
                <a16:creationId xmlns="" xmlns:a16="http://schemas.microsoft.com/office/drawing/2014/main" id="{ACC98F79-6732-9F3D-8D09-CAB0A1C6586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 xmlns:a16="http://schemas.microsoft.com/office/drawing/2014/main" id="{9FEDF6CE-7923-B5D7-5C8B-4034ECBACC81}"/>
              </a:ext>
            </a:extLst>
          </p:cNvPr>
          <p:cNvSpPr>
            <a:spLocks noGrp="1"/>
          </p:cNvSpPr>
          <p:nvPr>
            <p:ph type="sldNum" sz="quarter" idx="12"/>
          </p:nvPr>
        </p:nvSpPr>
        <p:spPr/>
        <p:txBody>
          <a:bodyPr/>
          <a:lstStyle/>
          <a:p>
            <a:fld id="{1B293214-88D9-44C4-BBBD-CCA9668360BB}" type="slidenum">
              <a:rPr lang="en-GB" smtClean="0"/>
              <a:pPr/>
              <a:t>‹#›</a:t>
            </a:fld>
            <a:endParaRPr lang="en-GB"/>
          </a:p>
        </p:txBody>
      </p:sp>
    </p:spTree>
    <p:extLst>
      <p:ext uri="{BB962C8B-B14F-4D97-AF65-F5344CB8AC3E}">
        <p14:creationId xmlns="" xmlns:p14="http://schemas.microsoft.com/office/powerpoint/2010/main" val="3337610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4C14493-B0E0-1836-323A-DE5E4EA0C6FF}"/>
              </a:ext>
            </a:extLst>
          </p:cNvPr>
          <p:cNvSpPr>
            <a:spLocks noGrp="1"/>
          </p:cNvSpPr>
          <p:nvPr>
            <p:ph type="dt" sz="half" idx="10"/>
          </p:nvPr>
        </p:nvSpPr>
        <p:spPr/>
        <p:txBody>
          <a:bodyPr/>
          <a:lstStyle/>
          <a:p>
            <a:fld id="{A7E5F8A9-889E-49D1-9EA3-A56ECC15AA60}" type="datetimeFigureOut">
              <a:rPr lang="en-GB" smtClean="0"/>
              <a:pPr/>
              <a:t>03/08/2024</a:t>
            </a:fld>
            <a:endParaRPr lang="en-GB"/>
          </a:p>
        </p:txBody>
      </p:sp>
      <p:sp>
        <p:nvSpPr>
          <p:cNvPr id="3" name="Footer Placeholder 2">
            <a:extLst>
              <a:ext uri="{FF2B5EF4-FFF2-40B4-BE49-F238E27FC236}">
                <a16:creationId xmlns="" xmlns:a16="http://schemas.microsoft.com/office/drawing/2014/main" id="{A21A4CD9-8EBD-DF3F-DDD7-BC6B1CC3673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 xmlns:a16="http://schemas.microsoft.com/office/drawing/2014/main" id="{657EBBD7-DAF3-4248-0982-32C2CB04563C}"/>
              </a:ext>
            </a:extLst>
          </p:cNvPr>
          <p:cNvSpPr>
            <a:spLocks noGrp="1"/>
          </p:cNvSpPr>
          <p:nvPr>
            <p:ph type="sldNum" sz="quarter" idx="12"/>
          </p:nvPr>
        </p:nvSpPr>
        <p:spPr/>
        <p:txBody>
          <a:bodyPr/>
          <a:lstStyle/>
          <a:p>
            <a:fld id="{1B293214-88D9-44C4-BBBD-CCA9668360BB}" type="slidenum">
              <a:rPr lang="en-GB" smtClean="0"/>
              <a:pPr/>
              <a:t>‹#›</a:t>
            </a:fld>
            <a:endParaRPr lang="en-GB"/>
          </a:p>
        </p:txBody>
      </p:sp>
    </p:spTree>
    <p:extLst>
      <p:ext uri="{BB962C8B-B14F-4D97-AF65-F5344CB8AC3E}">
        <p14:creationId xmlns="" xmlns:p14="http://schemas.microsoft.com/office/powerpoint/2010/main" val="3188556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AE61A9-FF64-7575-AE09-655AC564B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D6190C52-2BF1-A084-1D83-954A078EEA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 xmlns:a16="http://schemas.microsoft.com/office/drawing/2014/main" id="{3B5AACE7-8B24-0B91-33A2-7B11BD3ED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CCA21F4-6440-6324-FD51-67857BA87CF4}"/>
              </a:ext>
            </a:extLst>
          </p:cNvPr>
          <p:cNvSpPr>
            <a:spLocks noGrp="1"/>
          </p:cNvSpPr>
          <p:nvPr>
            <p:ph type="dt" sz="half" idx="10"/>
          </p:nvPr>
        </p:nvSpPr>
        <p:spPr/>
        <p:txBody>
          <a:bodyPr/>
          <a:lstStyle/>
          <a:p>
            <a:fld id="{A7E5F8A9-889E-49D1-9EA3-A56ECC15AA60}" type="datetimeFigureOut">
              <a:rPr lang="en-GB" smtClean="0"/>
              <a:pPr/>
              <a:t>03/08/2024</a:t>
            </a:fld>
            <a:endParaRPr lang="en-GB"/>
          </a:p>
        </p:txBody>
      </p:sp>
      <p:sp>
        <p:nvSpPr>
          <p:cNvPr id="6" name="Footer Placeholder 5">
            <a:extLst>
              <a:ext uri="{FF2B5EF4-FFF2-40B4-BE49-F238E27FC236}">
                <a16:creationId xmlns="" xmlns:a16="http://schemas.microsoft.com/office/drawing/2014/main" id="{8D99862A-32D4-6F2C-D20B-C0A69C16613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4D324816-8321-B21E-3AC3-E0610868CB22}"/>
              </a:ext>
            </a:extLst>
          </p:cNvPr>
          <p:cNvSpPr>
            <a:spLocks noGrp="1"/>
          </p:cNvSpPr>
          <p:nvPr>
            <p:ph type="sldNum" sz="quarter" idx="12"/>
          </p:nvPr>
        </p:nvSpPr>
        <p:spPr/>
        <p:txBody>
          <a:bodyPr/>
          <a:lstStyle/>
          <a:p>
            <a:fld id="{1B293214-88D9-44C4-BBBD-CCA9668360BB}" type="slidenum">
              <a:rPr lang="en-GB" smtClean="0"/>
              <a:pPr/>
              <a:t>‹#›</a:t>
            </a:fld>
            <a:endParaRPr lang="en-GB"/>
          </a:p>
        </p:txBody>
      </p:sp>
    </p:spTree>
    <p:extLst>
      <p:ext uri="{BB962C8B-B14F-4D97-AF65-F5344CB8AC3E}">
        <p14:creationId xmlns="" xmlns:p14="http://schemas.microsoft.com/office/powerpoint/2010/main" val="4233504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3A6180-0B96-7DDC-57F3-E2A5D5B433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 xmlns:a16="http://schemas.microsoft.com/office/drawing/2014/main" id="{10973230-D664-8B17-C9FE-D2F765A71B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 xmlns:a16="http://schemas.microsoft.com/office/drawing/2014/main" id="{3BA0E2D6-DEEE-D53F-594C-9D2AEE342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BCF148C-9367-7DF7-865C-C5332674ED2A}"/>
              </a:ext>
            </a:extLst>
          </p:cNvPr>
          <p:cNvSpPr>
            <a:spLocks noGrp="1"/>
          </p:cNvSpPr>
          <p:nvPr>
            <p:ph type="dt" sz="half" idx="10"/>
          </p:nvPr>
        </p:nvSpPr>
        <p:spPr/>
        <p:txBody>
          <a:bodyPr/>
          <a:lstStyle/>
          <a:p>
            <a:fld id="{A7E5F8A9-889E-49D1-9EA3-A56ECC15AA60}" type="datetimeFigureOut">
              <a:rPr lang="en-GB" smtClean="0"/>
              <a:pPr/>
              <a:t>03/08/2024</a:t>
            </a:fld>
            <a:endParaRPr lang="en-GB"/>
          </a:p>
        </p:txBody>
      </p:sp>
      <p:sp>
        <p:nvSpPr>
          <p:cNvPr id="6" name="Footer Placeholder 5">
            <a:extLst>
              <a:ext uri="{FF2B5EF4-FFF2-40B4-BE49-F238E27FC236}">
                <a16:creationId xmlns="" xmlns:a16="http://schemas.microsoft.com/office/drawing/2014/main" id="{69A2914F-D85C-757F-6063-D03448F601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3B726898-88E6-9DE0-1CC8-9575619ECE6B}"/>
              </a:ext>
            </a:extLst>
          </p:cNvPr>
          <p:cNvSpPr>
            <a:spLocks noGrp="1"/>
          </p:cNvSpPr>
          <p:nvPr>
            <p:ph type="sldNum" sz="quarter" idx="12"/>
          </p:nvPr>
        </p:nvSpPr>
        <p:spPr/>
        <p:txBody>
          <a:bodyPr/>
          <a:lstStyle/>
          <a:p>
            <a:fld id="{1B293214-88D9-44C4-BBBD-CCA9668360BB}" type="slidenum">
              <a:rPr lang="en-GB" smtClean="0"/>
              <a:pPr/>
              <a:t>‹#›</a:t>
            </a:fld>
            <a:endParaRPr lang="en-GB"/>
          </a:p>
        </p:txBody>
      </p:sp>
    </p:spTree>
    <p:extLst>
      <p:ext uri="{BB962C8B-B14F-4D97-AF65-F5344CB8AC3E}">
        <p14:creationId xmlns="" xmlns:p14="http://schemas.microsoft.com/office/powerpoint/2010/main" val="130337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1119DE9-5BA9-DA3B-64A2-C6153CD09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2A0FED9E-33EF-066E-A7A6-0059736505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A991BEEA-5A9B-6C69-1EDA-8AC5E98B0D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7E5F8A9-889E-49D1-9EA3-A56ECC15AA60}" type="datetimeFigureOut">
              <a:rPr lang="en-GB" smtClean="0"/>
              <a:pPr/>
              <a:t>03/08/2024</a:t>
            </a:fld>
            <a:endParaRPr lang="en-GB"/>
          </a:p>
        </p:txBody>
      </p:sp>
      <p:sp>
        <p:nvSpPr>
          <p:cNvPr id="5" name="Footer Placeholder 4">
            <a:extLst>
              <a:ext uri="{FF2B5EF4-FFF2-40B4-BE49-F238E27FC236}">
                <a16:creationId xmlns="" xmlns:a16="http://schemas.microsoft.com/office/drawing/2014/main" id="{93838BD1-D87C-97FF-E4F3-721EDECEFF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 xmlns:a16="http://schemas.microsoft.com/office/drawing/2014/main" id="{44AAA343-74A9-1AF1-F8F7-0DBFA6DE4C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293214-88D9-44C4-BBBD-CCA9668360BB}" type="slidenum">
              <a:rPr lang="en-GB" smtClean="0"/>
              <a:pPr/>
              <a:t>‹#›</a:t>
            </a:fld>
            <a:endParaRPr lang="en-GB"/>
          </a:p>
        </p:txBody>
      </p:sp>
    </p:spTree>
    <p:extLst>
      <p:ext uri="{BB962C8B-B14F-4D97-AF65-F5344CB8AC3E}">
        <p14:creationId xmlns="" xmlns:p14="http://schemas.microsoft.com/office/powerpoint/2010/main" val="3053684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2.sv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a:extLst>
              <a:ext uri="{FF2B5EF4-FFF2-40B4-BE49-F238E27FC236}">
                <a16:creationId xmlns="" xmlns:a16="http://schemas.microsoft.com/office/drawing/2014/main" id="{1FBFD96C-9F33-1531-B3E0-BC768CA8055E}"/>
              </a:ext>
            </a:extLst>
          </p:cNvPr>
          <p:cNvSpPr/>
          <p:nvPr/>
        </p:nvSpPr>
        <p:spPr>
          <a:xfrm>
            <a:off x="3159340" y="1312335"/>
            <a:ext cx="3895847" cy="664809"/>
          </a:xfrm>
          <a:prstGeom prst="roundRect">
            <a:avLst>
              <a:gd name="adj" fmla="val 44176"/>
            </a:avLst>
          </a:prstGeom>
          <a:solidFill>
            <a:srgbClr val="233666"/>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smtClean="0"/>
              <a:t>Diabetes Prediction Using Machine Learning</a:t>
            </a:r>
            <a:endParaRPr lang="en-US" sz="1600" dirty="0"/>
          </a:p>
        </p:txBody>
      </p:sp>
      <p:sp>
        <p:nvSpPr>
          <p:cNvPr id="6" name="Freeform 6"/>
          <p:cNvSpPr/>
          <p:nvPr/>
        </p:nvSpPr>
        <p:spPr>
          <a:xfrm rot="-5400000" flipH="1">
            <a:off x="-1145369" y="2141136"/>
            <a:ext cx="6202177" cy="2895783"/>
          </a:xfrm>
          <a:custGeom>
            <a:avLst/>
            <a:gdLst/>
            <a:ahLst/>
            <a:cxnLst/>
            <a:rect l="l" t="t" r="r" b="b"/>
            <a:pathLst>
              <a:path w="8211939" h="3724738">
                <a:moveTo>
                  <a:pt x="8211939" y="0"/>
                </a:moveTo>
                <a:lnTo>
                  <a:pt x="0" y="0"/>
                </a:lnTo>
                <a:lnTo>
                  <a:pt x="0" y="3724738"/>
                </a:lnTo>
                <a:lnTo>
                  <a:pt x="8211939" y="3724738"/>
                </a:lnTo>
                <a:lnTo>
                  <a:pt x="8211939" y="0"/>
                </a:lnTo>
                <a:close/>
              </a:path>
            </a:pathLst>
          </a:custGeom>
          <a:blipFill>
            <a:blip r:embed="rId3">
              <a:extLst>
                <a:ext uri="{96DAC541-7B7A-43D3-8B79-37D633B846F1}">
                  <asvg:svgBlip xmlns="" xmlns:asvg="http://schemas.microsoft.com/office/drawing/2016/SVG/main" r:embed="rId4"/>
                </a:ext>
              </a:extLst>
            </a:blip>
            <a:stretch>
              <a:fillRect/>
            </a:stretch>
          </a:blipFill>
        </p:spPr>
        <p:txBody>
          <a:bodyPr/>
          <a:lstStyle/>
          <a:p>
            <a:endParaRPr lang="en-IN" sz="1200"/>
          </a:p>
        </p:txBody>
      </p:sp>
      <p:grpSp>
        <p:nvGrpSpPr>
          <p:cNvPr id="8" name="Group 8"/>
          <p:cNvGrpSpPr/>
          <p:nvPr/>
        </p:nvGrpSpPr>
        <p:grpSpPr>
          <a:xfrm>
            <a:off x="91349" y="1308162"/>
            <a:ext cx="3295261" cy="3199641"/>
            <a:chOff x="0" y="0"/>
            <a:chExt cx="1356209" cy="1260387"/>
          </a:xfrm>
        </p:grpSpPr>
        <p:sp>
          <p:nvSpPr>
            <p:cNvPr id="9" name="Freeform 9"/>
            <p:cNvSpPr/>
            <p:nvPr/>
          </p:nvSpPr>
          <p:spPr>
            <a:xfrm>
              <a:off x="0" y="0"/>
              <a:ext cx="1356209" cy="1260387"/>
            </a:xfrm>
            <a:custGeom>
              <a:avLst/>
              <a:gdLst/>
              <a:ahLst/>
              <a:cxnLst/>
              <a:rect l="l" t="t" r="r" b="b"/>
              <a:pathLst>
                <a:path w="1356209" h="1260387">
                  <a:moveTo>
                    <a:pt x="0" y="0"/>
                  </a:moveTo>
                  <a:lnTo>
                    <a:pt x="1356209" y="0"/>
                  </a:lnTo>
                  <a:lnTo>
                    <a:pt x="1356209" y="1260387"/>
                  </a:lnTo>
                  <a:lnTo>
                    <a:pt x="0" y="1260387"/>
                  </a:lnTo>
                  <a:close/>
                </a:path>
              </a:pathLst>
            </a:custGeom>
            <a:solidFill>
              <a:srgbClr val="243666"/>
            </a:solidFill>
            <a:ln w="180975">
              <a:solidFill>
                <a:srgbClr val="FFFFFF"/>
              </a:solidFill>
            </a:ln>
          </p:spPr>
          <p:txBody>
            <a:bodyPr/>
            <a:lstStyle/>
            <a:p>
              <a:endParaRPr lang="en-IN" sz="1200"/>
            </a:p>
          </p:txBody>
        </p:sp>
        <p:sp>
          <p:nvSpPr>
            <p:cNvPr id="10" name="TextBox 10"/>
            <p:cNvSpPr txBox="1"/>
            <p:nvPr/>
          </p:nvSpPr>
          <p:spPr>
            <a:xfrm>
              <a:off x="0" y="-38100"/>
              <a:ext cx="812800" cy="850900"/>
            </a:xfrm>
            <a:prstGeom prst="rect">
              <a:avLst/>
            </a:prstGeom>
          </p:spPr>
          <p:txBody>
            <a:bodyPr lIns="33867" tIns="33867" rIns="33867" bIns="33867" rtlCol="0" anchor="ctr"/>
            <a:lstStyle/>
            <a:p>
              <a:pPr algn="just">
                <a:lnSpc>
                  <a:spcPts val="1773"/>
                </a:lnSpc>
              </a:pPr>
              <a:endParaRPr sz="1200"/>
            </a:p>
          </p:txBody>
        </p:sp>
      </p:grpSp>
      <p:grpSp>
        <p:nvGrpSpPr>
          <p:cNvPr id="56" name="Group 55">
            <a:extLst>
              <a:ext uri="{FF2B5EF4-FFF2-40B4-BE49-F238E27FC236}">
                <a16:creationId xmlns="" xmlns:a16="http://schemas.microsoft.com/office/drawing/2014/main" id="{A6318765-F741-263A-F5FF-0EF7FBA2CBC9}"/>
              </a:ext>
            </a:extLst>
          </p:cNvPr>
          <p:cNvGrpSpPr/>
          <p:nvPr/>
        </p:nvGrpSpPr>
        <p:grpSpPr>
          <a:xfrm>
            <a:off x="65220" y="4380490"/>
            <a:ext cx="3470359" cy="2477510"/>
            <a:chOff x="129345" y="7252454"/>
            <a:chExt cx="5896343" cy="4138609"/>
          </a:xfrm>
        </p:grpSpPr>
        <p:grpSp>
          <p:nvGrpSpPr>
            <p:cNvPr id="29" name="Group 29"/>
            <p:cNvGrpSpPr/>
            <p:nvPr/>
          </p:nvGrpSpPr>
          <p:grpSpPr>
            <a:xfrm>
              <a:off x="152181" y="7252454"/>
              <a:ext cx="5843771" cy="3230757"/>
              <a:chOff x="0" y="-38100"/>
              <a:chExt cx="1055136" cy="850900"/>
            </a:xfrm>
          </p:grpSpPr>
          <p:sp>
            <p:nvSpPr>
              <p:cNvPr id="30" name="Freeform 30"/>
              <p:cNvSpPr/>
              <p:nvPr/>
            </p:nvSpPr>
            <p:spPr>
              <a:xfrm>
                <a:off x="0" y="0"/>
                <a:ext cx="1055136" cy="174888"/>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chemeClr val="tx2">
                  <a:lumMod val="60000"/>
                  <a:lumOff val="40000"/>
                </a:schemeClr>
              </a:solidFill>
            </p:spPr>
            <p:txBody>
              <a:bodyPr/>
              <a:lstStyle/>
              <a:p>
                <a:endParaRPr lang="en-IN" sz="1100"/>
              </a:p>
            </p:txBody>
          </p:sp>
          <p:sp>
            <p:nvSpPr>
              <p:cNvPr id="31" name="TextBox 31"/>
              <p:cNvSpPr txBox="1"/>
              <p:nvPr/>
            </p:nvSpPr>
            <p:spPr>
              <a:xfrm>
                <a:off x="0" y="-38100"/>
                <a:ext cx="812800" cy="850900"/>
              </a:xfrm>
              <a:prstGeom prst="rect">
                <a:avLst/>
              </a:prstGeom>
            </p:spPr>
            <p:txBody>
              <a:bodyPr lIns="33867" tIns="33867" rIns="33867" bIns="33867" rtlCol="0" anchor="ctr"/>
              <a:lstStyle/>
              <a:p>
                <a:pPr algn="ctr">
                  <a:lnSpc>
                    <a:spcPts val="1773"/>
                  </a:lnSpc>
                </a:pPr>
                <a:endParaRPr sz="1100"/>
              </a:p>
            </p:txBody>
          </p:sp>
        </p:grpSp>
        <p:grpSp>
          <p:nvGrpSpPr>
            <p:cNvPr id="32" name="Group 32"/>
            <p:cNvGrpSpPr/>
            <p:nvPr/>
          </p:nvGrpSpPr>
          <p:grpSpPr>
            <a:xfrm>
              <a:off x="129345" y="8160306"/>
              <a:ext cx="5896343" cy="3230757"/>
              <a:chOff x="-13615" y="-38100"/>
              <a:chExt cx="1064628" cy="850900"/>
            </a:xfrm>
          </p:grpSpPr>
          <p:sp>
            <p:nvSpPr>
              <p:cNvPr id="33" name="Freeform 33"/>
              <p:cNvSpPr/>
              <p:nvPr/>
            </p:nvSpPr>
            <p:spPr>
              <a:xfrm>
                <a:off x="-13615" y="10388"/>
                <a:ext cx="1064628" cy="174888"/>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rgbClr val="2462A8"/>
              </a:solidFill>
            </p:spPr>
            <p:txBody>
              <a:bodyPr/>
              <a:lstStyle/>
              <a:p>
                <a:endParaRPr lang="en-IN" sz="1100"/>
              </a:p>
            </p:txBody>
          </p:sp>
          <p:sp>
            <p:nvSpPr>
              <p:cNvPr id="34" name="TextBox 34"/>
              <p:cNvSpPr txBox="1"/>
              <p:nvPr/>
            </p:nvSpPr>
            <p:spPr>
              <a:xfrm>
                <a:off x="0" y="-38100"/>
                <a:ext cx="812800" cy="850900"/>
              </a:xfrm>
              <a:prstGeom prst="rect">
                <a:avLst/>
              </a:prstGeom>
            </p:spPr>
            <p:txBody>
              <a:bodyPr lIns="33867" tIns="33867" rIns="33867" bIns="33867" rtlCol="0" anchor="ctr"/>
              <a:lstStyle/>
              <a:p>
                <a:pPr algn="ctr">
                  <a:lnSpc>
                    <a:spcPts val="1773"/>
                  </a:lnSpc>
                </a:pPr>
                <a:endParaRPr sz="1100"/>
              </a:p>
            </p:txBody>
          </p:sp>
          <p:sp>
            <p:nvSpPr>
              <p:cNvPr id="2" name="Freeform 33">
                <a:extLst>
                  <a:ext uri="{FF2B5EF4-FFF2-40B4-BE49-F238E27FC236}">
                    <a16:creationId xmlns="" xmlns:a16="http://schemas.microsoft.com/office/drawing/2014/main" id="{D13D3D6F-94DE-54D5-62F2-4587D6AF4C34}"/>
                  </a:ext>
                </a:extLst>
              </p:cNvPr>
              <p:cNvSpPr/>
              <p:nvPr/>
            </p:nvSpPr>
            <p:spPr>
              <a:xfrm>
                <a:off x="14125" y="289469"/>
                <a:ext cx="953759" cy="321840"/>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rgbClr val="1C4D84"/>
              </a:solidFill>
            </p:spPr>
            <p:txBody>
              <a:bodyPr/>
              <a:lstStyle/>
              <a:p>
                <a:endParaRPr lang="en-IN" sz="1100"/>
              </a:p>
            </p:txBody>
          </p:sp>
        </p:grpSp>
        <p:sp>
          <p:nvSpPr>
            <p:cNvPr id="38" name="TextBox 38"/>
            <p:cNvSpPr txBox="1"/>
            <p:nvPr/>
          </p:nvSpPr>
          <p:spPr>
            <a:xfrm>
              <a:off x="2057401" y="7482189"/>
              <a:ext cx="2459598" cy="447832"/>
            </a:xfrm>
            <a:prstGeom prst="rect">
              <a:avLst/>
            </a:prstGeom>
          </p:spPr>
          <p:txBody>
            <a:bodyPr lIns="0" tIns="0" rIns="0" bIns="0" rtlCol="0" anchor="t">
              <a:spAutoFit/>
            </a:bodyPr>
            <a:lstStyle/>
            <a:p>
              <a:pPr algn="ctr">
                <a:lnSpc>
                  <a:spcPts val="2365"/>
                </a:lnSpc>
                <a:spcBef>
                  <a:spcPct val="0"/>
                </a:spcBef>
              </a:pPr>
              <a:endParaRPr lang="en-US" sz="1100">
                <a:solidFill>
                  <a:srgbClr val="FFFFFF"/>
                </a:solidFill>
                <a:latin typeface="IBM Plex Sans 2"/>
              </a:endParaRPr>
            </a:p>
          </p:txBody>
        </p:sp>
        <p:sp>
          <p:nvSpPr>
            <p:cNvPr id="39" name="TextBox 39"/>
            <p:cNvSpPr txBox="1"/>
            <p:nvPr/>
          </p:nvSpPr>
          <p:spPr>
            <a:xfrm>
              <a:off x="1782118" y="8452093"/>
              <a:ext cx="2459598" cy="447832"/>
            </a:xfrm>
            <a:prstGeom prst="rect">
              <a:avLst/>
            </a:prstGeom>
          </p:spPr>
          <p:txBody>
            <a:bodyPr lIns="0" tIns="0" rIns="0" bIns="0" rtlCol="0" anchor="t">
              <a:spAutoFit/>
            </a:bodyPr>
            <a:lstStyle/>
            <a:p>
              <a:pPr algn="ctr">
                <a:lnSpc>
                  <a:spcPts val="2365"/>
                </a:lnSpc>
                <a:spcBef>
                  <a:spcPct val="0"/>
                </a:spcBef>
              </a:pPr>
              <a:endParaRPr lang="en-US" sz="1100">
                <a:solidFill>
                  <a:srgbClr val="FFFFFF"/>
                </a:solidFill>
                <a:latin typeface="IBM Plex Sans 2"/>
              </a:endParaRPr>
            </a:p>
          </p:txBody>
        </p:sp>
        <p:sp>
          <p:nvSpPr>
            <p:cNvPr id="3" name="TextBox 39">
              <a:extLst>
                <a:ext uri="{FF2B5EF4-FFF2-40B4-BE49-F238E27FC236}">
                  <a16:creationId xmlns="" xmlns:a16="http://schemas.microsoft.com/office/drawing/2014/main" id="{90D11215-6F23-5F6A-B752-EFAEA10952FD}"/>
                </a:ext>
              </a:extLst>
            </p:cNvPr>
            <p:cNvSpPr txBox="1"/>
            <p:nvPr/>
          </p:nvSpPr>
          <p:spPr>
            <a:xfrm>
              <a:off x="150794" y="9520618"/>
              <a:ext cx="5606016" cy="967961"/>
            </a:xfrm>
            <a:prstGeom prst="rect">
              <a:avLst/>
            </a:prstGeom>
          </p:spPr>
          <p:txBody>
            <a:bodyPr wrap="square" lIns="0" tIns="0" rIns="0" bIns="0" rtlCol="0" anchor="t">
              <a:spAutoFit/>
            </a:bodyPr>
            <a:lstStyle/>
            <a:p>
              <a:pPr algn="ctr">
                <a:lnSpc>
                  <a:spcPts val="2365"/>
                </a:lnSpc>
                <a:spcBef>
                  <a:spcPct val="0"/>
                </a:spcBef>
              </a:pPr>
              <a:r>
                <a:rPr lang="en-US" sz="1400" kern="0" dirty="0" err="1" smtClean="0">
                  <a:solidFill>
                    <a:schemeClr val="bg1"/>
                  </a:solidFill>
                  <a:cs typeface="Calibri"/>
                </a:rPr>
                <a:t>Periyar</a:t>
              </a:r>
              <a:r>
                <a:rPr lang="en-US" sz="1400" kern="0" dirty="0" smtClean="0">
                  <a:solidFill>
                    <a:schemeClr val="bg1"/>
                  </a:solidFill>
                  <a:cs typeface="Calibri"/>
                </a:rPr>
                <a:t> University,</a:t>
              </a:r>
            </a:p>
            <a:p>
              <a:pPr algn="ctr">
                <a:lnSpc>
                  <a:spcPts val="2365"/>
                </a:lnSpc>
                <a:spcBef>
                  <a:spcPct val="0"/>
                </a:spcBef>
              </a:pPr>
              <a:r>
                <a:rPr lang="en-US" sz="1400" kern="0" dirty="0" smtClean="0">
                  <a:solidFill>
                    <a:schemeClr val="bg1"/>
                  </a:solidFill>
                  <a:cs typeface="Calibri"/>
                </a:rPr>
                <a:t>Salem</a:t>
              </a:r>
              <a:endParaRPr lang="en-US" sz="1400" kern="0" dirty="0">
                <a:solidFill>
                  <a:schemeClr val="bg1"/>
                </a:solidFill>
                <a:cs typeface="Calibri"/>
              </a:endParaRPr>
            </a:p>
          </p:txBody>
        </p:sp>
      </p:grpSp>
      <p:sp>
        <p:nvSpPr>
          <p:cNvPr id="45" name="TextBox 45"/>
          <p:cNvSpPr txBox="1"/>
          <p:nvPr/>
        </p:nvSpPr>
        <p:spPr>
          <a:xfrm>
            <a:off x="3661672" y="1986844"/>
            <a:ext cx="3895847" cy="2665339"/>
          </a:xfrm>
          <a:prstGeom prst="rect">
            <a:avLst/>
          </a:prstGeom>
          <a:ln w="38100">
            <a:solidFill>
              <a:schemeClr val="bg1"/>
            </a:solidFill>
          </a:ln>
        </p:spPr>
        <p:txBody>
          <a:bodyPr wrap="square" lIns="0" tIns="0" rIns="0" bIns="0" rtlCol="0" anchor="t">
            <a:noAutofit/>
          </a:bodyPr>
          <a:lstStyle/>
          <a:p>
            <a:pPr algn="ctr">
              <a:lnSpc>
                <a:spcPts val="2526"/>
              </a:lnSpc>
              <a:spcBef>
                <a:spcPct val="0"/>
              </a:spcBef>
            </a:pPr>
            <a:endParaRPr lang="en-US" sz="1804">
              <a:solidFill>
                <a:srgbClr val="243666"/>
              </a:solidFill>
              <a:latin typeface="Canva Sans"/>
            </a:endParaRPr>
          </a:p>
        </p:txBody>
      </p:sp>
      <p:pic>
        <p:nvPicPr>
          <p:cNvPr id="52" name="Picture 51" descr="A blue and red text on a black background&#10;&#10;Description automatically generated">
            <a:extLst>
              <a:ext uri="{FF2B5EF4-FFF2-40B4-BE49-F238E27FC236}">
                <a16:creationId xmlns="" xmlns:a16="http://schemas.microsoft.com/office/drawing/2014/main" id="{578FD424-5A8D-84C1-C633-6588AA30684C}"/>
              </a:ext>
            </a:extLst>
          </p:cNvPr>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3880797" y="399376"/>
            <a:ext cx="2215203" cy="718444"/>
          </a:xfrm>
          <a:prstGeom prst="rect">
            <a:avLst/>
          </a:prstGeom>
        </p:spPr>
      </p:pic>
      <p:sp>
        <p:nvSpPr>
          <p:cNvPr id="55" name="TextBox 54">
            <a:extLst>
              <a:ext uri="{FF2B5EF4-FFF2-40B4-BE49-F238E27FC236}">
                <a16:creationId xmlns="" xmlns:a16="http://schemas.microsoft.com/office/drawing/2014/main" id="{2B1EBDEE-9CB4-6812-C817-F3CD42B139FC}"/>
              </a:ext>
            </a:extLst>
          </p:cNvPr>
          <p:cNvSpPr txBox="1"/>
          <p:nvPr/>
        </p:nvSpPr>
        <p:spPr>
          <a:xfrm>
            <a:off x="9207007" y="5987303"/>
            <a:ext cx="3251200" cy="461665"/>
          </a:xfrm>
          <a:prstGeom prst="rect">
            <a:avLst/>
          </a:prstGeom>
          <a:noFill/>
        </p:spPr>
        <p:txBody>
          <a:bodyPr wrap="square" rtlCol="0">
            <a:spAutoFit/>
          </a:bodyPr>
          <a:lstStyle/>
          <a:p>
            <a:pPr algn="ctr"/>
            <a:r>
              <a:rPr lang="en-US" sz="2400">
                <a:latin typeface="IBM Plex Sans" panose="020B0503050203000203" pitchFamily="34" charset="0"/>
              </a:rPr>
              <a:t>#skillsbuild</a:t>
            </a:r>
            <a:endParaRPr lang="en-US" sz="2400" b="1">
              <a:latin typeface="IBM Plex Sans" panose="020B0503050203000203" pitchFamily="34" charset="0"/>
            </a:endParaRPr>
          </a:p>
        </p:txBody>
      </p:sp>
      <p:sp>
        <p:nvSpPr>
          <p:cNvPr id="5" name="TextBox 45">
            <a:extLst>
              <a:ext uri="{FF2B5EF4-FFF2-40B4-BE49-F238E27FC236}">
                <a16:creationId xmlns="" xmlns:a16="http://schemas.microsoft.com/office/drawing/2014/main" id="{53F53B10-A4AC-A94C-B27E-EA231D34CF56}"/>
              </a:ext>
            </a:extLst>
          </p:cNvPr>
          <p:cNvSpPr txBox="1"/>
          <p:nvPr/>
        </p:nvSpPr>
        <p:spPr>
          <a:xfrm>
            <a:off x="8040026" y="1986844"/>
            <a:ext cx="3829014" cy="3943470"/>
          </a:xfrm>
          <a:prstGeom prst="rect">
            <a:avLst/>
          </a:prstGeom>
          <a:ln w="38100">
            <a:solidFill>
              <a:schemeClr val="bg1"/>
            </a:solidFill>
          </a:ln>
        </p:spPr>
        <p:txBody>
          <a:bodyPr wrap="square" lIns="0" tIns="0" rIns="0" bIns="0" rtlCol="0" anchor="t">
            <a:noAutofit/>
          </a:bodyPr>
          <a:lstStyle/>
          <a:p>
            <a:pPr algn="ctr">
              <a:lnSpc>
                <a:spcPts val="2526"/>
              </a:lnSpc>
              <a:spcBef>
                <a:spcPct val="0"/>
              </a:spcBef>
            </a:pPr>
            <a:r>
              <a:rPr lang="en-US" sz="1804" dirty="0">
                <a:solidFill>
                  <a:srgbClr val="243666"/>
                </a:solidFill>
                <a:latin typeface="Canva Sans"/>
              </a:rPr>
              <a:t>Project Short Summary</a:t>
            </a:r>
          </a:p>
        </p:txBody>
      </p:sp>
      <p:pic>
        <p:nvPicPr>
          <p:cNvPr id="4" name="Picture 8" descr="Untitled">
            <a:extLst>
              <a:ext uri="{FF2B5EF4-FFF2-40B4-BE49-F238E27FC236}">
                <a16:creationId xmlns="" xmlns:a16="http://schemas.microsoft.com/office/drawing/2014/main" id="{48EE1AAE-A247-97F4-4634-4F9D36CD1472}"/>
              </a:ext>
            </a:extLst>
          </p:cNvPr>
          <p:cNvPicPr>
            <a:picLocks noChangeAspect="1" noChangeArrowheads="1"/>
          </p:cNvPicPr>
          <p:nvPr/>
        </p:nvPicPr>
        <p:blipFill>
          <a:blip r:embed="rId6"/>
          <a:stretch>
            <a:fillRect/>
          </a:stretch>
        </p:blipFill>
        <p:spPr bwMode="auto">
          <a:xfrm>
            <a:off x="10048775" y="115504"/>
            <a:ext cx="1674796" cy="1645920"/>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TextBox 11">
            <a:extLst>
              <a:ext uri="{FF2B5EF4-FFF2-40B4-BE49-F238E27FC236}">
                <a16:creationId xmlns="" xmlns:a16="http://schemas.microsoft.com/office/drawing/2014/main" id="{03D5D176-745F-9BE2-9BF3-078034519D27}"/>
              </a:ext>
            </a:extLst>
          </p:cNvPr>
          <p:cNvSpPr txBox="1"/>
          <p:nvPr/>
        </p:nvSpPr>
        <p:spPr>
          <a:xfrm>
            <a:off x="525973" y="4532842"/>
            <a:ext cx="2403217" cy="336631"/>
          </a:xfrm>
          <a:prstGeom prst="rect">
            <a:avLst/>
          </a:prstGeom>
          <a:noFill/>
        </p:spPr>
        <p:txBody>
          <a:bodyPr wrap="square" lIns="91440" tIns="45720" rIns="91440" bIns="45720" anchor="t">
            <a:spAutoFit/>
          </a:bodyPr>
          <a:lstStyle/>
          <a:p>
            <a:pPr>
              <a:lnSpc>
                <a:spcPct val="107000"/>
              </a:lnSpc>
              <a:spcAft>
                <a:spcPts val="533"/>
              </a:spcAft>
            </a:pPr>
            <a:r>
              <a:rPr lang="en-US" sz="1600" b="1" dirty="0" err="1" smtClean="0">
                <a:solidFill>
                  <a:schemeClr val="bg1"/>
                </a:solidFill>
                <a:ea typeface="Calibri" panose="020F0502020204030204" pitchFamily="34" charset="0"/>
                <a:cs typeface="Calibri"/>
              </a:rPr>
              <a:t>Muthukumaran</a:t>
            </a:r>
            <a:r>
              <a:rPr lang="en-US" sz="1600" b="1" dirty="0" smtClean="0">
                <a:solidFill>
                  <a:schemeClr val="bg1"/>
                </a:solidFill>
                <a:ea typeface="Calibri" panose="020F0502020204030204" pitchFamily="34" charset="0"/>
                <a:cs typeface="Calibri"/>
              </a:rPr>
              <a:t> E</a:t>
            </a:r>
            <a:endParaRPr lang="en-IN" sz="1600" b="1" dirty="0">
              <a:solidFill>
                <a:schemeClr val="bg1"/>
              </a:solidFill>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 xmlns:a16="http://schemas.microsoft.com/office/drawing/2014/main" id="{777DC1F0-B9B3-4013-741B-5C0378C1C483}"/>
              </a:ext>
            </a:extLst>
          </p:cNvPr>
          <p:cNvSpPr txBox="1"/>
          <p:nvPr/>
        </p:nvSpPr>
        <p:spPr>
          <a:xfrm>
            <a:off x="233464" y="5038928"/>
            <a:ext cx="3394953" cy="338554"/>
          </a:xfrm>
          <a:prstGeom prst="rect">
            <a:avLst/>
          </a:prstGeom>
          <a:noFill/>
        </p:spPr>
        <p:txBody>
          <a:bodyPr wrap="square" lIns="91440" tIns="45720" rIns="91440" bIns="45720" anchor="t">
            <a:spAutoFit/>
          </a:bodyPr>
          <a:lstStyle/>
          <a:p>
            <a:r>
              <a:rPr lang="en-US" sz="1600" dirty="0" smtClean="0">
                <a:solidFill>
                  <a:schemeClr val="bg1"/>
                </a:solidFill>
              </a:rPr>
              <a:t>muthukumarane2002@gmail.com</a:t>
            </a:r>
            <a:endParaRPr lang="en-US" sz="1600" dirty="0">
              <a:solidFill>
                <a:schemeClr val="bg1"/>
              </a:solidFill>
            </a:endParaRPr>
          </a:p>
        </p:txBody>
      </p:sp>
      <p:sp>
        <p:nvSpPr>
          <p:cNvPr id="16" name="TextBox 15">
            <a:extLst>
              <a:ext uri="{FF2B5EF4-FFF2-40B4-BE49-F238E27FC236}">
                <a16:creationId xmlns="" xmlns:a16="http://schemas.microsoft.com/office/drawing/2014/main" id="{44C1768C-FB7A-07D1-8179-DBF54D2E5FA4}"/>
              </a:ext>
            </a:extLst>
          </p:cNvPr>
          <p:cNvSpPr txBox="1"/>
          <p:nvPr/>
        </p:nvSpPr>
        <p:spPr>
          <a:xfrm>
            <a:off x="7773941" y="2313895"/>
            <a:ext cx="4173920" cy="3231654"/>
          </a:xfrm>
          <a:prstGeom prst="rect">
            <a:avLst/>
          </a:prstGeom>
          <a:noFill/>
        </p:spPr>
        <p:txBody>
          <a:bodyPr wrap="square" lIns="91440" tIns="45720" rIns="91440" bIns="45720" anchor="t">
            <a:spAutoFit/>
          </a:bodyPr>
          <a:lstStyle/>
          <a:p>
            <a:pPr algn="just"/>
            <a:r>
              <a:rPr lang="en-US" sz="1700" dirty="0" smtClean="0"/>
              <a:t>This project aims to predict diabetes using machine learning, leveraging data from medical records to forecast diabetes onset. By analyzing patient data and applying the Random Forest Classifier, we can achieve high accuracy in predictions, </a:t>
            </a:r>
            <a:r>
              <a:rPr lang="en-US" sz="1650" dirty="0" smtClean="0"/>
              <a:t>aiding</a:t>
            </a:r>
            <a:r>
              <a:rPr lang="en-US" sz="1700" dirty="0" smtClean="0"/>
              <a:t> early diagnosis. This project utilizes Pandas for data preprocessing and visualization to provide comprehensive insights into diabetes risk factors, enhancing patient management and outcomes.</a:t>
            </a:r>
            <a:endParaRPr lang="en-US" sz="1700" dirty="0"/>
          </a:p>
        </p:txBody>
      </p:sp>
      <p:sp>
        <p:nvSpPr>
          <p:cNvPr id="18" name="TextBox 17">
            <a:extLst>
              <a:ext uri="{FF2B5EF4-FFF2-40B4-BE49-F238E27FC236}">
                <a16:creationId xmlns="" xmlns:a16="http://schemas.microsoft.com/office/drawing/2014/main" id="{22D8ED70-C5CE-BA06-4FAA-2767F0DBAFCC}"/>
              </a:ext>
            </a:extLst>
          </p:cNvPr>
          <p:cNvSpPr txBox="1"/>
          <p:nvPr/>
        </p:nvSpPr>
        <p:spPr>
          <a:xfrm>
            <a:off x="2359991" y="2003445"/>
            <a:ext cx="6393365" cy="399084"/>
          </a:xfrm>
          <a:prstGeom prst="rect">
            <a:avLst/>
          </a:prstGeom>
          <a:noFill/>
        </p:spPr>
        <p:txBody>
          <a:bodyPr wrap="square">
            <a:spAutoFit/>
          </a:bodyPr>
          <a:lstStyle/>
          <a:p>
            <a:pPr algn="ctr">
              <a:lnSpc>
                <a:spcPts val="2526"/>
              </a:lnSpc>
              <a:spcBef>
                <a:spcPct val="0"/>
              </a:spcBef>
            </a:pPr>
            <a:r>
              <a:rPr lang="en-US" sz="1867" dirty="0">
                <a:solidFill>
                  <a:srgbClr val="243666"/>
                </a:solidFill>
              </a:rPr>
              <a:t>Program Feedback</a:t>
            </a:r>
          </a:p>
        </p:txBody>
      </p:sp>
      <p:sp>
        <p:nvSpPr>
          <p:cNvPr id="20" name="TextBox 19">
            <a:extLst>
              <a:ext uri="{FF2B5EF4-FFF2-40B4-BE49-F238E27FC236}">
                <a16:creationId xmlns="" xmlns:a16="http://schemas.microsoft.com/office/drawing/2014/main" id="{CFB4AFA8-7704-BB74-AD87-B9FAAA7755A8}"/>
              </a:ext>
            </a:extLst>
          </p:cNvPr>
          <p:cNvSpPr txBox="1"/>
          <p:nvPr/>
        </p:nvSpPr>
        <p:spPr>
          <a:xfrm>
            <a:off x="3744227" y="2368899"/>
            <a:ext cx="3863223" cy="3046988"/>
          </a:xfrm>
          <a:prstGeom prst="rect">
            <a:avLst/>
          </a:prstGeom>
          <a:noFill/>
        </p:spPr>
        <p:txBody>
          <a:bodyPr wrap="square" lIns="91440" tIns="45720" rIns="91440" bIns="45720" anchor="t">
            <a:spAutoFit/>
          </a:bodyPr>
          <a:lstStyle/>
          <a:p>
            <a:pPr algn="just"/>
            <a:r>
              <a:rPr lang="en-US" sz="1600" dirty="0" smtClean="0"/>
              <a:t>I am deeply grateful for this opportunity, which has significantly broadened my understanding and ignited my passion for Data Science and AI. The experience has provided me with valuable clarity and direction for pursuing a career in this exciting field. I would like to extend my sincere thanks </a:t>
            </a:r>
            <a:r>
              <a:rPr lang="en-US" sz="1600" dirty="0" smtClean="0"/>
              <a:t>to </a:t>
            </a:r>
            <a:r>
              <a:rPr lang="en-US" sz="1600" dirty="0" err="1" smtClean="0"/>
              <a:t>U</a:t>
            </a:r>
            <a:r>
              <a:rPr lang="en-US" sz="1600" dirty="0" err="1" smtClean="0"/>
              <a:t>zma</a:t>
            </a:r>
            <a:r>
              <a:rPr lang="en-US" sz="1600" dirty="0" smtClean="0"/>
              <a:t> </a:t>
            </a:r>
            <a:r>
              <a:rPr lang="en-US" sz="1600" dirty="0" err="1" smtClean="0"/>
              <a:t>mam</a:t>
            </a:r>
            <a:r>
              <a:rPr lang="en-US" sz="1600" dirty="0" smtClean="0"/>
              <a:t> </a:t>
            </a:r>
            <a:r>
              <a:rPr lang="en-US" sz="1600" dirty="0" smtClean="0"/>
              <a:t>and the entire </a:t>
            </a:r>
            <a:r>
              <a:rPr lang="en-US" sz="1600" dirty="0" err="1" smtClean="0"/>
              <a:t>Edunet</a:t>
            </a:r>
            <a:r>
              <a:rPr lang="en-US" sz="1600" dirty="0" smtClean="0"/>
              <a:t> Foundation team for your outstanding support and resources. Your guidance has been instrumental in setting me on a successful path.</a:t>
            </a:r>
            <a:endParaRPr lang="en-US" sz="1600" dirty="0">
              <a:ea typeface="+mn-lt"/>
              <a:cs typeface="+mn-lt"/>
            </a:endParaRPr>
          </a:p>
        </p:txBody>
      </p:sp>
      <p:pic>
        <p:nvPicPr>
          <p:cNvPr id="13" name="Picture 12">
            <a:extLst>
              <a:ext uri="{FF2B5EF4-FFF2-40B4-BE49-F238E27FC236}">
                <a16:creationId xmlns="" xmlns:a16="http://schemas.microsoft.com/office/drawing/2014/main" id="{C43D3A53-60AE-F1CD-C15B-71B3CA8A20F9}"/>
              </a:ext>
            </a:extLst>
          </p:cNvPr>
          <p:cNvPicPr>
            <a:picLocks noChangeAspect="1"/>
          </p:cNvPicPr>
          <p:nvPr/>
        </p:nvPicPr>
        <p:blipFill>
          <a:blip r:embed="rId7"/>
          <a:stretch>
            <a:fillRect/>
          </a:stretch>
        </p:blipFill>
        <p:spPr>
          <a:xfrm>
            <a:off x="165268" y="1402262"/>
            <a:ext cx="3174698" cy="3015917"/>
          </a:xfrm>
          <a:prstGeom prst="rect">
            <a:avLst/>
          </a:prstGeom>
        </p:spPr>
      </p:pic>
      <p:pic>
        <p:nvPicPr>
          <p:cNvPr id="15" name="Picture 14">
            <a:extLst>
              <a:ext uri="{FF2B5EF4-FFF2-40B4-BE49-F238E27FC236}">
                <a16:creationId xmlns="" xmlns:a16="http://schemas.microsoft.com/office/drawing/2014/main" id="{0696BBBE-B495-0A2A-3768-D615E6916047}"/>
              </a:ext>
            </a:extLst>
          </p:cNvPr>
          <p:cNvPicPr>
            <a:picLocks noChangeAspect="1"/>
          </p:cNvPicPr>
          <p:nvPr/>
        </p:nvPicPr>
        <p:blipFill>
          <a:blip r:embed="rId8"/>
          <a:stretch>
            <a:fillRect/>
          </a:stretch>
        </p:blipFill>
        <p:spPr>
          <a:xfrm>
            <a:off x="4000823" y="5428649"/>
            <a:ext cx="3092995" cy="1145406"/>
          </a:xfrm>
          <a:prstGeom prst="rect">
            <a:avLst/>
          </a:prstGeom>
        </p:spPr>
      </p:pic>
      <p:pic>
        <p:nvPicPr>
          <p:cNvPr id="17" name="Picture 16">
            <a:extLst>
              <a:ext uri="{FF2B5EF4-FFF2-40B4-BE49-F238E27FC236}">
                <a16:creationId xmlns="" xmlns:a16="http://schemas.microsoft.com/office/drawing/2014/main" id="{9D3FA4C4-F490-A371-122A-A99B7377FC26}"/>
              </a:ext>
            </a:extLst>
          </p:cNvPr>
          <p:cNvPicPr>
            <a:picLocks noChangeAspect="1"/>
          </p:cNvPicPr>
          <p:nvPr/>
        </p:nvPicPr>
        <p:blipFill>
          <a:blip r:embed="rId9"/>
          <a:stretch>
            <a:fillRect/>
          </a:stretch>
        </p:blipFill>
        <p:spPr>
          <a:xfrm>
            <a:off x="7584707" y="5568214"/>
            <a:ext cx="2088681" cy="1130970"/>
          </a:xfrm>
          <a:prstGeom prst="rect">
            <a:avLst/>
          </a:prstGeom>
        </p:spPr>
      </p:pic>
    </p:spTree>
    <p:extLst>
      <p:ext uri="{BB962C8B-B14F-4D97-AF65-F5344CB8AC3E}">
        <p14:creationId xmlns="" xmlns:p14="http://schemas.microsoft.com/office/powerpoint/2010/main" val="26557621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176</TotalTime>
  <Words>167</Words>
  <Application>Microsoft Office PowerPoint</Application>
  <PresentationFormat>Custom</PresentationFormat>
  <Paragraphs>11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 Ahmad</dc:creator>
  <cp:lastModifiedBy>rpk</cp:lastModifiedBy>
  <cp:revision>9</cp:revision>
  <dcterms:created xsi:type="dcterms:W3CDTF">2024-03-21T10:04:50Z</dcterms:created>
  <dcterms:modified xsi:type="dcterms:W3CDTF">2024-08-02T19:08:29Z</dcterms:modified>
</cp:coreProperties>
</file>