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8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43000" y="2917418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:MUTHUKUMAR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:312214416/465BEDA7982EA8CA1DE47A41BF176E93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594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72</cp:revision>
  <dcterms:created xsi:type="dcterms:W3CDTF">2024-03-29T15:07:22Z</dcterms:created>
  <dcterms:modified xsi:type="dcterms:W3CDTF">2024-08-31T12:20:05Z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