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MUTHU PANDI.M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UNM143922CZB22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305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34</cp:revision>
  <dcterms:created xsi:type="dcterms:W3CDTF">2024-03-29T15:07:22Z</dcterms:created>
  <dcterms:modified xsi:type="dcterms:W3CDTF">2024-09-09T13:00:06Z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