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afeCoffee/TrendLineBasedonDifferenttimeoftheWee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06A4227-31B5-4B37-ADAD-C9010DECE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Cafe Coffee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DDEB7DB-13BA-4DB0-A999-E8FF99B60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4/11/2020 3:41:53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64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rend Line Based on Different time of the month">
            <a:extLst>
              <a:ext uri="{FF2B5EF4-FFF2-40B4-BE49-F238E27FC236}">
                <a16:creationId xmlns:a16="http://schemas.microsoft.com/office/drawing/2014/main" id="{06049BBF-7A31-4BD1-8B4E-E3EDE1755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985837"/>
            <a:ext cx="74390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8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rend Line Based on Different time of the Week">
            <a:extLst>
              <a:ext uri="{FF2B5EF4-FFF2-40B4-BE49-F238E27FC236}">
                <a16:creationId xmlns:a16="http://schemas.microsoft.com/office/drawing/2014/main" id="{8DA978E1-F2A8-4EDF-B5DB-4E81ACAA2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6247"/>
            <a:ext cx="12192000" cy="34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2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ategory vs Quantity ">
            <a:extLst>
              <a:ext uri="{FF2B5EF4-FFF2-40B4-BE49-F238E27FC236}">
                <a16:creationId xmlns:a16="http://schemas.microsoft.com/office/drawing/2014/main" id="{D693F034-5532-45B0-B013-27456B173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89" y="992478"/>
            <a:ext cx="7593496" cy="563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5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ow sales products">
            <a:extLst>
              <a:ext uri="{FF2B5EF4-FFF2-40B4-BE49-F238E27FC236}">
                <a16:creationId xmlns:a16="http://schemas.microsoft.com/office/drawing/2014/main" id="{F62F35C8-B73A-46AA-96B2-241AA6C67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557212"/>
            <a:ext cx="81915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3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igh Sales Product">
            <a:extLst>
              <a:ext uri="{FF2B5EF4-FFF2-40B4-BE49-F238E27FC236}">
                <a16:creationId xmlns:a16="http://schemas.microsoft.com/office/drawing/2014/main" id="{C39A5003-A694-410B-B101-A457A24B6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709612"/>
            <a:ext cx="77343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9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igh Price item">
            <a:extLst>
              <a:ext uri="{FF2B5EF4-FFF2-40B4-BE49-F238E27FC236}">
                <a16:creationId xmlns:a16="http://schemas.microsoft.com/office/drawing/2014/main" id="{D9D58737-F102-479A-9A9B-2D6583437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985837"/>
            <a:ext cx="59055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4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igh Discount Categories">
            <a:extLst>
              <a:ext uri="{FF2B5EF4-FFF2-40B4-BE49-F238E27FC236}">
                <a16:creationId xmlns:a16="http://schemas.microsoft.com/office/drawing/2014/main" id="{2BA90B21-60FE-42FC-92F4-66800FD95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37" y="985837"/>
            <a:ext cx="66389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1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igh Sold Menu Items ">
            <a:extLst>
              <a:ext uri="{FF2B5EF4-FFF2-40B4-BE49-F238E27FC236}">
                <a16:creationId xmlns:a16="http://schemas.microsoft.com/office/drawing/2014/main" id="{D1A71D8C-C1E1-4E60-A5CC-89527C023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999089"/>
            <a:ext cx="102012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ow Sold Menu Items">
            <a:extLst>
              <a:ext uri="{FF2B5EF4-FFF2-40B4-BE49-F238E27FC236}">
                <a16:creationId xmlns:a16="http://schemas.microsoft.com/office/drawing/2014/main" id="{FFA3CBE1-47EE-413C-BD94-CDE2E2D01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985837"/>
            <a:ext cx="108394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0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rend Line Based on Different time of the Week">
            <a:extLst>
              <a:ext uri="{FF2B5EF4-FFF2-40B4-BE49-F238E27FC236}">
                <a16:creationId xmlns:a16="http://schemas.microsoft.com/office/drawing/2014/main" id="{1060FBF8-E471-48CC-AF40-4E4B41E30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231"/>
            <a:ext cx="12192000" cy="34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Cafe Coffee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Cafe Coffee</dc:title>
  <dc:creator/>
  <cp:lastModifiedBy>MUTHU PANDIAN</cp:lastModifiedBy>
  <cp:revision>7</cp:revision>
  <dcterms:created xsi:type="dcterms:W3CDTF">2020-04-11T15:41:53Z</dcterms:created>
  <dcterms:modified xsi:type="dcterms:W3CDTF">2020-04-11T17:12:32Z</dcterms:modified>
</cp:coreProperties>
</file>