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3" r:id="rId4"/>
    <p:sldId id="262" r:id="rId5"/>
    <p:sldId id="261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188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Cry Detection Logic Flowchart</a:t>
            </a:r>
          </a:p>
        </p:txBody>
      </p:sp>
      <p:pic>
        <p:nvPicPr>
          <p:cNvPr id="3" name="Picture 2" descr="cry_detection_flow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6531429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Cry Detection Logic Flowchart</a:t>
            </a:r>
          </a:p>
        </p:txBody>
      </p:sp>
      <p:sp>
        <p:nvSpPr>
          <p:cNvPr id="4" name="Rectangle 3"/>
          <p:cNvSpPr/>
          <p:nvPr/>
        </p:nvSpPr>
        <p:spPr>
          <a:xfrm>
            <a:off x="1234440" y="1997839"/>
            <a:ext cx="59283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Input: .</a:t>
            </a:r>
            <a:r>
              <a:rPr lang="en-IN" dirty="0" err="1"/>
              <a:t>ogg</a:t>
            </a:r>
            <a:r>
              <a:rPr lang="en-IN" dirty="0"/>
              <a:t> audio file (e.g., from a baby monitor)</a:t>
            </a:r>
          </a:p>
          <a:p>
            <a:endParaRPr lang="en-IN" dirty="0"/>
          </a:p>
          <a:p>
            <a:r>
              <a:rPr lang="en-IN" dirty="0"/>
              <a:t>Pre-processing:</a:t>
            </a:r>
          </a:p>
          <a:p>
            <a:endParaRPr lang="en-IN" dirty="0"/>
          </a:p>
          <a:p>
            <a:r>
              <a:rPr lang="en-IN" dirty="0"/>
              <a:t>Pre-emphasis: Enhances high frequencies (e.g., sharp cries).</a:t>
            </a:r>
          </a:p>
          <a:p>
            <a:endParaRPr lang="en-IN" dirty="0"/>
          </a:p>
          <a:p>
            <a:r>
              <a:rPr lang="en-IN" dirty="0" err="1"/>
              <a:t>Bandpass</a:t>
            </a:r>
            <a:r>
              <a:rPr lang="en-IN" dirty="0"/>
              <a:t> Filter (300–1300 Hz): Isolates typical cry frequencies.</a:t>
            </a:r>
          </a:p>
        </p:txBody>
      </p:sp>
    </p:spTree>
    <p:extLst>
      <p:ext uri="{BB962C8B-B14F-4D97-AF65-F5344CB8AC3E}">
        <p14:creationId xmlns:p14="http://schemas.microsoft.com/office/powerpoint/2010/main" val="1985464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Sliding Window Analysis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2087880" y="19386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Frame Size: 1024 samples (~20–50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Hop Size: 512 samples (50% overlap)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89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Feature Extraction (Per Frame)</a:t>
            </a:r>
            <a:r>
              <a:rPr lang="en-IN" dirty="0"/>
              <a:t/>
            </a:r>
            <a:br>
              <a:rPr lang="en-IN" dirty="0"/>
            </a:b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272619" y="2136339"/>
            <a:ext cx="668360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Feature	Purpose	</a:t>
            </a:r>
            <a:r>
              <a:rPr lang="en-IN" dirty="0" smtClean="0"/>
              <a:t>Example</a:t>
            </a:r>
          </a:p>
          <a:p>
            <a:endParaRPr lang="en-IN" dirty="0"/>
          </a:p>
          <a:p>
            <a:r>
              <a:rPr lang="en-IN" dirty="0"/>
              <a:t>TEO	Measures sudden loudness	"WAH!" → High </a:t>
            </a:r>
            <a:r>
              <a:rPr lang="en-IN" dirty="0" smtClean="0"/>
              <a:t>TEO</a:t>
            </a:r>
          </a:p>
          <a:p>
            <a:endParaRPr lang="en-IN" dirty="0"/>
          </a:p>
          <a:p>
            <a:r>
              <a:rPr lang="en-IN" dirty="0"/>
              <a:t>ZCR	Checks for smooth sounds	Cry → Low ZCR; Noise → </a:t>
            </a:r>
            <a:r>
              <a:rPr lang="en-IN" dirty="0" smtClean="0"/>
              <a:t>High</a:t>
            </a:r>
          </a:p>
          <a:p>
            <a:endParaRPr lang="en-IN" dirty="0"/>
          </a:p>
          <a:p>
            <a:r>
              <a:rPr lang="en-IN" dirty="0"/>
              <a:t>Pitch	Tracks fundamental frequency	200–1000 Hz = Cry </a:t>
            </a:r>
            <a:r>
              <a:rPr lang="en-IN" dirty="0" smtClean="0"/>
              <a:t>range</a:t>
            </a:r>
          </a:p>
          <a:p>
            <a:endParaRPr lang="en-IN" dirty="0"/>
          </a:p>
          <a:p>
            <a:r>
              <a:rPr lang="en-IN" dirty="0"/>
              <a:t>Pitch </a:t>
            </a:r>
            <a:r>
              <a:rPr lang="en-IN" dirty="0" err="1"/>
              <a:t>Var</a:t>
            </a:r>
            <a:r>
              <a:rPr lang="en-IN" dirty="0"/>
              <a:t>	Detects wavering cries	"</a:t>
            </a:r>
            <a:r>
              <a:rPr lang="en-IN" dirty="0" err="1"/>
              <a:t>waa-waa</a:t>
            </a:r>
            <a:r>
              <a:rPr lang="en-IN" dirty="0"/>
              <a:t>" → High variance</a:t>
            </a:r>
          </a:p>
        </p:txBody>
      </p:sp>
    </p:spTree>
    <p:extLst>
      <p:ext uri="{BB962C8B-B14F-4D97-AF65-F5344CB8AC3E}">
        <p14:creationId xmlns:p14="http://schemas.microsoft.com/office/powerpoint/2010/main" val="3857188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Cry Detection Rules</a:t>
            </a:r>
            <a:r>
              <a:rPr lang="en-IN" dirty="0"/>
              <a:t/>
            </a:r>
            <a:br>
              <a:rPr lang="en-IN" dirty="0"/>
            </a:b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2286000" y="2136339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 frame is a cry only if all conditions are met:</a:t>
            </a:r>
          </a:p>
          <a:p>
            <a:endParaRPr lang="en-US" dirty="0"/>
          </a:p>
          <a:p>
            <a:r>
              <a:rPr lang="en-US" dirty="0"/>
              <a:t>✅ TEO &gt; Threshold</a:t>
            </a:r>
          </a:p>
          <a:p>
            <a:endParaRPr lang="en-US" dirty="0"/>
          </a:p>
          <a:p>
            <a:r>
              <a:rPr lang="en-US" dirty="0"/>
              <a:t>✅ ZCR &lt; Threshold</a:t>
            </a:r>
          </a:p>
          <a:p>
            <a:endParaRPr lang="en-US" dirty="0"/>
          </a:p>
          <a:p>
            <a:r>
              <a:rPr lang="en-US" dirty="0"/>
              <a:t>✅ Pitch = 200–1000 Hz</a:t>
            </a:r>
          </a:p>
          <a:p>
            <a:endParaRPr lang="en-US" dirty="0"/>
          </a:p>
          <a:p>
            <a:r>
              <a:rPr lang="en-US" dirty="0"/>
              <a:t>✅ Pitch Variance &gt; 15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1673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 Decision Logic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072640" y="151819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No Cry: Any condition fails (e.g., sneeze, hum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Cry Detected: 2+ consecutive frames classified as cries (reduces false alarms).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7035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136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Cry Detection Logic Flowchart</vt:lpstr>
      <vt:lpstr>Cry Detection Logic Flowchart</vt:lpstr>
      <vt:lpstr>Sliding Window Analysis</vt:lpstr>
      <vt:lpstr>Feature Extraction (Per Frame) </vt:lpstr>
      <vt:lpstr>Cry Detection Rules </vt:lpstr>
      <vt:lpstr> Decision Logic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 Detection Logic Flowchart</dc:title>
  <dc:subject/>
  <dc:creator>DELL</dc:creator>
  <cp:keywords/>
  <dc:description>generated using python-pptx</dc:description>
  <cp:lastModifiedBy>DELL</cp:lastModifiedBy>
  <cp:revision>4</cp:revision>
  <dcterms:created xsi:type="dcterms:W3CDTF">2013-01-27T09:14:16Z</dcterms:created>
  <dcterms:modified xsi:type="dcterms:W3CDTF">2025-05-19T12:38:09Z</dcterms:modified>
  <cp:category/>
</cp:coreProperties>
</file>