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505707" y="0"/>
            <a:ext cx="10517114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ctr"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90078" y="2949543"/>
            <a:ext cx="7809513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M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U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U</a:t>
            </a:r>
            <a:r>
              <a:rPr altLang="en-GB" dirty="0" sz="2400" lang="en-US"/>
              <a:t> 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K</a:t>
            </a:r>
            <a:r>
              <a:rPr altLang="en-GB" dirty="0" sz="2400" lang="en-US"/>
              <a:t>K</a:t>
            </a:r>
            <a:r>
              <a:rPr altLang="en-GB" dirty="0" sz="2400" lang="en-US"/>
              <a:t>U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8</a:t>
            </a:r>
            <a:r>
              <a:rPr altLang="en-GB" dirty="0" sz="2400" lang="en-US"/>
              <a:t>B</a:t>
            </a:r>
            <a:r>
              <a:rPr altLang="en-GB" dirty="0" sz="2400" lang="en-US"/>
              <a:t>0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3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2686F2164743206A4C3498A5F4C08F0B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COMP</a:t>
            </a:r>
            <a:r>
              <a:rPr altLang="en-GB" dirty="0" sz="2400" lang="en-US"/>
              <a:t>U</a:t>
            </a:r>
            <a:r>
              <a:rPr altLang="en-GB" dirty="0" sz="2400" lang="en-US"/>
              <a:t>T</a:t>
            </a:r>
            <a:r>
              <a:rPr altLang="en-GB" dirty="0" sz="2400" lang="en-US"/>
              <a:t>ER </a:t>
            </a:r>
            <a:r>
              <a:rPr altLang="en-GB" dirty="0" sz="2400" lang="en-US"/>
              <a:t>SCIENCE </a:t>
            </a:r>
            <a:r>
              <a:rPr altLang="en-GB" dirty="0" sz="2400" lang="en-US"/>
              <a:t>W</a:t>
            </a:r>
            <a:r>
              <a:rPr altLang="en-GB" dirty="0" sz="2400" lang="en-US"/>
              <a:t>I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 </a:t>
            </a:r>
            <a:r>
              <a:rPr altLang="en-GB" dirty="0" sz="2400" lang="en-US"/>
              <a:t>D</a:t>
            </a:r>
            <a:r>
              <a:rPr altLang="en-GB" dirty="0" sz="2400" lang="en-US"/>
              <a:t>A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YTICS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V</a:t>
            </a:r>
            <a:r>
              <a:rPr altLang="en-GB" dirty="0" sz="2400" lang="en-US"/>
              <a:t>P</a:t>
            </a:r>
            <a:r>
              <a:rPr altLang="en-GB" dirty="0" sz="2400" lang="en-US"/>
              <a:t> </a:t>
            </a:r>
            <a:r>
              <a:rPr altLang="en-GB" dirty="0" sz="2400" lang="en-US"/>
              <a:t>COLLEGE </a:t>
            </a:r>
            <a:r>
              <a:rPr altLang="en-GB" dirty="0" sz="2400" lang="en-US"/>
              <a:t>OF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</a:t>
            </a:r>
            <a:r>
              <a:rPr altLang="en-GB" dirty="0" sz="2400" lang="en-US"/>
              <a:t>ENCE </a:t>
            </a:r>
            <a:r>
              <a:rPr altLang="en-GB" dirty="0" sz="2400" lang="en-US"/>
              <a:t>/</a:t>
            </a:r>
            <a:r>
              <a:rPr altLang="en-GB" dirty="0" sz="2400" lang="en-US"/>
              <a:t>B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IYAR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107239" y="2565827"/>
            <a:ext cx="8534018" cy="30251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Digital Resume/Portfolio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sections: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proficiency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831755"/>
            <a:ext cx="2107240" cy="3331322"/>
          </a:xfrm>
          <a:prstGeom prst="rect"/>
        </p:spPr>
      </p:pic>
      <p:sp>
        <p:nvSpPr>
          <p:cNvPr id="1048674" name=""/>
          <p:cNvSpPr txBox="1"/>
          <p:nvPr/>
        </p:nvSpPr>
        <p:spPr>
          <a:xfrm>
            <a:off x="3643199" y="1504390"/>
            <a:ext cx="6886029" cy="510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755332" y="2337435"/>
            <a:ext cx="715107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Created a professional portfolio integrating academic + practical skills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Demonstrates technical knowledge &amp; industry experience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Helps in career growth, networking, and opportunities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1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5">
                <a:latin typeface="Roboto Thin"/>
                <a:cs typeface="Noto Sans Bengali"/>
              </a:rPr>
              <a:t>PROJECT</a:t>
            </a:r>
            <a:r>
              <a:rPr dirty="0" sz="4000" spc="-85">
                <a:latin typeface="Roboto Thin"/>
                <a:cs typeface="Noto Sans Bengali"/>
              </a:rPr>
              <a:t> </a:t>
            </a:r>
            <a:r>
              <a:rPr dirty="0" sz="4000" spc="25">
                <a:latin typeface="Roboto Thin"/>
                <a:cs typeface="Noto Sans Bengali"/>
              </a:rPr>
              <a:t>TITLE</a:t>
            </a:r>
            <a:endParaRPr sz="4250">
              <a:latin typeface="Roboto Thin"/>
              <a:cs typeface="Noto Sans Bengali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6" name=""/>
          <p:cNvSpPr txBox="1"/>
          <p:nvPr/>
        </p:nvSpPr>
        <p:spPr>
          <a:xfrm>
            <a:off x="2694621" y="2019299"/>
            <a:ext cx="7987530" cy="10693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0" sz="6600" lang="en-GB">
                <a:solidFill>
                  <a:srgbClr val="FF6600"/>
                </a:solidFill>
                <a:latin typeface="Roboto Thin"/>
                <a:cs typeface="Noto Sans Bengali"/>
              </a:rPr>
              <a:t>“Digital Portfolio”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17" name=""/>
          <p:cNvSpPr txBox="1"/>
          <p:nvPr/>
        </p:nvSpPr>
        <p:spPr>
          <a:xfrm>
            <a:off x="2118281" y="3173729"/>
            <a:ext cx="9155586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“Personal Branding through a Digital Portfolio”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18" name=""/>
          <p:cNvSpPr txBox="1"/>
          <p:nvPr/>
        </p:nvSpPr>
        <p:spPr>
          <a:xfrm>
            <a:off x="2155836" y="3748086"/>
            <a:ext cx="9077074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“This resume is based on a Digital Portfolio Website created using HTML, CSS, and JavaScript.”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/>
              <a:t>A</a:t>
            </a:r>
            <a:r>
              <a:rPr dirty="0" sz="4400" spc="-5"/>
              <a:t>G</a:t>
            </a:r>
            <a:r>
              <a:rPr dirty="0" sz="4400" spc="-35"/>
              <a:t>E</a:t>
            </a:r>
            <a:r>
              <a:rPr dirty="0" sz="4400" spc="15"/>
              <a:t>N</a:t>
            </a:r>
            <a:r>
              <a:rPr dirty="0" sz="440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 indent="0" marL="0">
              <a:buNone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676275" y="470779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/>
              <a:t>	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788387" y="1857374"/>
            <a:ext cx="6260113" cy="4282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Lack of a structured digital portfolio to showcase education, skills, and experience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Need for a platform to present technical proficiency and professional projects clearly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Difficulty in demonstrating hands-on expertise in publishing, DTP, and design without an organized medium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3322037" y="-2606040"/>
            <a:ext cx="6260113" cy="510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27753" y="2855332"/>
            <a:ext cx="4475955" cy="4002668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>
            <a:off x="739775" y="2246312"/>
            <a:ext cx="729780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Creation of a Digital Portfolio Website/PPT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Highlights academic achievements, technical skills, software proficiency, and work experience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Acts as a professional identity for internships, projects, and career opportunities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>
            <a:off x="699452" y="2304797"/>
            <a:ext cx="806026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Recruiters &amp; Employers – to evaluate technical and design skills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University Faculty &amp; Students – for project collaboration and references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Clients in Printing &amp; Publishing Industry – to understand expertise in DTP, design, and printing works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49" y="1582858"/>
            <a:ext cx="2695574" cy="4359666"/>
          </a:xfrm>
          <a:prstGeom prst="rect"/>
        </p:spPr>
      </p:pic>
      <p:sp>
        <p:nvSpPr>
          <p:cNvPr id="104865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>
            <a:off x="3136105" y="2347278"/>
            <a:ext cx="774859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Operating Systems: DOS, Windows XP, UNIX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Programming Languages: C++, Java 2.0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Packages/Software: MS Office, Adobe Pagemaker, Photoshop, Corel Draw, Illustrator, InDesign, Oracle, HTML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"/>
          <p:cNvSpPr txBox="1"/>
          <p:nvPr/>
        </p:nvSpPr>
        <p:spPr>
          <a:xfrm>
            <a:off x="739775" y="1916429"/>
            <a:ext cx="775454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Clean structure: Education, Skills, Experience, Contact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Visually engaging: Icons, bullet points, simple navigation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Professional styling: Digital portfolio format suitable for interviews &amp; project presentations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6" name=""/>
          <p:cNvSpPr txBox="1"/>
          <p:nvPr/>
        </p:nvSpPr>
        <p:spPr>
          <a:xfrm rot="7">
            <a:off x="755331" y="1926646"/>
            <a:ext cx="7159270" cy="34442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Displays Education background with percentage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Showcases software proficiency &amp; programming skills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Highlights experience in printing, publishing, and DTP works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Includes Contact form for communication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2024-03-23T16:07:22Z</dcterms:created>
  <dcterms:modified xsi:type="dcterms:W3CDTF">2025-08-30T06:44:39Z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3233bfa209344c64bf2884af8ff7029c</vt:lpwstr>
  </property>
</Properties>
</file>