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cd455497d4520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cd455497d4520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d455497d4520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d455497d4520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cd455497d4520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cd455497d4520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" y="205047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 flipH="1">
            <a:off x="1713570" y="1918010"/>
            <a:ext cx="571685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2"/>
                </a:solidFill>
              </a:rPr>
              <a:t>STUDENT HOLISTIC DEVELOPMENT PROGRAMME</a:t>
            </a:r>
            <a:endParaRPr sz="24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" y="205047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4275" y="257100"/>
            <a:ext cx="839775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  </a:t>
            </a:r>
            <a:r>
              <a:rPr lang="en-GB" b="1" dirty="0"/>
              <a:t>9th std leader - </a:t>
            </a:r>
            <a:r>
              <a:rPr lang="en-GB" b="1" dirty="0" err="1"/>
              <a:t>Brinita</a:t>
            </a:r>
            <a:r>
              <a:rPr lang="en-GB" b="1" dirty="0"/>
              <a:t> </a:t>
            </a:r>
            <a:r>
              <a:rPr lang="en-GB" b="1" dirty="0" err="1"/>
              <a:t>Graciya</a:t>
            </a:r>
            <a:r>
              <a:rPr lang="en-GB" b="1" dirty="0"/>
              <a:t> (II Mech)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  </a:t>
            </a:r>
            <a:r>
              <a:rPr lang="en-GB" b="1" dirty="0"/>
              <a:t>( 9A-26 9B-26 9C-37 ) Total students-89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Team 1. Section(A and B) 52 students.                                               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Volunteers-4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Priyanka P S     (II GEO)     </a:t>
            </a:r>
            <a:r>
              <a:rPr lang="en-GB" b="1" dirty="0" err="1"/>
              <a:t>Leader:Dhivaghar</a:t>
            </a:r>
            <a:r>
              <a:rPr lang="en-GB" b="1" dirty="0"/>
              <a:t> VB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Jinolin</a:t>
            </a:r>
            <a:r>
              <a:rPr lang="en-GB" dirty="0"/>
              <a:t> K V         (III CSE)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Dhivaghar</a:t>
            </a:r>
            <a:r>
              <a:rPr lang="en-GB" dirty="0"/>
              <a:t> V B   (III CSE)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Harishkumar</a:t>
            </a:r>
            <a:r>
              <a:rPr lang="en-GB" dirty="0"/>
              <a:t> V  (III CSE)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Team 2  Section(c) Students-37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Volunteers-4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Brinita</a:t>
            </a:r>
            <a:r>
              <a:rPr lang="en-GB" dirty="0"/>
              <a:t> </a:t>
            </a:r>
            <a:r>
              <a:rPr lang="en-GB" dirty="0" err="1"/>
              <a:t>graciya</a:t>
            </a:r>
            <a:r>
              <a:rPr lang="en-GB" dirty="0"/>
              <a:t> J (II MECH)     </a:t>
            </a:r>
            <a:r>
              <a:rPr lang="en-GB" b="1" dirty="0"/>
              <a:t>Leader-Aravind 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Aravind R           (III CSE)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Madhubala S      (III GEO)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Keerthiga</a:t>
            </a:r>
            <a:r>
              <a:rPr lang="en-GB" dirty="0"/>
              <a:t>            (II ECE)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 flipH="1">
            <a:off x="4719125" y="1412000"/>
            <a:ext cx="3972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Day 1 - </a:t>
            </a:r>
            <a:r>
              <a:rPr lang="en-GB" sz="1800">
                <a:solidFill>
                  <a:schemeClr val="dk2"/>
                </a:solidFill>
              </a:rPr>
              <a:t>Identifying Positives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Day 2 - </a:t>
            </a:r>
            <a:r>
              <a:rPr lang="en-GB" sz="1800">
                <a:solidFill>
                  <a:schemeClr val="dk2"/>
                </a:solidFill>
              </a:rPr>
              <a:t>Visual Memory Technique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Day 3 - </a:t>
            </a:r>
            <a:r>
              <a:rPr lang="en-GB" sz="1800">
                <a:solidFill>
                  <a:schemeClr val="dk2"/>
                </a:solidFill>
              </a:rPr>
              <a:t>Mind Map Technique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Day 4 - </a:t>
            </a:r>
            <a:r>
              <a:rPr lang="en-GB" sz="1800">
                <a:solidFill>
                  <a:schemeClr val="dk2"/>
                </a:solidFill>
              </a:rPr>
              <a:t>Pattern Recognition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Day 5 - </a:t>
            </a:r>
            <a:r>
              <a:rPr lang="en-GB" sz="1800">
                <a:solidFill>
                  <a:schemeClr val="dk2"/>
                </a:solidFill>
              </a:rPr>
              <a:t>Grammar Is Fun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1412" y="274320"/>
            <a:ext cx="8032831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                                         </a:t>
            </a:r>
            <a:r>
              <a:rPr lang="en-GB" sz="1800" b="1" dirty="0">
                <a:solidFill>
                  <a:schemeClr val="dk2"/>
                </a:solidFill>
              </a:rPr>
              <a:t>10 std leader-Manisha (III ECE)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1 </a:t>
            </a:r>
            <a:r>
              <a:rPr lang="en-GB" sz="1800" dirty="0">
                <a:solidFill>
                  <a:schemeClr val="dk2"/>
                </a:solidFill>
              </a:rPr>
              <a:t>                         (10A-35 10B-62 10C-29 ) </a:t>
            </a:r>
            <a:r>
              <a:rPr lang="en-GB" dirty="0">
                <a:solidFill>
                  <a:schemeClr val="dk2"/>
                </a:solidFill>
              </a:rPr>
              <a:t>Total-126 Students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Section(B) - </a:t>
            </a:r>
            <a:r>
              <a:rPr lang="en-GB" sz="1800" b="1" dirty="0">
                <a:solidFill>
                  <a:schemeClr val="dk2"/>
                </a:solidFill>
              </a:rPr>
              <a:t>Students-62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Volunteers-5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Prasanna P   (II GEO)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Manisha S     (III ECE)   </a:t>
            </a:r>
            <a:r>
              <a:rPr lang="en-GB" b="1" dirty="0" err="1">
                <a:solidFill>
                  <a:schemeClr val="dk2"/>
                </a:solidFill>
              </a:rPr>
              <a:t>Leader:Manisha</a:t>
            </a:r>
            <a:r>
              <a:rPr lang="en-GB" b="1" dirty="0">
                <a:solidFill>
                  <a:schemeClr val="dk2"/>
                </a:solidFill>
              </a:rPr>
              <a:t>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Siva N       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Muthuselvi</a:t>
            </a:r>
            <a:r>
              <a:rPr lang="en-GB" dirty="0">
                <a:solidFill>
                  <a:schemeClr val="dk2"/>
                </a:solidFill>
              </a:rPr>
              <a:t> S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Subashini</a:t>
            </a:r>
            <a:r>
              <a:rPr lang="en-GB" dirty="0">
                <a:solidFill>
                  <a:schemeClr val="dk2"/>
                </a:solidFill>
              </a:rPr>
              <a:t> R   (II GEO)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Section(A and C) - </a:t>
            </a:r>
            <a:r>
              <a:rPr lang="en-GB" b="1" dirty="0">
                <a:solidFill>
                  <a:schemeClr val="dk2"/>
                </a:solidFill>
              </a:rPr>
              <a:t>Students-64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Volunteers-5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Santhiya</a:t>
            </a:r>
            <a:r>
              <a:rPr lang="en-GB" dirty="0">
                <a:solidFill>
                  <a:schemeClr val="dk2"/>
                </a:solidFill>
              </a:rPr>
              <a:t> V      (II MECH)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Indra G            (II GEO)  </a:t>
            </a:r>
            <a:r>
              <a:rPr lang="en-GB" b="1" dirty="0">
                <a:solidFill>
                  <a:schemeClr val="dk2"/>
                </a:solidFill>
              </a:rPr>
              <a:t>Leader-Arun Karthick </a:t>
            </a:r>
            <a:r>
              <a:rPr lang="en-GB" b="1" dirty="0" err="1">
                <a:solidFill>
                  <a:schemeClr val="dk2"/>
                </a:solidFill>
              </a:rPr>
              <a:t>shankar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Arun Karthick Shankar G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Sree Nidhi M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Abisha</a:t>
            </a:r>
            <a:r>
              <a:rPr lang="en-GB" dirty="0">
                <a:solidFill>
                  <a:schemeClr val="dk2"/>
                </a:solidFill>
              </a:rPr>
              <a:t> V          (III ECE)</a:t>
            </a:r>
          </a:p>
        </p:txBody>
      </p:sp>
      <p:sp>
        <p:nvSpPr>
          <p:cNvPr id="62" name="Google Shape;62;p14"/>
          <p:cNvSpPr txBox="1"/>
          <p:nvPr/>
        </p:nvSpPr>
        <p:spPr>
          <a:xfrm flipH="1">
            <a:off x="5269553" y="1459942"/>
            <a:ext cx="3874447" cy="29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2"/>
                </a:solidFill>
              </a:rPr>
              <a:t>Day 1 - </a:t>
            </a:r>
            <a:r>
              <a:rPr lang="en-GB" sz="1800" dirty="0">
                <a:solidFill>
                  <a:schemeClr val="dk2"/>
                </a:solidFill>
              </a:rPr>
              <a:t>Planning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2"/>
                </a:solidFill>
              </a:rPr>
              <a:t>Day 2 - </a:t>
            </a:r>
            <a:r>
              <a:rPr lang="en-GB" sz="1800" dirty="0">
                <a:solidFill>
                  <a:schemeClr val="dk2"/>
                </a:solidFill>
              </a:rPr>
              <a:t>Time Management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2"/>
                </a:solidFill>
              </a:rPr>
              <a:t>Day 3 - </a:t>
            </a:r>
            <a:r>
              <a:rPr lang="en-GB" sz="1800" dirty="0">
                <a:solidFill>
                  <a:schemeClr val="dk2"/>
                </a:solidFill>
              </a:rPr>
              <a:t>Team Work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4 - </a:t>
            </a:r>
            <a:r>
              <a:rPr lang="en-GB" sz="1800" dirty="0">
                <a:solidFill>
                  <a:schemeClr val="dk2"/>
                </a:solidFill>
              </a:rPr>
              <a:t>Decision Making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2"/>
                </a:solidFill>
              </a:rPr>
              <a:t>Day 5 - </a:t>
            </a:r>
            <a:r>
              <a:rPr lang="en-GB" sz="1800" dirty="0">
                <a:solidFill>
                  <a:schemeClr val="dk2"/>
                </a:solidFill>
              </a:rPr>
              <a:t>Magic Of Appreciation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06401" y="0"/>
            <a:ext cx="8336346" cy="56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                       </a:t>
            </a:r>
            <a:r>
              <a:rPr lang="en-GB" sz="1800" b="1" dirty="0">
                <a:solidFill>
                  <a:schemeClr val="dk2"/>
                </a:solidFill>
              </a:rPr>
              <a:t>11TH STD   Leader - Rex Clement (III CSE)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         (11A-29 11B-25 11D-10 11E-16 11F-32 11G-15 11H-64)     </a:t>
            </a:r>
            <a:r>
              <a:rPr lang="en-GB" sz="1200" b="1" dirty="0">
                <a:solidFill>
                  <a:schemeClr val="dk2"/>
                </a:solidFill>
              </a:rPr>
              <a:t>Total-191 students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1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Section(H) - </a:t>
            </a:r>
            <a:r>
              <a:rPr lang="en-GB" sz="1800" b="1" dirty="0">
                <a:solidFill>
                  <a:schemeClr val="dk2"/>
                </a:solidFill>
              </a:rPr>
              <a:t>Students-64  Leader-Sylvia </a:t>
            </a:r>
            <a:r>
              <a:rPr lang="en-GB" sz="1800" b="1" dirty="0" err="1">
                <a:solidFill>
                  <a:schemeClr val="dk2"/>
                </a:solidFill>
              </a:rPr>
              <a:t>glaaris</a:t>
            </a:r>
            <a:r>
              <a:rPr lang="en-GB" sz="1800" b="1" dirty="0">
                <a:solidFill>
                  <a:schemeClr val="dk2"/>
                </a:solidFill>
              </a:rPr>
              <a:t> D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Volunteers-5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Sathish Kannan K (III MECH)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Rishi </a:t>
            </a:r>
            <a:r>
              <a:rPr lang="en-GB" dirty="0" err="1">
                <a:solidFill>
                  <a:schemeClr val="dk2"/>
                </a:solidFill>
              </a:rPr>
              <a:t>Gowthaman</a:t>
            </a:r>
            <a:r>
              <a:rPr lang="en-GB" dirty="0">
                <a:solidFill>
                  <a:schemeClr val="dk2"/>
                </a:solidFill>
              </a:rPr>
              <a:t> Dev M (III MECH)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Geetha S              (III CSE)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Venkatesh M        (II MECH)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Sylvia </a:t>
            </a:r>
            <a:r>
              <a:rPr lang="en-GB" dirty="0" err="1">
                <a:solidFill>
                  <a:schemeClr val="dk2"/>
                </a:solidFill>
              </a:rPr>
              <a:t>glaaris</a:t>
            </a:r>
            <a:r>
              <a:rPr lang="en-GB" dirty="0">
                <a:solidFill>
                  <a:schemeClr val="dk2"/>
                </a:solidFill>
              </a:rPr>
              <a:t> D     (III CSE)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Section(E,F,G) </a:t>
            </a:r>
            <a:r>
              <a:rPr lang="en-GB" sz="1800" b="1" dirty="0">
                <a:solidFill>
                  <a:schemeClr val="dk2"/>
                </a:solidFill>
              </a:rPr>
              <a:t>- Students 63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Volunteers-6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Janani T                 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Franisha</a:t>
            </a:r>
            <a:r>
              <a:rPr lang="en-GB" dirty="0">
                <a:solidFill>
                  <a:schemeClr val="dk2"/>
                </a:solidFill>
              </a:rPr>
              <a:t> Merlin F V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Maria </a:t>
            </a:r>
            <a:r>
              <a:rPr lang="en-GB" dirty="0" err="1">
                <a:solidFill>
                  <a:schemeClr val="dk2"/>
                </a:solidFill>
              </a:rPr>
              <a:t>Annalia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 err="1">
                <a:solidFill>
                  <a:schemeClr val="dk2"/>
                </a:solidFill>
              </a:rPr>
              <a:t>Dhas</a:t>
            </a:r>
            <a:r>
              <a:rPr lang="en-GB" dirty="0">
                <a:solidFill>
                  <a:schemeClr val="dk2"/>
                </a:solidFill>
              </a:rPr>
              <a:t> Y (III CSE)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Muthuram</a:t>
            </a:r>
            <a:r>
              <a:rPr lang="en-GB" dirty="0">
                <a:solidFill>
                  <a:schemeClr val="dk2"/>
                </a:solidFill>
              </a:rPr>
              <a:t> S            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Manju C                      (II ECE)</a:t>
            </a:r>
          </a:p>
          <a:p>
            <a:r>
              <a:rPr lang="en-GB" dirty="0" err="1">
                <a:solidFill>
                  <a:schemeClr val="dk2"/>
                </a:solidFill>
              </a:rPr>
              <a:t>Suseela</a:t>
            </a:r>
            <a:r>
              <a:rPr lang="en-GB" dirty="0">
                <a:solidFill>
                  <a:schemeClr val="dk2"/>
                </a:solidFill>
              </a:rPr>
              <a:t> S                   (III ECE)   </a:t>
            </a:r>
            <a:r>
              <a:rPr lang="en-GB" b="1" dirty="0" err="1">
                <a:solidFill>
                  <a:schemeClr val="dk2"/>
                </a:solidFill>
              </a:rPr>
              <a:t>Leader:Franisha</a:t>
            </a:r>
            <a:r>
              <a:rPr lang="en-GB" b="1" dirty="0">
                <a:solidFill>
                  <a:schemeClr val="dk2"/>
                </a:solidFill>
              </a:rPr>
              <a:t> merlin F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4850010" y="1476763"/>
            <a:ext cx="3745500" cy="29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1 - </a:t>
            </a:r>
            <a:r>
              <a:rPr lang="en-GB" sz="1800" dirty="0">
                <a:solidFill>
                  <a:schemeClr val="dk2"/>
                </a:solidFill>
              </a:rPr>
              <a:t>Balancing Priorities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2 - </a:t>
            </a:r>
            <a:r>
              <a:rPr lang="en-GB" sz="1800" dirty="0">
                <a:solidFill>
                  <a:schemeClr val="dk2"/>
                </a:solidFill>
              </a:rPr>
              <a:t>Working With Constraints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3 - </a:t>
            </a:r>
            <a:r>
              <a:rPr lang="en-GB" sz="1800" dirty="0">
                <a:solidFill>
                  <a:schemeClr val="dk2"/>
                </a:solidFill>
              </a:rPr>
              <a:t>Response Vs Reaction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4 - </a:t>
            </a:r>
            <a:r>
              <a:rPr lang="en-GB" sz="1800" dirty="0">
                <a:solidFill>
                  <a:schemeClr val="dk2"/>
                </a:solidFill>
              </a:rPr>
              <a:t>Listening Vs Hearing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Day 5 - </a:t>
            </a:r>
            <a:r>
              <a:rPr lang="en-GB" sz="1800" dirty="0">
                <a:solidFill>
                  <a:schemeClr val="dk2"/>
                </a:solidFill>
              </a:rPr>
              <a:t>Art Of Influencing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27816" y="855402"/>
            <a:ext cx="844800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3</a:t>
            </a:r>
            <a:endParaRPr sz="1800" b="1" dirty="0">
              <a:solidFill>
                <a:schemeClr val="dk2"/>
              </a:solidFill>
            </a:endParaRPr>
          </a:p>
          <a:p>
            <a:r>
              <a:rPr lang="en-GB" sz="1800" dirty="0">
                <a:solidFill>
                  <a:schemeClr val="dk2"/>
                </a:solidFill>
              </a:rPr>
              <a:t>Section(A,B,D) ) - </a:t>
            </a:r>
            <a:r>
              <a:rPr lang="en-GB" sz="1800" b="1" dirty="0">
                <a:solidFill>
                  <a:schemeClr val="dk2"/>
                </a:solidFill>
              </a:rPr>
              <a:t>Students-64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Volunteers-5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Rex Clement D         (III CSE)    </a:t>
            </a:r>
            <a:r>
              <a:rPr lang="en-GB" b="1" dirty="0">
                <a:solidFill>
                  <a:schemeClr val="dk2"/>
                </a:solidFill>
              </a:rPr>
              <a:t>Leader-Rex clement D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Esakkiammal</a:t>
            </a:r>
            <a:r>
              <a:rPr lang="en-GB" dirty="0">
                <a:solidFill>
                  <a:schemeClr val="dk2"/>
                </a:solidFill>
              </a:rPr>
              <a:t> M        (III CSE)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Prasanna </a:t>
            </a:r>
            <a:r>
              <a:rPr lang="en-GB" dirty="0" err="1">
                <a:solidFill>
                  <a:schemeClr val="dk2"/>
                </a:solidFill>
              </a:rPr>
              <a:t>abinaya</a:t>
            </a:r>
            <a:r>
              <a:rPr lang="en-GB" dirty="0">
                <a:solidFill>
                  <a:schemeClr val="dk2"/>
                </a:solidFill>
              </a:rPr>
              <a:t> P (III ECE)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Arvind A                    (III CSE)</a:t>
            </a:r>
            <a:endParaRPr dirty="0">
              <a:solidFill>
                <a:schemeClr val="dk2"/>
              </a:solidFill>
            </a:endParaRPr>
          </a:p>
          <a:p>
            <a:r>
              <a:rPr lang="en-IN" dirty="0" err="1">
                <a:solidFill>
                  <a:schemeClr val="dk2"/>
                </a:solidFill>
              </a:rPr>
              <a:t>Sanchana</a:t>
            </a:r>
            <a:r>
              <a:rPr lang="en-IN" dirty="0">
                <a:solidFill>
                  <a:schemeClr val="dk2"/>
                </a:solidFill>
              </a:rPr>
              <a:t> </a:t>
            </a:r>
            <a:r>
              <a:rPr lang="en-IN" dirty="0" err="1">
                <a:solidFill>
                  <a:schemeClr val="dk2"/>
                </a:solidFill>
              </a:rPr>
              <a:t>Sarathy</a:t>
            </a:r>
            <a:r>
              <a:rPr lang="en-IN" dirty="0">
                <a:solidFill>
                  <a:schemeClr val="dk2"/>
                </a:solidFill>
              </a:rPr>
              <a:t> S </a:t>
            </a:r>
            <a:r>
              <a:rPr lang="en-IN" dirty="0" err="1">
                <a:solidFill>
                  <a:schemeClr val="dk2"/>
                </a:solidFill>
              </a:rPr>
              <a:t>S</a:t>
            </a:r>
            <a:r>
              <a:rPr lang="en-IN" dirty="0">
                <a:solidFill>
                  <a:schemeClr val="dk2"/>
                </a:solidFill>
              </a:rPr>
              <a:t> (III GEO)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469</Words>
  <Application>Microsoft Office PowerPoint</Application>
  <PresentationFormat>On-screen Show (16:9)</PresentationFormat>
  <Paragraphs>93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Janani Thurai</dc:creator>
  <cp:lastModifiedBy>mmuthuram41@outlook.com</cp:lastModifiedBy>
  <cp:revision>6</cp:revision>
  <dcterms:modified xsi:type="dcterms:W3CDTF">2024-08-28T14:58:33Z</dcterms:modified>
</cp:coreProperties>
</file>