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5" r:id="rId2"/>
  </p:sldMasterIdLst>
  <p:notesMasterIdLst>
    <p:notesMasterId r:id="rId23"/>
  </p:notesMasterIdLst>
  <p:handoutMasterIdLst>
    <p:handoutMasterId r:id="rId24"/>
  </p:handoutMasterIdLst>
  <p:sldIdLst>
    <p:sldId id="256" r:id="rId3"/>
    <p:sldId id="263" r:id="rId4"/>
    <p:sldId id="353" r:id="rId5"/>
    <p:sldId id="354" r:id="rId6"/>
    <p:sldId id="355" r:id="rId7"/>
    <p:sldId id="356" r:id="rId8"/>
    <p:sldId id="358" r:id="rId9"/>
    <p:sldId id="357" r:id="rId10"/>
    <p:sldId id="334" r:id="rId11"/>
    <p:sldId id="335" r:id="rId12"/>
    <p:sldId id="336" r:id="rId13"/>
    <p:sldId id="337" r:id="rId14"/>
    <p:sldId id="338" r:id="rId15"/>
    <p:sldId id="339" r:id="rId16"/>
    <p:sldId id="360" r:id="rId17"/>
    <p:sldId id="359" r:id="rId18"/>
    <p:sldId id="340" r:id="rId19"/>
    <p:sldId id="341" r:id="rId20"/>
    <p:sldId id="349" r:id="rId21"/>
    <p:sldId id="350" r:id="rId22"/>
  </p:sldIdLst>
  <p:sldSz cx="9144000" cy="6858000" type="screen4x3"/>
  <p:notesSz cx="6797675" cy="9928225"/>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2015" autoAdjust="0"/>
  </p:normalViewPr>
  <p:slideViewPr>
    <p:cSldViewPr>
      <p:cViewPr varScale="1">
        <p:scale>
          <a:sx n="76" d="100"/>
          <a:sy n="76" d="100"/>
        </p:scale>
        <p:origin x="1637" y="5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2781AC-2627-B44B-7D93-BAA4205AA5DA}"/>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buFont typeface="Times New Roman" pitchFamily="16" charset="0"/>
              <a:buNone/>
              <a:defRPr sz="1200">
                <a:latin typeface="Arial" charset="0"/>
                <a:ea typeface="Microsoft YaHei" pitchFamily="32" charset="-122"/>
              </a:defRPr>
            </a:lvl1pPr>
          </a:lstStyle>
          <a:p>
            <a:pPr>
              <a:defRPr/>
            </a:pPr>
            <a:endParaRPr lang="en-US"/>
          </a:p>
        </p:txBody>
      </p:sp>
      <p:sp>
        <p:nvSpPr>
          <p:cNvPr id="3" name="Date Placeholder 2">
            <a:extLst>
              <a:ext uri="{FF2B5EF4-FFF2-40B4-BE49-F238E27FC236}">
                <a16:creationId xmlns:a16="http://schemas.microsoft.com/office/drawing/2014/main" id="{C6922EFA-149A-7E72-9675-E2D15AA7FD3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buFont typeface="Times New Roman" pitchFamily="16" charset="0"/>
              <a:buNone/>
              <a:defRPr sz="1200">
                <a:latin typeface="Arial" charset="0"/>
                <a:ea typeface="Microsoft YaHei" pitchFamily="32" charset="-122"/>
              </a:defRPr>
            </a:lvl1pPr>
          </a:lstStyle>
          <a:p>
            <a:pPr>
              <a:defRPr/>
            </a:pPr>
            <a:fld id="{BE40A0DD-37E8-4B23-BF75-3DE1B0CDD813}" type="datetimeFigureOut">
              <a:rPr lang="en-US"/>
              <a:pPr>
                <a:defRPr/>
              </a:pPr>
              <a:t>9/1/2024</a:t>
            </a:fld>
            <a:endParaRPr lang="en-US"/>
          </a:p>
        </p:txBody>
      </p:sp>
      <p:sp>
        <p:nvSpPr>
          <p:cNvPr id="4" name="Footer Placeholder 3">
            <a:extLst>
              <a:ext uri="{FF2B5EF4-FFF2-40B4-BE49-F238E27FC236}">
                <a16:creationId xmlns:a16="http://schemas.microsoft.com/office/drawing/2014/main" id="{3D9936B0-B384-3A9A-278F-3D751B8F7268}"/>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buFont typeface="Times New Roman" pitchFamily="16" charset="0"/>
              <a:buNone/>
              <a:defRPr sz="1200">
                <a:latin typeface="Arial" charset="0"/>
                <a:ea typeface="Microsoft YaHei" pitchFamily="32" charset="-122"/>
              </a:defRPr>
            </a:lvl1pPr>
          </a:lstStyle>
          <a:p>
            <a:pPr>
              <a:defRPr/>
            </a:pPr>
            <a:endParaRPr lang="en-US"/>
          </a:p>
        </p:txBody>
      </p:sp>
      <p:sp>
        <p:nvSpPr>
          <p:cNvPr id="5" name="Slide Number Placeholder 4">
            <a:extLst>
              <a:ext uri="{FF2B5EF4-FFF2-40B4-BE49-F238E27FC236}">
                <a16:creationId xmlns:a16="http://schemas.microsoft.com/office/drawing/2014/main" id="{C77A0789-6746-08B6-BA0A-A7A67F79C3F0}"/>
              </a:ext>
            </a:extLst>
          </p:cNvPr>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B1633A0-3D46-4784-A3E6-E1F4486700B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C2D372C8-2685-B36A-9DEE-8DCCBF661CBE}"/>
              </a:ext>
            </a:extLst>
          </p:cNvPr>
          <p:cNvSpPr>
            <a:spLocks noGrp="1" noChangeArrowheads="1"/>
          </p:cNvSpPr>
          <p:nvPr>
            <p:ph type="sldImg"/>
          </p:nvPr>
        </p:nvSpPr>
        <p:spPr bwMode="auto">
          <a:xfrm>
            <a:off x="1122363" y="828675"/>
            <a:ext cx="545782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12290" name="Rectangle 2">
            <a:extLst>
              <a:ext uri="{FF2B5EF4-FFF2-40B4-BE49-F238E27FC236}">
                <a16:creationId xmlns:a16="http://schemas.microsoft.com/office/drawing/2014/main" id="{00C129C9-EA5A-85D1-DF7E-E55E6C07439B}"/>
              </a:ext>
            </a:extLst>
          </p:cNvPr>
          <p:cNvSpPr>
            <a:spLocks noGrp="1" noChangeArrowheads="1"/>
          </p:cNvSpPr>
          <p:nvPr>
            <p:ph type="body"/>
          </p:nvPr>
        </p:nvSpPr>
        <p:spPr bwMode="auto">
          <a:xfrm>
            <a:off x="771525" y="5186363"/>
            <a:ext cx="6161088" cy="49117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12291" name="Rectangle 3">
            <a:extLst>
              <a:ext uri="{FF2B5EF4-FFF2-40B4-BE49-F238E27FC236}">
                <a16:creationId xmlns:a16="http://schemas.microsoft.com/office/drawing/2014/main" id="{4A5C2A93-63A0-62DA-4C29-D8DBC946D122}"/>
              </a:ext>
            </a:extLst>
          </p:cNvPr>
          <p:cNvSpPr>
            <a:spLocks noGrp="1" noChangeArrowheads="1"/>
          </p:cNvSpPr>
          <p:nvPr>
            <p:ph type="hdr"/>
          </p:nvPr>
        </p:nvSpPr>
        <p:spPr bwMode="auto">
          <a:xfrm>
            <a:off x="0" y="0"/>
            <a:ext cx="3341688" cy="54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n-US"/>
          </a:p>
        </p:txBody>
      </p:sp>
      <p:sp>
        <p:nvSpPr>
          <p:cNvPr id="12292" name="Rectangle 4">
            <a:extLst>
              <a:ext uri="{FF2B5EF4-FFF2-40B4-BE49-F238E27FC236}">
                <a16:creationId xmlns:a16="http://schemas.microsoft.com/office/drawing/2014/main" id="{2D6882F2-7EF1-93B2-3B4B-9ECD1CBF0EB8}"/>
              </a:ext>
            </a:extLst>
          </p:cNvPr>
          <p:cNvSpPr>
            <a:spLocks noGrp="1" noChangeArrowheads="1"/>
          </p:cNvSpPr>
          <p:nvPr>
            <p:ph type="dt"/>
          </p:nvPr>
        </p:nvSpPr>
        <p:spPr bwMode="auto">
          <a:xfrm>
            <a:off x="4360863" y="0"/>
            <a:ext cx="3341687" cy="54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n-US"/>
          </a:p>
        </p:txBody>
      </p:sp>
      <p:sp>
        <p:nvSpPr>
          <p:cNvPr id="12293" name="Rectangle 5">
            <a:extLst>
              <a:ext uri="{FF2B5EF4-FFF2-40B4-BE49-F238E27FC236}">
                <a16:creationId xmlns:a16="http://schemas.microsoft.com/office/drawing/2014/main" id="{54453A44-5114-2BD4-B96B-D5BB1D787A9B}"/>
              </a:ext>
            </a:extLst>
          </p:cNvPr>
          <p:cNvSpPr>
            <a:spLocks noGrp="1" noChangeArrowheads="1"/>
          </p:cNvSpPr>
          <p:nvPr>
            <p:ph type="ftr"/>
          </p:nvPr>
        </p:nvSpPr>
        <p:spPr bwMode="auto">
          <a:xfrm>
            <a:off x="0" y="10374313"/>
            <a:ext cx="3341688" cy="544512"/>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nSpc>
                <a:spcPct val="95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n-US"/>
          </a:p>
        </p:txBody>
      </p:sp>
      <p:sp>
        <p:nvSpPr>
          <p:cNvPr id="12294" name="Rectangle 6">
            <a:extLst>
              <a:ext uri="{FF2B5EF4-FFF2-40B4-BE49-F238E27FC236}">
                <a16:creationId xmlns:a16="http://schemas.microsoft.com/office/drawing/2014/main" id="{F50E8E2A-445C-27DC-807B-DFED27B0256D}"/>
              </a:ext>
            </a:extLst>
          </p:cNvPr>
          <p:cNvSpPr>
            <a:spLocks noGrp="1" noChangeArrowheads="1"/>
          </p:cNvSpPr>
          <p:nvPr>
            <p:ph type="sldNum"/>
          </p:nvPr>
        </p:nvSpPr>
        <p:spPr bwMode="auto">
          <a:xfrm>
            <a:off x="4360863" y="10374313"/>
            <a:ext cx="3341687" cy="544512"/>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itchFamily="34" charset="-128"/>
              </a:defRPr>
            </a:lvl1pPr>
          </a:lstStyle>
          <a:p>
            <a:fld id="{BE535D88-3EDE-46EA-97AA-7E608F44F03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8407688D-59A5-822F-9D12-1D575FA345E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EE686979-4F5F-4D3A-AA86-7A299D5B5978}" type="slidenum">
              <a:rPr lang="en-US" altLang="en-US">
                <a:solidFill>
                  <a:srgbClr val="000000"/>
                </a:solidFill>
                <a:latin typeface="Times New Roman" panose="02020603050405020304" pitchFamily="18" charset="0"/>
                <a:ea typeface="Arial Unicode MS" pitchFamily="34" charset="-128"/>
              </a:rPr>
              <a:pPr eaLnBrk="1"/>
              <a:t>1</a:t>
            </a:fld>
            <a:endParaRPr lang="en-US" altLang="en-US">
              <a:solidFill>
                <a:srgbClr val="000000"/>
              </a:solidFill>
              <a:latin typeface="Times New Roman" panose="02020603050405020304" pitchFamily="18" charset="0"/>
              <a:ea typeface="Arial Unicode MS" pitchFamily="34" charset="-128"/>
            </a:endParaRPr>
          </a:p>
        </p:txBody>
      </p:sp>
      <p:sp>
        <p:nvSpPr>
          <p:cNvPr id="55297" name="Text Box 1">
            <a:extLst>
              <a:ext uri="{FF2B5EF4-FFF2-40B4-BE49-F238E27FC236}">
                <a16:creationId xmlns:a16="http://schemas.microsoft.com/office/drawing/2014/main" id="{09F59E8E-6E43-EA09-1408-BFFDC0B47CE6}"/>
              </a:ext>
            </a:extLst>
          </p:cNvPr>
          <p:cNvSpPr txBox="1">
            <a:spLocks noChangeArrowheads="1"/>
          </p:cNvSpPr>
          <p:nvPr/>
        </p:nvSpPr>
        <p:spPr bwMode="auto">
          <a:xfrm>
            <a:off x="3849688" y="9429750"/>
            <a:ext cx="2946400" cy="496888"/>
          </a:xfrm>
          <a:prstGeom prst="rect">
            <a:avLst/>
          </a:prstGeom>
          <a:noFill/>
          <a:ln w="9525" cap="flat">
            <a:noFill/>
            <a:round/>
            <a:headEnd/>
            <a:tailEnd/>
          </a:ln>
          <a:effectLst/>
        </p:spPr>
        <p:txBody>
          <a:bodyPr lIns="90000" tIns="45000" rIns="90000" bIns="45000"/>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9195B7D1-0AA4-48BC-B3DE-76DD63E11AD6}" type="slidenum">
              <a:rPr lang="en-US" altLang="en-US">
                <a:solidFill>
                  <a:srgbClr val="000000"/>
                </a:solidFill>
                <a:latin typeface="Calibri" panose="020F0502020204030204" pitchFamily="34" charset="0"/>
              </a:rPr>
              <a:pPr eaLnBrk="1" hangingPunct="1">
                <a:lnSpc>
                  <a:spcPct val="100000"/>
                </a:lnSpc>
              </a:pPr>
              <a:t>1</a:t>
            </a:fld>
            <a:endParaRPr lang="en-US" altLang="en-US">
              <a:solidFill>
                <a:srgbClr val="000000"/>
              </a:solidFill>
              <a:latin typeface="Calibri" panose="020F0502020204030204" pitchFamily="34" charset="0"/>
            </a:endParaRPr>
          </a:p>
        </p:txBody>
      </p:sp>
      <p:sp>
        <p:nvSpPr>
          <p:cNvPr id="55298" name="Rectangle 2">
            <a:extLst>
              <a:ext uri="{FF2B5EF4-FFF2-40B4-BE49-F238E27FC236}">
                <a16:creationId xmlns:a16="http://schemas.microsoft.com/office/drawing/2014/main" id="{0887E0E9-D3FE-C025-50BF-2AC2E0AFC07C}"/>
              </a:ext>
            </a:extLst>
          </p:cNvPr>
          <p:cNvSpPr>
            <a:spLocks noChangeArrowheads="1"/>
          </p:cNvSpPr>
          <p:nvPr/>
        </p:nvSpPr>
        <p:spPr bwMode="auto">
          <a:xfrm>
            <a:off x="3849688" y="9431338"/>
            <a:ext cx="2947987" cy="496887"/>
          </a:xfrm>
          <a:prstGeom prst="rect">
            <a:avLst/>
          </a:prstGeom>
          <a:noFill/>
          <a:ln w="9360" cap="flat">
            <a:noFill/>
            <a:round/>
            <a:headEnd/>
            <a:tailEnd/>
          </a:ln>
          <a:effectLst/>
        </p:spPr>
        <p:txBody>
          <a:bodyPr anchor="b"/>
          <a:lstStyle>
            <a:lvl1pPr eaLnBrk="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9338" algn="l"/>
                <a:tab pos="4037013" algn="l"/>
                <a:tab pos="4486275" algn="l"/>
                <a:tab pos="4935538" algn="l"/>
                <a:tab pos="5383213" algn="l"/>
                <a:tab pos="5832475" algn="l"/>
                <a:tab pos="6280150" algn="l"/>
                <a:tab pos="6729413" algn="l"/>
                <a:tab pos="7178675" algn="l"/>
                <a:tab pos="7626350" algn="l"/>
                <a:tab pos="8075613" algn="l"/>
                <a:tab pos="8524875" algn="l"/>
                <a:tab pos="8972550" algn="l"/>
              </a:tabLst>
              <a:defRPr>
                <a:solidFill>
                  <a:schemeClr val="tx1"/>
                </a:solidFill>
                <a:latin typeface="Arial" panose="020B0604020202020204" pitchFamily="34" charset="0"/>
                <a:ea typeface="Microsoft YaHei" panose="020B0503020204020204" pitchFamily="34" charset="-122"/>
              </a:defRPr>
            </a:lvl9pPr>
          </a:lstStyle>
          <a:p>
            <a:pPr algn="r" eaLnBrk="1" hangingPunct="1">
              <a:lnSpc>
                <a:spcPct val="100000"/>
              </a:lnSpc>
            </a:pPr>
            <a:fld id="{51BE1665-7BE2-4FBA-A9CC-2F8E5C1C272B}" type="slidenum">
              <a:rPr lang="en-US" altLang="en-US" sz="1200">
                <a:solidFill>
                  <a:srgbClr val="000000"/>
                </a:solidFill>
                <a:latin typeface="Calibri" panose="020F0502020204030204" pitchFamily="34" charset="0"/>
              </a:rPr>
              <a:pPr algn="r" eaLnBrk="1" hangingPunct="1">
                <a:lnSpc>
                  <a:spcPct val="100000"/>
                </a:lnSpc>
              </a:pPr>
              <a:t>1</a:t>
            </a:fld>
            <a:endParaRPr lang="en-US" altLang="en-US" sz="1200">
              <a:solidFill>
                <a:srgbClr val="000000"/>
              </a:solidFill>
              <a:latin typeface="Calibri" panose="020F0502020204030204" pitchFamily="34" charset="0"/>
            </a:endParaRPr>
          </a:p>
        </p:txBody>
      </p:sp>
      <p:sp>
        <p:nvSpPr>
          <p:cNvPr id="25605" name="Rectangle 3">
            <a:extLst>
              <a:ext uri="{FF2B5EF4-FFF2-40B4-BE49-F238E27FC236}">
                <a16:creationId xmlns:a16="http://schemas.microsoft.com/office/drawing/2014/main" id="{5B817765-ED3F-AD48-C099-7A6A4EC82A4A}"/>
              </a:ext>
            </a:extLst>
          </p:cNvPr>
          <p:cNvSpPr>
            <a:spLocks noChangeArrowheads="1" noTextEdit="1"/>
          </p:cNvSpPr>
          <p:nvPr>
            <p:ph type="sldImg"/>
          </p:nvPr>
        </p:nvSpPr>
        <p:spPr>
          <a:xfrm>
            <a:off x="919163" y="744538"/>
            <a:ext cx="4960937" cy="3722687"/>
          </a:xfrm>
          <a:solidFill>
            <a:srgbClr val="FFFFFF"/>
          </a:solidFill>
          <a:ln>
            <a:solidFill>
              <a:srgbClr val="000000"/>
            </a:solidFill>
            <a:miter lim="800000"/>
            <a:headEnd/>
            <a:tailEnd/>
          </a:ln>
        </p:spPr>
      </p:sp>
      <p:sp>
        <p:nvSpPr>
          <p:cNvPr id="25606" name="Rectangle 4">
            <a:extLst>
              <a:ext uri="{FF2B5EF4-FFF2-40B4-BE49-F238E27FC236}">
                <a16:creationId xmlns:a16="http://schemas.microsoft.com/office/drawing/2014/main" id="{89654730-8702-3BFC-04E6-34899473F2C3}"/>
              </a:ext>
            </a:extLst>
          </p:cNvPr>
          <p:cNvSpPr>
            <a:spLocks noChangeArrowheads="1"/>
          </p:cNvSpPr>
          <p:nvPr>
            <p:ph type="body" idx="1"/>
          </p:nvPr>
        </p:nvSpPr>
        <p:spPr>
          <a:xfrm>
            <a:off x="679450" y="4718050"/>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en-US" sz="2000">
              <a:latin typeface="Arial" panose="020B0604020202020204" pitchFamily="34" charset="0"/>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CF4E525-56E8-6280-4E21-1D2A6DB36C5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5E941B1A-AF1B-4A32-9EBD-C59874F6E445}" type="slidenum">
              <a:rPr lang="en-US" altLang="en-US">
                <a:solidFill>
                  <a:srgbClr val="000000"/>
                </a:solidFill>
                <a:latin typeface="Times New Roman" panose="02020603050405020304" pitchFamily="18" charset="0"/>
                <a:ea typeface="Arial Unicode MS" pitchFamily="34" charset="-128"/>
              </a:rPr>
              <a:pPr eaLnBrk="1"/>
              <a:t>19</a:t>
            </a:fld>
            <a:endParaRPr lang="en-US" altLang="en-US">
              <a:solidFill>
                <a:srgbClr val="000000"/>
              </a:solidFill>
              <a:latin typeface="Times New Roman" panose="02020603050405020304" pitchFamily="18" charset="0"/>
              <a:ea typeface="Arial Unicode MS" pitchFamily="34" charset="-128"/>
            </a:endParaRPr>
          </a:p>
        </p:txBody>
      </p:sp>
      <p:sp>
        <p:nvSpPr>
          <p:cNvPr id="34819" name="Rectangle 1">
            <a:extLst>
              <a:ext uri="{FF2B5EF4-FFF2-40B4-BE49-F238E27FC236}">
                <a16:creationId xmlns:a16="http://schemas.microsoft.com/office/drawing/2014/main" id="{DD98CD1B-2B7A-B2A9-AE0C-3958A1A30BF9}"/>
              </a:ext>
            </a:extLst>
          </p:cNvPr>
          <p:cNvSpPr>
            <a:spLocks noChangeArrowheads="1" noTextEdit="1"/>
          </p:cNvSpPr>
          <p:nvPr>
            <p:ph type="sldImg"/>
          </p:nvPr>
        </p:nvSpPr>
        <p:spPr>
          <a:xfrm>
            <a:off x="1120775" y="828675"/>
            <a:ext cx="5461000" cy="4097338"/>
          </a:xfrm>
          <a:solidFill>
            <a:srgbClr val="FFFFFF"/>
          </a:solidFill>
          <a:ln>
            <a:solidFill>
              <a:srgbClr val="000000"/>
            </a:solidFill>
            <a:miter lim="800000"/>
            <a:headEnd/>
            <a:tailEnd/>
          </a:ln>
        </p:spPr>
      </p:sp>
      <p:sp>
        <p:nvSpPr>
          <p:cNvPr id="34820" name="Rectangle 2">
            <a:extLst>
              <a:ext uri="{FF2B5EF4-FFF2-40B4-BE49-F238E27FC236}">
                <a16:creationId xmlns:a16="http://schemas.microsoft.com/office/drawing/2014/main" id="{04BDEACC-3FE1-0061-F579-80C1E3D00212}"/>
              </a:ext>
            </a:extLst>
          </p:cNvPr>
          <p:cNvSpPr>
            <a:spLocks noChangeArrowheads="1"/>
          </p:cNvSpPr>
          <p:nvPr>
            <p:ph type="body" idx="1"/>
          </p:nvPr>
        </p:nvSpPr>
        <p:spPr>
          <a:xfrm>
            <a:off x="771525" y="5186363"/>
            <a:ext cx="6162675" cy="4916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AE7A0857-23EA-0DB2-59E0-2F9B1425C29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0F708ACC-CF73-4EEA-8A91-09A3BC647598}" type="slidenum">
              <a:rPr lang="en-US" altLang="en-US">
                <a:solidFill>
                  <a:srgbClr val="000000"/>
                </a:solidFill>
                <a:latin typeface="Times New Roman" panose="02020603050405020304" pitchFamily="18" charset="0"/>
                <a:ea typeface="Arial Unicode MS" pitchFamily="34" charset="-128"/>
              </a:rPr>
              <a:pPr eaLnBrk="1"/>
              <a:t>20</a:t>
            </a:fld>
            <a:endParaRPr lang="en-US" altLang="en-US">
              <a:solidFill>
                <a:srgbClr val="000000"/>
              </a:solidFill>
              <a:latin typeface="Times New Roman" panose="02020603050405020304" pitchFamily="18" charset="0"/>
              <a:ea typeface="Arial Unicode MS" pitchFamily="34" charset="-128"/>
            </a:endParaRPr>
          </a:p>
        </p:txBody>
      </p:sp>
      <p:sp>
        <p:nvSpPr>
          <p:cNvPr id="96257" name="Text Box 1">
            <a:extLst>
              <a:ext uri="{FF2B5EF4-FFF2-40B4-BE49-F238E27FC236}">
                <a16:creationId xmlns:a16="http://schemas.microsoft.com/office/drawing/2014/main" id="{D71F11A9-4D31-426C-DBD0-748FDA43766D}"/>
              </a:ext>
            </a:extLst>
          </p:cNvPr>
          <p:cNvSpPr txBox="1">
            <a:spLocks noChangeArrowheads="1"/>
          </p:cNvSpPr>
          <p:nvPr/>
        </p:nvSpPr>
        <p:spPr bwMode="auto">
          <a:xfrm>
            <a:off x="3849688" y="9429750"/>
            <a:ext cx="2946400" cy="496888"/>
          </a:xfrm>
          <a:prstGeom prst="rect">
            <a:avLst/>
          </a:prstGeom>
          <a:noFill/>
          <a:ln w="9525" cap="flat">
            <a:noFill/>
            <a:round/>
            <a:headEnd/>
            <a:tailEnd/>
          </a:ln>
          <a:effectLst/>
        </p:spPr>
        <p:txBody>
          <a:bodyPr lIns="90000" tIns="45000" rIns="90000" bIns="45000"/>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37D259B5-D65C-43C7-8387-6ADF8D483D1D}" type="slidenum">
              <a:rPr lang="en-US" altLang="en-US">
                <a:solidFill>
                  <a:srgbClr val="000000"/>
                </a:solidFill>
                <a:latin typeface="Calibri" panose="020F0502020204030204" pitchFamily="34" charset="0"/>
              </a:rPr>
              <a:pPr eaLnBrk="1" hangingPunct="1">
                <a:lnSpc>
                  <a:spcPct val="100000"/>
                </a:lnSpc>
              </a:pPr>
              <a:t>20</a:t>
            </a:fld>
            <a:endParaRPr lang="en-US" altLang="en-US">
              <a:solidFill>
                <a:srgbClr val="000000"/>
              </a:solidFill>
              <a:latin typeface="Calibri" panose="020F0502020204030204" pitchFamily="34" charset="0"/>
            </a:endParaRPr>
          </a:p>
        </p:txBody>
      </p:sp>
      <p:sp>
        <p:nvSpPr>
          <p:cNvPr id="35844" name="Rectangle 2">
            <a:extLst>
              <a:ext uri="{FF2B5EF4-FFF2-40B4-BE49-F238E27FC236}">
                <a16:creationId xmlns:a16="http://schemas.microsoft.com/office/drawing/2014/main" id="{BD62D90F-2050-63D4-55C4-CC606938E9E1}"/>
              </a:ext>
            </a:extLst>
          </p:cNvPr>
          <p:cNvSpPr>
            <a:spLocks noChangeArrowheads="1"/>
          </p:cNvSpPr>
          <p:nvPr/>
        </p:nvSpPr>
        <p:spPr bwMode="auto">
          <a:xfrm>
            <a:off x="3849688" y="9429750"/>
            <a:ext cx="29448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lIns="88200" tIns="46080" rIns="88200" bIns="46080" anchor="b"/>
          <a:lstStyle>
            <a:lvl1pPr eaLnBrk="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4613" algn="l"/>
                <a:tab pos="1793875" algn="l"/>
                <a:tab pos="2243138" algn="l"/>
                <a:tab pos="2690813" algn="l"/>
                <a:tab pos="3140075" algn="l"/>
                <a:tab pos="3587750" algn="l"/>
                <a:tab pos="4037013" algn="l"/>
                <a:tab pos="4486275" algn="l"/>
                <a:tab pos="4933950" algn="l"/>
                <a:tab pos="5383213" algn="l"/>
                <a:tab pos="5830888" algn="l"/>
                <a:tab pos="6280150" algn="l"/>
                <a:tab pos="6729413" algn="l"/>
                <a:tab pos="7177088" algn="l"/>
                <a:tab pos="7626350" algn="l"/>
                <a:tab pos="8075613" algn="l"/>
                <a:tab pos="8523288" algn="l"/>
                <a:tab pos="8972550" algn="l"/>
              </a:tabLst>
              <a:defRPr>
                <a:solidFill>
                  <a:schemeClr val="tx1"/>
                </a:solidFill>
                <a:latin typeface="Arial" panose="020B0604020202020204" pitchFamily="34" charset="0"/>
                <a:ea typeface="Microsoft YaHei" panose="020B0503020204020204" pitchFamily="34" charset="-122"/>
              </a:defRPr>
            </a:lvl9pPr>
          </a:lstStyle>
          <a:p>
            <a:pPr algn="r" eaLnBrk="1" hangingPunct="1">
              <a:lnSpc>
                <a:spcPct val="100000"/>
              </a:lnSpc>
            </a:pPr>
            <a:fld id="{97D07703-B91A-472C-AB2F-C13EFF923870}" type="slidenum">
              <a:rPr lang="en-US" altLang="en-US" sz="1200">
                <a:solidFill>
                  <a:srgbClr val="000000"/>
                </a:solidFill>
                <a:latin typeface="Times New Roman" panose="02020603050405020304" pitchFamily="18" charset="0"/>
              </a:rPr>
              <a:pPr algn="r" eaLnBrk="1" hangingPunct="1">
                <a:lnSpc>
                  <a:spcPct val="100000"/>
                </a:lnSpc>
              </a:pPr>
              <a:t>20</a:t>
            </a:fld>
            <a:endParaRPr lang="en-US" altLang="en-US" sz="1200">
              <a:solidFill>
                <a:srgbClr val="000000"/>
              </a:solidFill>
              <a:latin typeface="Times New Roman" panose="02020603050405020304" pitchFamily="18" charset="0"/>
            </a:endParaRPr>
          </a:p>
        </p:txBody>
      </p:sp>
      <p:sp>
        <p:nvSpPr>
          <p:cNvPr id="35845" name="Rectangle 3">
            <a:extLst>
              <a:ext uri="{FF2B5EF4-FFF2-40B4-BE49-F238E27FC236}">
                <a16:creationId xmlns:a16="http://schemas.microsoft.com/office/drawing/2014/main" id="{FB47F3F0-9F11-9A84-0C56-8CC692DF7CCE}"/>
              </a:ext>
            </a:extLst>
          </p:cNvPr>
          <p:cNvSpPr>
            <a:spLocks noChangeArrowheads="1" noTextEdit="1"/>
          </p:cNvSpPr>
          <p:nvPr>
            <p:ph type="sldImg"/>
          </p:nvPr>
        </p:nvSpPr>
        <p:spPr>
          <a:xfrm>
            <a:off x="917575" y="744538"/>
            <a:ext cx="4962525" cy="3722687"/>
          </a:xfrm>
          <a:solidFill>
            <a:srgbClr val="FFFFFF"/>
          </a:solidFill>
          <a:ln>
            <a:solidFill>
              <a:srgbClr val="000000"/>
            </a:solidFill>
            <a:miter lim="800000"/>
            <a:headEnd/>
            <a:tailEnd/>
          </a:ln>
        </p:spPr>
      </p:sp>
      <p:sp>
        <p:nvSpPr>
          <p:cNvPr id="35846" name="Rectangle 4">
            <a:extLst>
              <a:ext uri="{FF2B5EF4-FFF2-40B4-BE49-F238E27FC236}">
                <a16:creationId xmlns:a16="http://schemas.microsoft.com/office/drawing/2014/main" id="{D34F7333-D049-6608-B6ED-B0FFD376C1D5}"/>
              </a:ext>
            </a:extLst>
          </p:cNvPr>
          <p:cNvSpPr>
            <a:spLocks noChangeArrowheads="1"/>
          </p:cNvSpPr>
          <p:nvPr>
            <p:ph type="body" idx="1"/>
          </p:nvPr>
        </p:nvSpPr>
        <p:spPr>
          <a:xfrm>
            <a:off x="677863" y="4714875"/>
            <a:ext cx="5440362"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n-US" altLang="en-US" sz="2000">
              <a:latin typeface="Arial" panose="020B0604020202020204" pitchFamily="34" charset="0"/>
              <a:ea typeface="Microsoft YaHe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6A655A19-6D0B-8295-6A43-F9351695419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08379620-F7A8-4ECF-B54C-3E73145D3AB0}" type="slidenum">
              <a:rPr lang="en-US" altLang="en-US">
                <a:solidFill>
                  <a:srgbClr val="000000"/>
                </a:solidFill>
                <a:latin typeface="Times New Roman" panose="02020603050405020304" pitchFamily="18" charset="0"/>
                <a:ea typeface="Arial Unicode MS" pitchFamily="34" charset="-128"/>
              </a:rPr>
              <a:pPr eaLnBrk="1"/>
              <a:t>2</a:t>
            </a:fld>
            <a:endParaRPr lang="en-US" altLang="en-US">
              <a:solidFill>
                <a:srgbClr val="000000"/>
              </a:solidFill>
              <a:latin typeface="Times New Roman" panose="02020603050405020304" pitchFamily="18" charset="0"/>
              <a:ea typeface="Arial Unicode MS" pitchFamily="34" charset="-128"/>
            </a:endParaRPr>
          </a:p>
        </p:txBody>
      </p:sp>
      <p:sp>
        <p:nvSpPr>
          <p:cNvPr id="26627" name="Rectangle 1">
            <a:extLst>
              <a:ext uri="{FF2B5EF4-FFF2-40B4-BE49-F238E27FC236}">
                <a16:creationId xmlns:a16="http://schemas.microsoft.com/office/drawing/2014/main" id="{C139E197-697B-9D67-DBE1-026F9F7CCAD7}"/>
              </a:ext>
            </a:extLst>
          </p:cNvPr>
          <p:cNvSpPr>
            <a:spLocks noChangeArrowheads="1" noTextEdit="1"/>
          </p:cNvSpPr>
          <p:nvPr>
            <p:ph type="sldImg"/>
          </p:nvPr>
        </p:nvSpPr>
        <p:spPr>
          <a:xfrm>
            <a:off x="917575" y="755650"/>
            <a:ext cx="4962525" cy="3722688"/>
          </a:xfrm>
          <a:solidFill>
            <a:srgbClr val="FFFFFF"/>
          </a:solidFill>
          <a:ln>
            <a:solidFill>
              <a:srgbClr val="000000"/>
            </a:solidFill>
            <a:miter lim="800000"/>
            <a:headEnd/>
            <a:tailEnd/>
          </a:ln>
        </p:spPr>
      </p:sp>
      <p:sp>
        <p:nvSpPr>
          <p:cNvPr id="26628" name="Rectangle 2">
            <a:extLst>
              <a:ext uri="{FF2B5EF4-FFF2-40B4-BE49-F238E27FC236}">
                <a16:creationId xmlns:a16="http://schemas.microsoft.com/office/drawing/2014/main" id="{CA1E5601-76E5-C208-BE47-0536D9221152}"/>
              </a:ext>
            </a:extLst>
          </p:cNvPr>
          <p:cNvSpPr>
            <a:spLocks noChangeArrowheads="1"/>
          </p:cNvSpPr>
          <p:nvPr>
            <p:ph type="body" idx="1"/>
          </p:nvPr>
        </p:nvSpPr>
        <p:spPr>
          <a:xfrm>
            <a:off x="679450" y="4716463"/>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846BFD9-3DB8-C9E2-1E80-AF56C1542DA6}"/>
              </a:ext>
            </a:extLst>
          </p:cNvPr>
          <p:cNvSpPr>
            <a:spLocks noGrp="1" noRot="1" noChangeAspect="1" noTextEdit="1"/>
          </p:cNvSpPr>
          <p:nvPr>
            <p:ph type="sldImg"/>
          </p:nvPr>
        </p:nvSpPr>
        <p:spPr/>
      </p:sp>
      <p:sp>
        <p:nvSpPr>
          <p:cNvPr id="27651" name="Notes Placeholder 2">
            <a:extLst>
              <a:ext uri="{FF2B5EF4-FFF2-40B4-BE49-F238E27FC236}">
                <a16:creationId xmlns:a16="http://schemas.microsoft.com/office/drawing/2014/main" id="{4682F884-4F95-216C-093E-7058FE9C2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Have a general discussion on waste with students.</a:t>
            </a:r>
          </a:p>
          <a:p>
            <a:r>
              <a:rPr lang="en-US" altLang="en-US">
                <a:latin typeface="Times New Roman" panose="02020603050405020304" pitchFamily="18" charset="0"/>
              </a:rPr>
              <a:t>Waste is any substance which is discarded after primary use, or is worthless, defective and of no use. ... Examples include  solid waste (household trash/refuse), hospital waste ( hazardous) wastewater (sewage), e-waste  ( discarded phones, computers etc.) </a:t>
            </a:r>
          </a:p>
          <a:p>
            <a:endParaRPr lang="en-US" altLang="en-US">
              <a:latin typeface="Times New Roman" panose="02020603050405020304" pitchFamily="18" charset="0"/>
            </a:endParaRPr>
          </a:p>
        </p:txBody>
      </p:sp>
      <p:sp>
        <p:nvSpPr>
          <p:cNvPr id="27652" name="Slide Number Placeholder 3">
            <a:extLst>
              <a:ext uri="{FF2B5EF4-FFF2-40B4-BE49-F238E27FC236}">
                <a16:creationId xmlns:a16="http://schemas.microsoft.com/office/drawing/2014/main" id="{70AD4195-524B-511F-1562-7D300C6C190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201FD8A5-13D7-47E0-8A30-2AD606ABCA34}" type="slidenum">
              <a:rPr lang="en-US" altLang="en-US">
                <a:solidFill>
                  <a:srgbClr val="000000"/>
                </a:solidFill>
                <a:latin typeface="Times New Roman" panose="02020603050405020304" pitchFamily="18" charset="0"/>
                <a:ea typeface="Arial Unicode MS" pitchFamily="34" charset="-128"/>
              </a:rPr>
              <a:pPr eaLnBrk="1"/>
              <a:t>9</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3680869-BAF8-DFE7-7494-5AC61C47F82B}"/>
              </a:ext>
            </a:extLst>
          </p:cNvPr>
          <p:cNvSpPr>
            <a:spLocks noGrp="1" noRot="1" noChangeAspect="1" noTextEdit="1"/>
          </p:cNvSpPr>
          <p:nvPr>
            <p:ph type="sldImg"/>
          </p:nvPr>
        </p:nvSpPr>
        <p:spPr/>
      </p:sp>
      <p:sp>
        <p:nvSpPr>
          <p:cNvPr id="28675" name="Notes Placeholder 2">
            <a:extLst>
              <a:ext uri="{FF2B5EF4-FFF2-40B4-BE49-F238E27FC236}">
                <a16:creationId xmlns:a16="http://schemas.microsoft.com/office/drawing/2014/main" id="{DD44CB33-8EF5-D514-05E4-263E3BD3F1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Here you can also  ask students with ban on plastic, how are they reducing usage of plastic in their homes, school etc..</a:t>
            </a:r>
          </a:p>
          <a:p>
            <a:r>
              <a:rPr lang="en-US" altLang="en-US">
                <a:latin typeface="Times New Roman" panose="02020603050405020304" pitchFamily="18" charset="0"/>
              </a:rPr>
              <a:t>Have an interactive discussion and let the students come out with ideas on reducing wastage.  </a:t>
            </a:r>
          </a:p>
        </p:txBody>
      </p:sp>
      <p:sp>
        <p:nvSpPr>
          <p:cNvPr id="28676" name="Slide Number Placeholder 3">
            <a:extLst>
              <a:ext uri="{FF2B5EF4-FFF2-40B4-BE49-F238E27FC236}">
                <a16:creationId xmlns:a16="http://schemas.microsoft.com/office/drawing/2014/main" id="{1FCCAF07-EBA9-FCFE-E67F-063C2CCFD67E}"/>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9A408353-8329-44C4-A625-C3834BE595A8}" type="slidenum">
              <a:rPr lang="en-US" altLang="en-US">
                <a:solidFill>
                  <a:srgbClr val="000000"/>
                </a:solidFill>
                <a:latin typeface="Times New Roman" panose="02020603050405020304" pitchFamily="18" charset="0"/>
                <a:ea typeface="Arial Unicode MS" pitchFamily="34" charset="-128"/>
              </a:rPr>
              <a:pPr eaLnBrk="1"/>
              <a:t>10</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F4D92D5-779D-EA46-5A0C-DD76A065AC00}"/>
              </a:ext>
            </a:extLst>
          </p:cNvPr>
          <p:cNvSpPr>
            <a:spLocks noGrp="1" noRot="1" noChangeAspect="1" noTextEdit="1"/>
          </p:cNvSpPr>
          <p:nvPr>
            <p:ph type="sldImg"/>
          </p:nvPr>
        </p:nvSpPr>
        <p:spPr/>
      </p:sp>
      <p:sp>
        <p:nvSpPr>
          <p:cNvPr id="29699" name="Notes Placeholder 2">
            <a:extLst>
              <a:ext uri="{FF2B5EF4-FFF2-40B4-BE49-F238E27FC236}">
                <a16:creationId xmlns:a16="http://schemas.microsoft.com/office/drawing/2014/main" id="{E54647CA-E214-8BB8-DC13-81DC126FBB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We can talk to the students  here about the recent ban on plastic in Tamilnadu &amp; discuss with them the various ways</a:t>
            </a:r>
          </a:p>
          <a:p>
            <a:r>
              <a:rPr lang="en-US" altLang="en-US">
                <a:latin typeface="Times New Roman" panose="02020603050405020304" pitchFamily="18" charset="0"/>
              </a:rPr>
              <a:t>In  which they have moved away from plastic. Trainer can give here a personal example too. </a:t>
            </a:r>
          </a:p>
          <a:p>
            <a:endParaRPr lang="en-US" altLang="en-US">
              <a:latin typeface="Times New Roman" panose="02020603050405020304" pitchFamily="18" charset="0"/>
            </a:endParaRPr>
          </a:p>
        </p:txBody>
      </p:sp>
      <p:sp>
        <p:nvSpPr>
          <p:cNvPr id="29700" name="Slide Number Placeholder 3">
            <a:extLst>
              <a:ext uri="{FF2B5EF4-FFF2-40B4-BE49-F238E27FC236}">
                <a16:creationId xmlns:a16="http://schemas.microsoft.com/office/drawing/2014/main" id="{03BDBA54-2FBC-D429-EA71-D08E5D7825C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B97CFDDB-E92E-4658-8365-DC5D3C08E600}" type="slidenum">
              <a:rPr lang="en-US" altLang="en-US">
                <a:solidFill>
                  <a:srgbClr val="000000"/>
                </a:solidFill>
                <a:latin typeface="Times New Roman" panose="02020603050405020304" pitchFamily="18" charset="0"/>
                <a:ea typeface="Arial Unicode MS" pitchFamily="34" charset="-128"/>
              </a:rPr>
              <a:pPr eaLnBrk="1"/>
              <a:t>12</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8FA234E5-FAE9-104F-6901-BD40633FE5E9}"/>
              </a:ext>
            </a:extLst>
          </p:cNvPr>
          <p:cNvSpPr>
            <a:spLocks noGrp="1" noRot="1" noChangeAspect="1" noTextEdit="1"/>
          </p:cNvSpPr>
          <p:nvPr>
            <p:ph type="sldImg"/>
          </p:nvPr>
        </p:nvSpPr>
        <p:spPr/>
      </p:sp>
      <p:sp>
        <p:nvSpPr>
          <p:cNvPr id="30723" name="Notes Placeholder 2">
            <a:extLst>
              <a:ext uri="{FF2B5EF4-FFF2-40B4-BE49-F238E27FC236}">
                <a16:creationId xmlns:a16="http://schemas.microsoft.com/office/drawing/2014/main" id="{34EF8931-A62D-81DD-4130-7ED79C0A61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724" name="Slide Number Placeholder 3">
            <a:extLst>
              <a:ext uri="{FF2B5EF4-FFF2-40B4-BE49-F238E27FC236}">
                <a16:creationId xmlns:a16="http://schemas.microsoft.com/office/drawing/2014/main" id="{1C538537-D372-2E11-750B-B61E2D8B4B4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D4FD4A9C-BCB9-4860-8F18-307A59FB87C0}" type="slidenum">
              <a:rPr lang="en-US" altLang="en-US">
                <a:solidFill>
                  <a:srgbClr val="000000"/>
                </a:solidFill>
                <a:latin typeface="Times New Roman" panose="02020603050405020304" pitchFamily="18" charset="0"/>
                <a:ea typeface="Arial Unicode MS" pitchFamily="34" charset="-128"/>
              </a:rPr>
              <a:pPr eaLnBrk="1"/>
              <a:t>14</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D09E923-EB35-1763-7B26-D99EE3F2DF48}"/>
              </a:ext>
            </a:extLst>
          </p:cNvPr>
          <p:cNvSpPr>
            <a:spLocks noGrp="1" noRot="1" noChangeAspect="1" noTextEdit="1"/>
          </p:cNvSpPr>
          <p:nvPr>
            <p:ph type="sldImg"/>
          </p:nvPr>
        </p:nvSpPr>
        <p:spPr/>
      </p:sp>
      <p:sp>
        <p:nvSpPr>
          <p:cNvPr id="31747" name="Notes Placeholder 2">
            <a:extLst>
              <a:ext uri="{FF2B5EF4-FFF2-40B4-BE49-F238E27FC236}">
                <a16:creationId xmlns:a16="http://schemas.microsoft.com/office/drawing/2014/main" id="{15809673-1FE5-4D5E-0C87-051F97449F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You may want to tell the students difference between Recycling and Upcycling.</a:t>
            </a:r>
          </a:p>
          <a:p>
            <a:r>
              <a:rPr lang="en-US" altLang="en-US" b="1">
                <a:latin typeface="Times New Roman" panose="02020603050405020304" pitchFamily="18" charset="0"/>
              </a:rPr>
              <a:t>Recycling</a:t>
            </a:r>
            <a:r>
              <a:rPr lang="en-US" altLang="en-US">
                <a:latin typeface="Times New Roman" panose="02020603050405020304" pitchFamily="18" charset="0"/>
              </a:rPr>
              <a:t> : you take consumer materials, mostly plastic, paper, metal and glass and breaks them down so their base materials can be </a:t>
            </a:r>
          </a:p>
          <a:p>
            <a:r>
              <a:rPr lang="en-US" altLang="en-US">
                <a:latin typeface="Times New Roman" panose="02020603050405020304" pitchFamily="18" charset="0"/>
              </a:rPr>
              <a:t>remade into a product. </a:t>
            </a:r>
            <a:r>
              <a:rPr lang="en-US" altLang="en-US" b="1">
                <a:latin typeface="Times New Roman" panose="02020603050405020304" pitchFamily="18" charset="0"/>
              </a:rPr>
              <a:t>Upcycling:</a:t>
            </a:r>
            <a:r>
              <a:rPr lang="en-US" altLang="en-US">
                <a:latin typeface="Times New Roman" panose="02020603050405020304" pitchFamily="18" charset="0"/>
              </a:rPr>
              <a:t> You don’t  break down the materials. You just re-fashion it. Example-  cutting a T-shirt into strips of yarn. </a:t>
            </a:r>
          </a:p>
          <a:p>
            <a:r>
              <a:rPr lang="en-US" altLang="en-US">
                <a:latin typeface="Times New Roman" panose="02020603050405020304" pitchFamily="18" charset="0"/>
              </a:rPr>
              <a:t>it’s still made of the same materials as when you started</a:t>
            </a:r>
          </a:p>
          <a:p>
            <a:endParaRPr lang="en-US" altLang="en-US">
              <a:latin typeface="Times New Roman" panose="02020603050405020304" pitchFamily="18" charset="0"/>
            </a:endParaRPr>
          </a:p>
          <a:p>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31748" name="Slide Number Placeholder 3">
            <a:extLst>
              <a:ext uri="{FF2B5EF4-FFF2-40B4-BE49-F238E27FC236}">
                <a16:creationId xmlns:a16="http://schemas.microsoft.com/office/drawing/2014/main" id="{5699DFA9-05E9-0A3A-629E-04851243C293}"/>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C79F5CAB-C5E8-42DA-A366-F09B406B4BE6}" type="slidenum">
              <a:rPr lang="en-US" altLang="en-US">
                <a:solidFill>
                  <a:srgbClr val="000000"/>
                </a:solidFill>
                <a:latin typeface="Times New Roman" panose="02020603050405020304" pitchFamily="18" charset="0"/>
                <a:ea typeface="Arial Unicode MS" pitchFamily="34" charset="-128"/>
              </a:rPr>
              <a:pPr eaLnBrk="1"/>
              <a:t>15</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C5634F7-E7C5-43A7-0CC8-A85962184119}"/>
              </a:ext>
            </a:extLst>
          </p:cNvPr>
          <p:cNvSpPr>
            <a:spLocks noGrp="1" noRot="1" noChangeAspect="1" noTextEdit="1"/>
          </p:cNvSpPr>
          <p:nvPr>
            <p:ph type="sldImg"/>
          </p:nvPr>
        </p:nvSpPr>
        <p:spPr/>
      </p:sp>
      <p:sp>
        <p:nvSpPr>
          <p:cNvPr id="32771" name="Notes Placeholder 2">
            <a:extLst>
              <a:ext uri="{FF2B5EF4-FFF2-40B4-BE49-F238E27FC236}">
                <a16:creationId xmlns:a16="http://schemas.microsoft.com/office/drawing/2014/main" id="{1A2127A4-BA19-CB04-3AFC-054B9393E1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Lets look at an entire restaurant that has been made with cardboard.</a:t>
            </a:r>
          </a:p>
          <a:p>
            <a:endParaRPr lang="en-US" altLang="en-US">
              <a:latin typeface="Times New Roman" panose="02020603050405020304" pitchFamily="18" charset="0"/>
            </a:endParaRPr>
          </a:p>
          <a:p>
            <a:r>
              <a:rPr lang="en-US" altLang="en-US">
                <a:latin typeface="Times New Roman" panose="02020603050405020304" pitchFamily="18" charset="0"/>
              </a:rPr>
              <a:t>You may also talk to the students here on E-waste and also about the company founded by youngsters ( HelpUsGreen company) who compost  flower waste thrown into Ganges &amp; make organic incense sticks/cones/garden fertiliser etc. </a:t>
            </a:r>
          </a:p>
          <a:p>
            <a:r>
              <a:rPr lang="en-US" altLang="en-US">
                <a:latin typeface="Times New Roman" panose="02020603050405020304" pitchFamily="18" charset="0"/>
              </a:rPr>
              <a:t>They can google out for more info.  Here you can also talk about the eco friendly weddings these days.</a:t>
            </a:r>
          </a:p>
          <a:p>
            <a:endParaRPr lang="en-US" altLang="en-US">
              <a:latin typeface="Times New Roman" panose="02020603050405020304" pitchFamily="18" charset="0"/>
            </a:endParaRPr>
          </a:p>
          <a:p>
            <a:endParaRPr lang="en-US" altLang="en-US">
              <a:latin typeface="Times New Roman" panose="02020603050405020304" pitchFamily="18" charset="0"/>
            </a:endParaRPr>
          </a:p>
        </p:txBody>
      </p:sp>
      <p:sp>
        <p:nvSpPr>
          <p:cNvPr id="32772" name="Slide Number Placeholder 3">
            <a:extLst>
              <a:ext uri="{FF2B5EF4-FFF2-40B4-BE49-F238E27FC236}">
                <a16:creationId xmlns:a16="http://schemas.microsoft.com/office/drawing/2014/main" id="{9BFB47E4-65D7-3D27-7D67-8ABB5EDBB44F}"/>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9A018DBC-47A0-4E92-A3FC-BFAAD29AEDAA}" type="slidenum">
              <a:rPr lang="en-US" altLang="en-US">
                <a:solidFill>
                  <a:srgbClr val="000000"/>
                </a:solidFill>
                <a:latin typeface="Times New Roman" panose="02020603050405020304" pitchFamily="18" charset="0"/>
                <a:ea typeface="Arial Unicode MS" pitchFamily="34" charset="-128"/>
              </a:rPr>
              <a:pPr eaLnBrk="1"/>
              <a:t>16</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5D13AA3-9095-059A-A8D6-9189701FCA74}"/>
              </a:ext>
            </a:extLst>
          </p:cNvPr>
          <p:cNvSpPr>
            <a:spLocks noGrp="1" noRot="1" noChangeAspect="1" noTextEdit="1"/>
          </p:cNvSpPr>
          <p:nvPr>
            <p:ph type="sldImg"/>
          </p:nvPr>
        </p:nvSpPr>
        <p:spPr>
          <a:ln>
            <a:solidFill>
              <a:srgbClr val="000000"/>
            </a:solidFill>
            <a:miter lim="800000"/>
            <a:headEnd/>
            <a:tailEnd/>
          </a:ln>
        </p:spPr>
      </p:sp>
      <p:sp>
        <p:nvSpPr>
          <p:cNvPr id="33795" name="Notes Placeholder 2">
            <a:extLst>
              <a:ext uri="{FF2B5EF4-FFF2-40B4-BE49-F238E27FC236}">
                <a16:creationId xmlns:a16="http://schemas.microsoft.com/office/drawing/2014/main" id="{E937F770-BEB9-87E5-DD95-97A2752E1B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New Roman" panose="02020603050405020304" pitchFamily="18" charset="0"/>
            </a:endParaRPr>
          </a:p>
        </p:txBody>
      </p:sp>
      <p:sp>
        <p:nvSpPr>
          <p:cNvPr id="33796" name="Slide Number Placeholder 3">
            <a:extLst>
              <a:ext uri="{FF2B5EF4-FFF2-40B4-BE49-F238E27FC236}">
                <a16:creationId xmlns:a16="http://schemas.microsoft.com/office/drawing/2014/main" id="{B8A422D4-E336-9B0D-CA21-8C0EE0372BE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eaLnBrk="1"/>
            <a:fld id="{88198E00-45E0-4B96-A7F6-E495E6922A0C}" type="slidenum">
              <a:rPr lang="en-US" altLang="en-US">
                <a:solidFill>
                  <a:srgbClr val="000000"/>
                </a:solidFill>
                <a:latin typeface="Times New Roman" panose="02020603050405020304" pitchFamily="18" charset="0"/>
                <a:ea typeface="Arial Unicode MS" pitchFamily="34" charset="-128"/>
              </a:rPr>
              <a:pPr eaLnBrk="1"/>
              <a:t>17</a:t>
            </a:fld>
            <a:endParaRPr lang="en-US" altLang="en-US">
              <a:solidFill>
                <a:srgbClr val="000000"/>
              </a:solidFill>
              <a:latin typeface="Times New Roman" panose="02020603050405020304" pitchFamily="18" charset="0"/>
              <a:ea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
            <a:extLst>
              <a:ext uri="{FF2B5EF4-FFF2-40B4-BE49-F238E27FC236}">
                <a16:creationId xmlns:a16="http://schemas.microsoft.com/office/drawing/2014/main" id="{A222549B-8A08-681E-24E4-E536B1D074CC}"/>
              </a:ext>
            </a:extLst>
          </p:cNvPr>
          <p:cNvSpPr>
            <a:spLocks noGrp="1" noChangeArrowheads="1"/>
          </p:cNvSpPr>
          <p:nvPr>
            <p:ph type="dt" idx="10"/>
          </p:nvPr>
        </p:nvSpPr>
        <p:spPr>
          <a:ln/>
        </p:spPr>
        <p:txBody>
          <a:bodyPr/>
          <a:lstStyle>
            <a:lvl1pPr>
              <a:defRPr/>
            </a:lvl1pPr>
          </a:lstStyle>
          <a:p>
            <a:pPr>
              <a:defRPr/>
            </a:pPr>
            <a:r>
              <a:rPr lang="en-US"/>
              <a:t>12/25/18</a:t>
            </a:r>
          </a:p>
        </p:txBody>
      </p:sp>
      <p:sp>
        <p:nvSpPr>
          <p:cNvPr id="5" name="Rectangle 3">
            <a:extLst>
              <a:ext uri="{FF2B5EF4-FFF2-40B4-BE49-F238E27FC236}">
                <a16:creationId xmlns:a16="http://schemas.microsoft.com/office/drawing/2014/main" id="{FD23C491-3F48-752E-B0E2-7C2BBDE08FE2}"/>
              </a:ext>
            </a:extLst>
          </p:cNvPr>
          <p:cNvSpPr>
            <a:spLocks noGrp="1" noChangeArrowheads="1"/>
          </p:cNvSpPr>
          <p:nvPr>
            <p:ph type="sldNum" idx="11"/>
          </p:nvPr>
        </p:nvSpPr>
        <p:spPr>
          <a:ln/>
        </p:spPr>
        <p:txBody>
          <a:bodyPr/>
          <a:lstStyle>
            <a:lvl1pPr>
              <a:defRPr/>
            </a:lvl1pPr>
          </a:lstStyle>
          <a:p>
            <a:fld id="{59446A7E-736F-404A-83E7-C8ABEC05B17E}" type="slidenum">
              <a:rPr lang="en-US" altLang="en-US"/>
              <a:pPr/>
              <a:t>‹#›</a:t>
            </a:fld>
            <a:endParaRPr lang="en-US" altLang="en-US"/>
          </a:p>
        </p:txBody>
      </p:sp>
    </p:spTree>
    <p:extLst>
      <p:ext uri="{BB962C8B-B14F-4D97-AF65-F5344CB8AC3E}">
        <p14:creationId xmlns:p14="http://schemas.microsoft.com/office/powerpoint/2010/main" val="385183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A9ED9E90-71EF-A6BD-01E7-6EDCE212E9C5}"/>
              </a:ext>
            </a:extLst>
          </p:cNvPr>
          <p:cNvSpPr>
            <a:spLocks noGrp="1" noChangeArrowheads="1"/>
          </p:cNvSpPr>
          <p:nvPr>
            <p:ph type="dt" idx="10"/>
          </p:nvPr>
        </p:nvSpPr>
        <p:spPr>
          <a:ln/>
        </p:spPr>
        <p:txBody>
          <a:bodyPr/>
          <a:lstStyle>
            <a:lvl1pPr>
              <a:defRPr/>
            </a:lvl1pPr>
          </a:lstStyle>
          <a:p>
            <a:pPr>
              <a:defRPr/>
            </a:pPr>
            <a:r>
              <a:rPr lang="en-US"/>
              <a:t>12/25/18</a:t>
            </a:r>
          </a:p>
        </p:txBody>
      </p:sp>
      <p:sp>
        <p:nvSpPr>
          <p:cNvPr id="5" name="Rectangle 3">
            <a:extLst>
              <a:ext uri="{FF2B5EF4-FFF2-40B4-BE49-F238E27FC236}">
                <a16:creationId xmlns:a16="http://schemas.microsoft.com/office/drawing/2014/main" id="{BB6E16FD-FC12-6EDD-8D00-A3EA545CB725}"/>
              </a:ext>
            </a:extLst>
          </p:cNvPr>
          <p:cNvSpPr>
            <a:spLocks noGrp="1" noChangeArrowheads="1"/>
          </p:cNvSpPr>
          <p:nvPr>
            <p:ph type="sldNum" idx="11"/>
          </p:nvPr>
        </p:nvSpPr>
        <p:spPr>
          <a:ln/>
        </p:spPr>
        <p:txBody>
          <a:bodyPr/>
          <a:lstStyle>
            <a:lvl1pPr>
              <a:defRPr/>
            </a:lvl1pPr>
          </a:lstStyle>
          <a:p>
            <a:fld id="{E47D29CF-45B9-41E1-BD66-805AA010EE10}" type="slidenum">
              <a:rPr lang="en-US" altLang="en-US"/>
              <a:pPr/>
              <a:t>‹#›</a:t>
            </a:fld>
            <a:endParaRPr lang="en-US" altLang="en-US"/>
          </a:p>
        </p:txBody>
      </p:sp>
    </p:spTree>
    <p:extLst>
      <p:ext uri="{BB962C8B-B14F-4D97-AF65-F5344CB8AC3E}">
        <p14:creationId xmlns:p14="http://schemas.microsoft.com/office/powerpoint/2010/main" val="163584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B00EB0D9-3B19-3054-5043-D7B09AB9E350}"/>
              </a:ext>
            </a:extLst>
          </p:cNvPr>
          <p:cNvSpPr>
            <a:spLocks noGrp="1" noChangeArrowheads="1"/>
          </p:cNvSpPr>
          <p:nvPr>
            <p:ph type="dt" idx="10"/>
          </p:nvPr>
        </p:nvSpPr>
        <p:spPr>
          <a:ln/>
        </p:spPr>
        <p:txBody>
          <a:bodyPr/>
          <a:lstStyle>
            <a:lvl1pPr>
              <a:defRPr/>
            </a:lvl1pPr>
          </a:lstStyle>
          <a:p>
            <a:pPr>
              <a:defRPr/>
            </a:pPr>
            <a:r>
              <a:rPr lang="en-US"/>
              <a:t>12/25/18</a:t>
            </a:r>
          </a:p>
        </p:txBody>
      </p:sp>
      <p:sp>
        <p:nvSpPr>
          <p:cNvPr id="5" name="Rectangle 3">
            <a:extLst>
              <a:ext uri="{FF2B5EF4-FFF2-40B4-BE49-F238E27FC236}">
                <a16:creationId xmlns:a16="http://schemas.microsoft.com/office/drawing/2014/main" id="{400766CA-60D0-893E-E4D8-4415BD3DACFE}"/>
              </a:ext>
            </a:extLst>
          </p:cNvPr>
          <p:cNvSpPr>
            <a:spLocks noGrp="1" noChangeArrowheads="1"/>
          </p:cNvSpPr>
          <p:nvPr>
            <p:ph type="sldNum" idx="11"/>
          </p:nvPr>
        </p:nvSpPr>
        <p:spPr>
          <a:ln/>
        </p:spPr>
        <p:txBody>
          <a:bodyPr/>
          <a:lstStyle>
            <a:lvl1pPr>
              <a:defRPr/>
            </a:lvl1pPr>
          </a:lstStyle>
          <a:p>
            <a:fld id="{05C8E34E-D278-4C30-9C7B-092869317839}" type="slidenum">
              <a:rPr lang="en-US" altLang="en-US"/>
              <a:pPr/>
              <a:t>‹#›</a:t>
            </a:fld>
            <a:endParaRPr lang="en-US" altLang="en-US"/>
          </a:p>
        </p:txBody>
      </p:sp>
    </p:spTree>
    <p:extLst>
      <p:ext uri="{BB962C8B-B14F-4D97-AF65-F5344CB8AC3E}">
        <p14:creationId xmlns:p14="http://schemas.microsoft.com/office/powerpoint/2010/main" val="2664803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4EBB5058-3D8A-D1BA-EB3B-8353A7D66C70}"/>
              </a:ext>
            </a:extLst>
          </p:cNvPr>
          <p:cNvSpPr>
            <a:spLocks noGrp="1" noChangeArrowheads="1"/>
          </p:cNvSpPr>
          <p:nvPr>
            <p:ph type="sldNum" idx="10"/>
          </p:nvPr>
        </p:nvSpPr>
        <p:spPr>
          <a:ln/>
        </p:spPr>
        <p:txBody>
          <a:bodyPr/>
          <a:lstStyle>
            <a:lvl1pPr>
              <a:defRPr/>
            </a:lvl1pPr>
          </a:lstStyle>
          <a:p>
            <a:fld id="{DA164BC2-2FEF-4895-B47D-89420FBE6F76}" type="slidenum">
              <a:rPr lang="en-US" altLang="en-US"/>
              <a:pPr/>
              <a:t>‹#›</a:t>
            </a:fld>
            <a:endParaRPr lang="en-US" altLang="en-US"/>
          </a:p>
        </p:txBody>
      </p:sp>
    </p:spTree>
    <p:extLst>
      <p:ext uri="{BB962C8B-B14F-4D97-AF65-F5344CB8AC3E}">
        <p14:creationId xmlns:p14="http://schemas.microsoft.com/office/powerpoint/2010/main" val="158931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CA7E71D-F5AB-BCAE-2DAF-989BF14DF8DB}"/>
              </a:ext>
            </a:extLst>
          </p:cNvPr>
          <p:cNvSpPr>
            <a:spLocks noGrp="1" noChangeArrowheads="1"/>
          </p:cNvSpPr>
          <p:nvPr>
            <p:ph type="sldNum" idx="10"/>
          </p:nvPr>
        </p:nvSpPr>
        <p:spPr>
          <a:ln/>
        </p:spPr>
        <p:txBody>
          <a:bodyPr/>
          <a:lstStyle>
            <a:lvl1pPr>
              <a:defRPr/>
            </a:lvl1pPr>
          </a:lstStyle>
          <a:p>
            <a:fld id="{D778A981-143A-4944-A9E8-0FFCE27D674D}" type="slidenum">
              <a:rPr lang="en-US" altLang="en-US"/>
              <a:pPr/>
              <a:t>‹#›</a:t>
            </a:fld>
            <a:endParaRPr lang="en-US" altLang="en-US"/>
          </a:p>
        </p:txBody>
      </p:sp>
    </p:spTree>
    <p:extLst>
      <p:ext uri="{BB962C8B-B14F-4D97-AF65-F5344CB8AC3E}">
        <p14:creationId xmlns:p14="http://schemas.microsoft.com/office/powerpoint/2010/main" val="120546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5077AB24-3DA3-795A-4F55-36AA9A61D959}"/>
              </a:ext>
            </a:extLst>
          </p:cNvPr>
          <p:cNvSpPr>
            <a:spLocks noGrp="1" noChangeArrowheads="1"/>
          </p:cNvSpPr>
          <p:nvPr>
            <p:ph type="sldNum" idx="10"/>
          </p:nvPr>
        </p:nvSpPr>
        <p:spPr>
          <a:ln/>
        </p:spPr>
        <p:txBody>
          <a:bodyPr/>
          <a:lstStyle>
            <a:lvl1pPr>
              <a:defRPr/>
            </a:lvl1pPr>
          </a:lstStyle>
          <a:p>
            <a:fld id="{710858C0-3AED-446B-B0F1-3406835B9DC7}" type="slidenum">
              <a:rPr lang="en-US" altLang="en-US"/>
              <a:pPr/>
              <a:t>‹#›</a:t>
            </a:fld>
            <a:endParaRPr lang="en-US" altLang="en-US"/>
          </a:p>
        </p:txBody>
      </p:sp>
    </p:spTree>
    <p:extLst>
      <p:ext uri="{BB962C8B-B14F-4D97-AF65-F5344CB8AC3E}">
        <p14:creationId xmlns:p14="http://schemas.microsoft.com/office/powerpoint/2010/main" val="100754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A2B7A96-55FC-77CD-17D4-1169705EE252}"/>
              </a:ext>
            </a:extLst>
          </p:cNvPr>
          <p:cNvSpPr>
            <a:spLocks noGrp="1" noChangeArrowheads="1"/>
          </p:cNvSpPr>
          <p:nvPr>
            <p:ph type="sldNum" idx="10"/>
          </p:nvPr>
        </p:nvSpPr>
        <p:spPr>
          <a:ln/>
        </p:spPr>
        <p:txBody>
          <a:bodyPr/>
          <a:lstStyle>
            <a:lvl1pPr>
              <a:defRPr/>
            </a:lvl1pPr>
          </a:lstStyle>
          <a:p>
            <a:fld id="{B7F4EACB-44A5-4945-AD98-6A33F1BB96C6}" type="slidenum">
              <a:rPr lang="en-US" altLang="en-US"/>
              <a:pPr/>
              <a:t>‹#›</a:t>
            </a:fld>
            <a:endParaRPr lang="en-US" altLang="en-US"/>
          </a:p>
        </p:txBody>
      </p:sp>
    </p:spTree>
    <p:extLst>
      <p:ext uri="{BB962C8B-B14F-4D97-AF65-F5344CB8AC3E}">
        <p14:creationId xmlns:p14="http://schemas.microsoft.com/office/powerpoint/2010/main" val="714277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B6116A46-CB98-B7CD-4B68-48D50A7CFE28}"/>
              </a:ext>
            </a:extLst>
          </p:cNvPr>
          <p:cNvSpPr>
            <a:spLocks noGrp="1" noChangeArrowheads="1"/>
          </p:cNvSpPr>
          <p:nvPr>
            <p:ph type="sldNum" idx="10"/>
          </p:nvPr>
        </p:nvSpPr>
        <p:spPr>
          <a:ln/>
        </p:spPr>
        <p:txBody>
          <a:bodyPr/>
          <a:lstStyle>
            <a:lvl1pPr>
              <a:defRPr/>
            </a:lvl1pPr>
          </a:lstStyle>
          <a:p>
            <a:fld id="{B6B8E20D-7B7C-42E2-9E45-72078D7806CF}" type="slidenum">
              <a:rPr lang="en-US" altLang="en-US"/>
              <a:pPr/>
              <a:t>‹#›</a:t>
            </a:fld>
            <a:endParaRPr lang="en-US" altLang="en-US"/>
          </a:p>
        </p:txBody>
      </p:sp>
    </p:spTree>
    <p:extLst>
      <p:ext uri="{BB962C8B-B14F-4D97-AF65-F5344CB8AC3E}">
        <p14:creationId xmlns:p14="http://schemas.microsoft.com/office/powerpoint/2010/main" val="173709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27C02D9F-5A4A-332B-930D-001D4F71D641}"/>
              </a:ext>
            </a:extLst>
          </p:cNvPr>
          <p:cNvSpPr>
            <a:spLocks noGrp="1" noChangeArrowheads="1"/>
          </p:cNvSpPr>
          <p:nvPr>
            <p:ph type="sldNum" idx="10"/>
          </p:nvPr>
        </p:nvSpPr>
        <p:spPr>
          <a:ln/>
        </p:spPr>
        <p:txBody>
          <a:bodyPr/>
          <a:lstStyle>
            <a:lvl1pPr>
              <a:defRPr/>
            </a:lvl1pPr>
          </a:lstStyle>
          <a:p>
            <a:fld id="{B8A2A8BC-02C5-4338-9DD9-EB5EA37C9E51}" type="slidenum">
              <a:rPr lang="en-US" altLang="en-US"/>
              <a:pPr/>
              <a:t>‹#›</a:t>
            </a:fld>
            <a:endParaRPr lang="en-US" altLang="en-US"/>
          </a:p>
        </p:txBody>
      </p:sp>
    </p:spTree>
    <p:extLst>
      <p:ext uri="{BB962C8B-B14F-4D97-AF65-F5344CB8AC3E}">
        <p14:creationId xmlns:p14="http://schemas.microsoft.com/office/powerpoint/2010/main" val="681575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9A47561-4F87-4058-08D4-FB5A134BD0C3}"/>
              </a:ext>
            </a:extLst>
          </p:cNvPr>
          <p:cNvSpPr>
            <a:spLocks noGrp="1" noChangeArrowheads="1"/>
          </p:cNvSpPr>
          <p:nvPr>
            <p:ph type="sldNum" idx="10"/>
          </p:nvPr>
        </p:nvSpPr>
        <p:spPr>
          <a:ln/>
        </p:spPr>
        <p:txBody>
          <a:bodyPr/>
          <a:lstStyle>
            <a:lvl1pPr>
              <a:defRPr/>
            </a:lvl1pPr>
          </a:lstStyle>
          <a:p>
            <a:fld id="{51DA4199-C559-49D5-A986-85ECFF533704}" type="slidenum">
              <a:rPr lang="en-US" altLang="en-US"/>
              <a:pPr/>
              <a:t>‹#›</a:t>
            </a:fld>
            <a:endParaRPr lang="en-US" altLang="en-US"/>
          </a:p>
        </p:txBody>
      </p:sp>
    </p:spTree>
    <p:extLst>
      <p:ext uri="{BB962C8B-B14F-4D97-AF65-F5344CB8AC3E}">
        <p14:creationId xmlns:p14="http://schemas.microsoft.com/office/powerpoint/2010/main" val="1944310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4CCB02-64D9-4337-4D28-02E5E4AD7B80}"/>
              </a:ext>
            </a:extLst>
          </p:cNvPr>
          <p:cNvSpPr>
            <a:spLocks noGrp="1" noChangeArrowheads="1"/>
          </p:cNvSpPr>
          <p:nvPr>
            <p:ph type="sldNum" idx="10"/>
          </p:nvPr>
        </p:nvSpPr>
        <p:spPr>
          <a:ln/>
        </p:spPr>
        <p:txBody>
          <a:bodyPr/>
          <a:lstStyle>
            <a:lvl1pPr>
              <a:defRPr/>
            </a:lvl1pPr>
          </a:lstStyle>
          <a:p>
            <a:fld id="{01C916D0-C0E8-46B6-8427-A6464B1B49FE}" type="slidenum">
              <a:rPr lang="en-US" altLang="en-US"/>
              <a:pPr/>
              <a:t>‹#›</a:t>
            </a:fld>
            <a:endParaRPr lang="en-US" altLang="en-US"/>
          </a:p>
        </p:txBody>
      </p:sp>
    </p:spTree>
    <p:extLst>
      <p:ext uri="{BB962C8B-B14F-4D97-AF65-F5344CB8AC3E}">
        <p14:creationId xmlns:p14="http://schemas.microsoft.com/office/powerpoint/2010/main" val="339419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A3FAF8B2-7C8D-D55B-860A-D23084BD7124}"/>
              </a:ext>
            </a:extLst>
          </p:cNvPr>
          <p:cNvSpPr>
            <a:spLocks noGrp="1" noChangeArrowheads="1"/>
          </p:cNvSpPr>
          <p:nvPr>
            <p:ph type="dt" idx="10"/>
          </p:nvPr>
        </p:nvSpPr>
        <p:spPr>
          <a:ln/>
        </p:spPr>
        <p:txBody>
          <a:bodyPr/>
          <a:lstStyle>
            <a:lvl1pPr>
              <a:defRPr/>
            </a:lvl1pPr>
          </a:lstStyle>
          <a:p>
            <a:pPr>
              <a:defRPr/>
            </a:pPr>
            <a:r>
              <a:rPr lang="en-US"/>
              <a:t>12/25/18</a:t>
            </a:r>
          </a:p>
        </p:txBody>
      </p:sp>
      <p:sp>
        <p:nvSpPr>
          <p:cNvPr id="5" name="Rectangle 3">
            <a:extLst>
              <a:ext uri="{FF2B5EF4-FFF2-40B4-BE49-F238E27FC236}">
                <a16:creationId xmlns:a16="http://schemas.microsoft.com/office/drawing/2014/main" id="{303BC7DA-B061-B2DC-C20F-93F06408F800}"/>
              </a:ext>
            </a:extLst>
          </p:cNvPr>
          <p:cNvSpPr>
            <a:spLocks noGrp="1" noChangeArrowheads="1"/>
          </p:cNvSpPr>
          <p:nvPr>
            <p:ph type="sldNum" idx="11"/>
          </p:nvPr>
        </p:nvSpPr>
        <p:spPr>
          <a:ln/>
        </p:spPr>
        <p:txBody>
          <a:bodyPr/>
          <a:lstStyle>
            <a:lvl1pPr>
              <a:defRPr/>
            </a:lvl1pPr>
          </a:lstStyle>
          <a:p>
            <a:fld id="{B4390290-BECE-454D-A211-0EA55E6F2964}" type="slidenum">
              <a:rPr lang="en-US" altLang="en-US"/>
              <a:pPr/>
              <a:t>‹#›</a:t>
            </a:fld>
            <a:endParaRPr lang="en-US" altLang="en-US"/>
          </a:p>
        </p:txBody>
      </p:sp>
    </p:spTree>
    <p:extLst>
      <p:ext uri="{BB962C8B-B14F-4D97-AF65-F5344CB8AC3E}">
        <p14:creationId xmlns:p14="http://schemas.microsoft.com/office/powerpoint/2010/main" val="3388900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668B112A-584C-3938-C946-8B027CB228DE}"/>
              </a:ext>
            </a:extLst>
          </p:cNvPr>
          <p:cNvSpPr>
            <a:spLocks noGrp="1" noChangeArrowheads="1"/>
          </p:cNvSpPr>
          <p:nvPr>
            <p:ph type="sldNum" idx="10"/>
          </p:nvPr>
        </p:nvSpPr>
        <p:spPr>
          <a:ln/>
        </p:spPr>
        <p:txBody>
          <a:bodyPr/>
          <a:lstStyle>
            <a:lvl1pPr>
              <a:defRPr/>
            </a:lvl1pPr>
          </a:lstStyle>
          <a:p>
            <a:fld id="{4F5F370E-6F05-42D5-AF2D-E89FCAF97F3B}" type="slidenum">
              <a:rPr lang="en-US" altLang="en-US"/>
              <a:pPr/>
              <a:t>‹#›</a:t>
            </a:fld>
            <a:endParaRPr lang="en-US" altLang="en-US"/>
          </a:p>
        </p:txBody>
      </p:sp>
    </p:spTree>
    <p:extLst>
      <p:ext uri="{BB962C8B-B14F-4D97-AF65-F5344CB8AC3E}">
        <p14:creationId xmlns:p14="http://schemas.microsoft.com/office/powerpoint/2010/main" val="1819389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DD84904-6C7A-7424-78CE-AFD8A360B9FC}"/>
              </a:ext>
            </a:extLst>
          </p:cNvPr>
          <p:cNvSpPr>
            <a:spLocks noGrp="1" noChangeArrowheads="1"/>
          </p:cNvSpPr>
          <p:nvPr>
            <p:ph type="sldNum" idx="10"/>
          </p:nvPr>
        </p:nvSpPr>
        <p:spPr>
          <a:ln/>
        </p:spPr>
        <p:txBody>
          <a:bodyPr/>
          <a:lstStyle>
            <a:lvl1pPr>
              <a:defRPr/>
            </a:lvl1pPr>
          </a:lstStyle>
          <a:p>
            <a:fld id="{3703F7D2-5EFA-4DB2-B1AB-AC93BF3148AE}" type="slidenum">
              <a:rPr lang="en-US" altLang="en-US"/>
              <a:pPr/>
              <a:t>‹#›</a:t>
            </a:fld>
            <a:endParaRPr lang="en-US" altLang="en-US"/>
          </a:p>
        </p:txBody>
      </p:sp>
    </p:spTree>
    <p:extLst>
      <p:ext uri="{BB962C8B-B14F-4D97-AF65-F5344CB8AC3E}">
        <p14:creationId xmlns:p14="http://schemas.microsoft.com/office/powerpoint/2010/main" val="2422662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54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329A65E-7C29-A844-844B-947F06631261}"/>
              </a:ext>
            </a:extLst>
          </p:cNvPr>
          <p:cNvSpPr>
            <a:spLocks noGrp="1" noChangeArrowheads="1"/>
          </p:cNvSpPr>
          <p:nvPr>
            <p:ph type="sldNum" idx="10"/>
          </p:nvPr>
        </p:nvSpPr>
        <p:spPr>
          <a:ln/>
        </p:spPr>
        <p:txBody>
          <a:bodyPr/>
          <a:lstStyle>
            <a:lvl1pPr>
              <a:defRPr/>
            </a:lvl1pPr>
          </a:lstStyle>
          <a:p>
            <a:fld id="{4EB8F937-0FC4-457E-BBAC-2CE16EAD6FE5}" type="slidenum">
              <a:rPr lang="en-US" altLang="en-US"/>
              <a:pPr/>
              <a:t>‹#›</a:t>
            </a:fld>
            <a:endParaRPr lang="en-US" altLang="en-US"/>
          </a:p>
        </p:txBody>
      </p:sp>
    </p:spTree>
    <p:extLst>
      <p:ext uri="{BB962C8B-B14F-4D97-AF65-F5344CB8AC3E}">
        <p14:creationId xmlns:p14="http://schemas.microsoft.com/office/powerpoint/2010/main" val="125279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
            <a:extLst>
              <a:ext uri="{FF2B5EF4-FFF2-40B4-BE49-F238E27FC236}">
                <a16:creationId xmlns:a16="http://schemas.microsoft.com/office/drawing/2014/main" id="{711160C0-500A-5123-0D30-762BA6285817}"/>
              </a:ext>
            </a:extLst>
          </p:cNvPr>
          <p:cNvSpPr>
            <a:spLocks noGrp="1" noChangeArrowheads="1"/>
          </p:cNvSpPr>
          <p:nvPr>
            <p:ph type="dt" idx="10"/>
          </p:nvPr>
        </p:nvSpPr>
        <p:spPr>
          <a:ln/>
        </p:spPr>
        <p:txBody>
          <a:bodyPr/>
          <a:lstStyle>
            <a:lvl1pPr>
              <a:defRPr/>
            </a:lvl1pPr>
          </a:lstStyle>
          <a:p>
            <a:pPr>
              <a:defRPr/>
            </a:pPr>
            <a:r>
              <a:rPr lang="en-US"/>
              <a:t>12/25/18</a:t>
            </a:r>
          </a:p>
        </p:txBody>
      </p:sp>
      <p:sp>
        <p:nvSpPr>
          <p:cNvPr id="5" name="Rectangle 3">
            <a:extLst>
              <a:ext uri="{FF2B5EF4-FFF2-40B4-BE49-F238E27FC236}">
                <a16:creationId xmlns:a16="http://schemas.microsoft.com/office/drawing/2014/main" id="{AA962F00-8698-40B7-F567-1A33B4A0F94B}"/>
              </a:ext>
            </a:extLst>
          </p:cNvPr>
          <p:cNvSpPr>
            <a:spLocks noGrp="1" noChangeArrowheads="1"/>
          </p:cNvSpPr>
          <p:nvPr>
            <p:ph type="sldNum" idx="11"/>
          </p:nvPr>
        </p:nvSpPr>
        <p:spPr>
          <a:ln/>
        </p:spPr>
        <p:txBody>
          <a:bodyPr/>
          <a:lstStyle>
            <a:lvl1pPr>
              <a:defRPr/>
            </a:lvl1pPr>
          </a:lstStyle>
          <a:p>
            <a:fld id="{8F9EE396-2C55-410D-9D25-ABA224499D87}" type="slidenum">
              <a:rPr lang="en-US" altLang="en-US"/>
              <a:pPr/>
              <a:t>‹#›</a:t>
            </a:fld>
            <a:endParaRPr lang="en-US" altLang="en-US"/>
          </a:p>
        </p:txBody>
      </p:sp>
    </p:spTree>
    <p:extLst>
      <p:ext uri="{BB962C8B-B14F-4D97-AF65-F5344CB8AC3E}">
        <p14:creationId xmlns:p14="http://schemas.microsoft.com/office/powerpoint/2010/main" val="396621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a:extLst>
              <a:ext uri="{FF2B5EF4-FFF2-40B4-BE49-F238E27FC236}">
                <a16:creationId xmlns:a16="http://schemas.microsoft.com/office/drawing/2014/main" id="{3F1C0CFF-1B7B-683F-FAD1-4FDAE27A549D}"/>
              </a:ext>
            </a:extLst>
          </p:cNvPr>
          <p:cNvSpPr>
            <a:spLocks noGrp="1" noChangeArrowheads="1"/>
          </p:cNvSpPr>
          <p:nvPr>
            <p:ph type="dt" idx="10"/>
          </p:nvPr>
        </p:nvSpPr>
        <p:spPr>
          <a:ln/>
        </p:spPr>
        <p:txBody>
          <a:bodyPr/>
          <a:lstStyle>
            <a:lvl1pPr>
              <a:defRPr/>
            </a:lvl1pPr>
          </a:lstStyle>
          <a:p>
            <a:pPr>
              <a:defRPr/>
            </a:pPr>
            <a:r>
              <a:rPr lang="en-US"/>
              <a:t>12/25/18</a:t>
            </a:r>
          </a:p>
        </p:txBody>
      </p:sp>
      <p:sp>
        <p:nvSpPr>
          <p:cNvPr id="6" name="Rectangle 3">
            <a:extLst>
              <a:ext uri="{FF2B5EF4-FFF2-40B4-BE49-F238E27FC236}">
                <a16:creationId xmlns:a16="http://schemas.microsoft.com/office/drawing/2014/main" id="{539CBDED-0A93-EC60-7D40-E86DC22F4CBD}"/>
              </a:ext>
            </a:extLst>
          </p:cNvPr>
          <p:cNvSpPr>
            <a:spLocks noGrp="1" noChangeArrowheads="1"/>
          </p:cNvSpPr>
          <p:nvPr>
            <p:ph type="sldNum" idx="11"/>
          </p:nvPr>
        </p:nvSpPr>
        <p:spPr>
          <a:ln/>
        </p:spPr>
        <p:txBody>
          <a:bodyPr/>
          <a:lstStyle>
            <a:lvl1pPr>
              <a:defRPr/>
            </a:lvl1pPr>
          </a:lstStyle>
          <a:p>
            <a:fld id="{BF6B0D80-1306-41B3-8173-10E1663C6910}" type="slidenum">
              <a:rPr lang="en-US" altLang="en-US"/>
              <a:pPr/>
              <a:t>‹#›</a:t>
            </a:fld>
            <a:endParaRPr lang="en-US" altLang="en-US"/>
          </a:p>
        </p:txBody>
      </p:sp>
    </p:spTree>
    <p:extLst>
      <p:ext uri="{BB962C8B-B14F-4D97-AF65-F5344CB8AC3E}">
        <p14:creationId xmlns:p14="http://schemas.microsoft.com/office/powerpoint/2010/main" val="258629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a:extLst>
              <a:ext uri="{FF2B5EF4-FFF2-40B4-BE49-F238E27FC236}">
                <a16:creationId xmlns:a16="http://schemas.microsoft.com/office/drawing/2014/main" id="{EA326A53-5B5A-1DBF-F5C6-2BFF8CDD1F50}"/>
              </a:ext>
            </a:extLst>
          </p:cNvPr>
          <p:cNvSpPr>
            <a:spLocks noGrp="1" noChangeArrowheads="1"/>
          </p:cNvSpPr>
          <p:nvPr>
            <p:ph type="dt" idx="10"/>
          </p:nvPr>
        </p:nvSpPr>
        <p:spPr>
          <a:ln/>
        </p:spPr>
        <p:txBody>
          <a:bodyPr/>
          <a:lstStyle>
            <a:lvl1pPr>
              <a:defRPr/>
            </a:lvl1pPr>
          </a:lstStyle>
          <a:p>
            <a:pPr>
              <a:defRPr/>
            </a:pPr>
            <a:r>
              <a:rPr lang="en-US"/>
              <a:t>12/25/18</a:t>
            </a:r>
          </a:p>
        </p:txBody>
      </p:sp>
      <p:sp>
        <p:nvSpPr>
          <p:cNvPr id="8" name="Rectangle 3">
            <a:extLst>
              <a:ext uri="{FF2B5EF4-FFF2-40B4-BE49-F238E27FC236}">
                <a16:creationId xmlns:a16="http://schemas.microsoft.com/office/drawing/2014/main" id="{0489B9C8-CEB2-595A-F068-A166349D0938}"/>
              </a:ext>
            </a:extLst>
          </p:cNvPr>
          <p:cNvSpPr>
            <a:spLocks noGrp="1" noChangeArrowheads="1"/>
          </p:cNvSpPr>
          <p:nvPr>
            <p:ph type="sldNum" idx="11"/>
          </p:nvPr>
        </p:nvSpPr>
        <p:spPr>
          <a:ln/>
        </p:spPr>
        <p:txBody>
          <a:bodyPr/>
          <a:lstStyle>
            <a:lvl1pPr>
              <a:defRPr/>
            </a:lvl1pPr>
          </a:lstStyle>
          <a:p>
            <a:fld id="{7D3A9719-DD1B-40F1-910D-0A954E778563}" type="slidenum">
              <a:rPr lang="en-US" altLang="en-US"/>
              <a:pPr/>
              <a:t>‹#›</a:t>
            </a:fld>
            <a:endParaRPr lang="en-US" altLang="en-US"/>
          </a:p>
        </p:txBody>
      </p:sp>
    </p:spTree>
    <p:extLst>
      <p:ext uri="{BB962C8B-B14F-4D97-AF65-F5344CB8AC3E}">
        <p14:creationId xmlns:p14="http://schemas.microsoft.com/office/powerpoint/2010/main" val="1713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
            <a:extLst>
              <a:ext uri="{FF2B5EF4-FFF2-40B4-BE49-F238E27FC236}">
                <a16:creationId xmlns:a16="http://schemas.microsoft.com/office/drawing/2014/main" id="{6A128E18-E6A3-8AFA-633C-CCA721FD96F1}"/>
              </a:ext>
            </a:extLst>
          </p:cNvPr>
          <p:cNvSpPr>
            <a:spLocks noGrp="1" noChangeArrowheads="1"/>
          </p:cNvSpPr>
          <p:nvPr>
            <p:ph type="dt" idx="10"/>
          </p:nvPr>
        </p:nvSpPr>
        <p:spPr>
          <a:ln/>
        </p:spPr>
        <p:txBody>
          <a:bodyPr/>
          <a:lstStyle>
            <a:lvl1pPr>
              <a:defRPr/>
            </a:lvl1pPr>
          </a:lstStyle>
          <a:p>
            <a:pPr>
              <a:defRPr/>
            </a:pPr>
            <a:r>
              <a:rPr lang="en-US"/>
              <a:t>12/25/18</a:t>
            </a:r>
          </a:p>
        </p:txBody>
      </p:sp>
      <p:sp>
        <p:nvSpPr>
          <p:cNvPr id="4" name="Rectangle 3">
            <a:extLst>
              <a:ext uri="{FF2B5EF4-FFF2-40B4-BE49-F238E27FC236}">
                <a16:creationId xmlns:a16="http://schemas.microsoft.com/office/drawing/2014/main" id="{022E7052-2A9D-319A-2BAC-7E2CFBBAB13A}"/>
              </a:ext>
            </a:extLst>
          </p:cNvPr>
          <p:cNvSpPr>
            <a:spLocks noGrp="1" noChangeArrowheads="1"/>
          </p:cNvSpPr>
          <p:nvPr>
            <p:ph type="sldNum" idx="11"/>
          </p:nvPr>
        </p:nvSpPr>
        <p:spPr>
          <a:ln/>
        </p:spPr>
        <p:txBody>
          <a:bodyPr/>
          <a:lstStyle>
            <a:lvl1pPr>
              <a:defRPr/>
            </a:lvl1pPr>
          </a:lstStyle>
          <a:p>
            <a:fld id="{BAA2323E-9909-429D-8DBF-AFD9DF59B694}" type="slidenum">
              <a:rPr lang="en-US" altLang="en-US"/>
              <a:pPr/>
              <a:t>‹#›</a:t>
            </a:fld>
            <a:endParaRPr lang="en-US" altLang="en-US"/>
          </a:p>
        </p:txBody>
      </p:sp>
    </p:spTree>
    <p:extLst>
      <p:ext uri="{BB962C8B-B14F-4D97-AF65-F5344CB8AC3E}">
        <p14:creationId xmlns:p14="http://schemas.microsoft.com/office/powerpoint/2010/main" val="72747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7D13A2-F668-C55C-BD7D-88DD532AAB25}"/>
              </a:ext>
            </a:extLst>
          </p:cNvPr>
          <p:cNvSpPr>
            <a:spLocks noGrp="1" noChangeArrowheads="1"/>
          </p:cNvSpPr>
          <p:nvPr>
            <p:ph type="dt" idx="10"/>
          </p:nvPr>
        </p:nvSpPr>
        <p:spPr>
          <a:ln/>
        </p:spPr>
        <p:txBody>
          <a:bodyPr/>
          <a:lstStyle>
            <a:lvl1pPr>
              <a:defRPr/>
            </a:lvl1pPr>
          </a:lstStyle>
          <a:p>
            <a:pPr>
              <a:defRPr/>
            </a:pPr>
            <a:r>
              <a:rPr lang="en-US"/>
              <a:t>12/25/18</a:t>
            </a:r>
          </a:p>
        </p:txBody>
      </p:sp>
      <p:sp>
        <p:nvSpPr>
          <p:cNvPr id="3" name="Rectangle 3">
            <a:extLst>
              <a:ext uri="{FF2B5EF4-FFF2-40B4-BE49-F238E27FC236}">
                <a16:creationId xmlns:a16="http://schemas.microsoft.com/office/drawing/2014/main" id="{C4B68602-9099-F5A8-2FF8-88CE60C44546}"/>
              </a:ext>
            </a:extLst>
          </p:cNvPr>
          <p:cNvSpPr>
            <a:spLocks noGrp="1" noChangeArrowheads="1"/>
          </p:cNvSpPr>
          <p:nvPr>
            <p:ph type="sldNum" idx="11"/>
          </p:nvPr>
        </p:nvSpPr>
        <p:spPr>
          <a:ln/>
        </p:spPr>
        <p:txBody>
          <a:bodyPr/>
          <a:lstStyle>
            <a:lvl1pPr>
              <a:defRPr/>
            </a:lvl1pPr>
          </a:lstStyle>
          <a:p>
            <a:fld id="{C09FA82B-F546-4E37-B04B-09E615941186}" type="slidenum">
              <a:rPr lang="en-US" altLang="en-US"/>
              <a:pPr/>
              <a:t>‹#›</a:t>
            </a:fld>
            <a:endParaRPr lang="en-US" altLang="en-US"/>
          </a:p>
        </p:txBody>
      </p:sp>
    </p:spTree>
    <p:extLst>
      <p:ext uri="{BB962C8B-B14F-4D97-AF65-F5344CB8AC3E}">
        <p14:creationId xmlns:p14="http://schemas.microsoft.com/office/powerpoint/2010/main" val="401466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Ullas Logo.jpg">
            <a:extLst>
              <a:ext uri="{FF2B5EF4-FFF2-40B4-BE49-F238E27FC236}">
                <a16:creationId xmlns:a16="http://schemas.microsoft.com/office/drawing/2014/main" id="{AEBFF821-8CAD-79EE-F17B-8F5E76A7695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86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1">
            <a:extLst>
              <a:ext uri="{FF2B5EF4-FFF2-40B4-BE49-F238E27FC236}">
                <a16:creationId xmlns:a16="http://schemas.microsoft.com/office/drawing/2014/main" id="{269B4940-F7CA-9920-F1DE-35649CA1102B}"/>
              </a:ext>
            </a:extLst>
          </p:cNvPr>
          <p:cNvSpPr>
            <a:spLocks noGrp="1" noChangeArrowheads="1"/>
          </p:cNvSpPr>
          <p:nvPr>
            <p:ph type="dt" idx="10"/>
          </p:nvPr>
        </p:nvSpPr>
        <p:spPr/>
        <p:txBody>
          <a:bodyPr/>
          <a:lstStyle>
            <a:lvl1pPr>
              <a:defRPr/>
            </a:lvl1pPr>
          </a:lstStyle>
          <a:p>
            <a:pPr>
              <a:defRPr/>
            </a:pPr>
            <a:r>
              <a:rPr lang="en-US"/>
              <a:t>12/25/18</a:t>
            </a:r>
          </a:p>
        </p:txBody>
      </p:sp>
      <p:sp>
        <p:nvSpPr>
          <p:cNvPr id="7" name="Rectangle 3">
            <a:extLst>
              <a:ext uri="{FF2B5EF4-FFF2-40B4-BE49-F238E27FC236}">
                <a16:creationId xmlns:a16="http://schemas.microsoft.com/office/drawing/2014/main" id="{EC9AB59E-97D3-98B9-9FA5-B8EFDBFC8BB4}"/>
              </a:ext>
            </a:extLst>
          </p:cNvPr>
          <p:cNvSpPr>
            <a:spLocks noGrp="1" noChangeArrowheads="1"/>
          </p:cNvSpPr>
          <p:nvPr>
            <p:ph type="sldNum" idx="11"/>
          </p:nvPr>
        </p:nvSpPr>
        <p:spPr/>
        <p:txBody>
          <a:bodyPr/>
          <a:lstStyle>
            <a:lvl1pPr>
              <a:defRPr/>
            </a:lvl1pPr>
          </a:lstStyle>
          <a:p>
            <a:fld id="{5AE24E0B-D40E-4132-B642-99ED144F2106}" type="slidenum">
              <a:rPr lang="en-US" altLang="en-US"/>
              <a:pPr/>
              <a:t>‹#›</a:t>
            </a:fld>
            <a:endParaRPr lang="en-US" altLang="en-US"/>
          </a:p>
        </p:txBody>
      </p:sp>
    </p:spTree>
    <p:extLst>
      <p:ext uri="{BB962C8B-B14F-4D97-AF65-F5344CB8AC3E}">
        <p14:creationId xmlns:p14="http://schemas.microsoft.com/office/powerpoint/2010/main" val="29763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a:extLst>
              <a:ext uri="{FF2B5EF4-FFF2-40B4-BE49-F238E27FC236}">
                <a16:creationId xmlns:a16="http://schemas.microsoft.com/office/drawing/2014/main" id="{7DA53C40-5C5F-6E81-1AE9-6FDACE5D870A}"/>
              </a:ext>
            </a:extLst>
          </p:cNvPr>
          <p:cNvSpPr>
            <a:spLocks noGrp="1" noChangeArrowheads="1"/>
          </p:cNvSpPr>
          <p:nvPr>
            <p:ph type="dt" idx="10"/>
          </p:nvPr>
        </p:nvSpPr>
        <p:spPr>
          <a:ln/>
        </p:spPr>
        <p:txBody>
          <a:bodyPr/>
          <a:lstStyle>
            <a:lvl1pPr>
              <a:defRPr/>
            </a:lvl1pPr>
          </a:lstStyle>
          <a:p>
            <a:pPr>
              <a:defRPr/>
            </a:pPr>
            <a:r>
              <a:rPr lang="en-US"/>
              <a:t>12/25/18</a:t>
            </a:r>
          </a:p>
        </p:txBody>
      </p:sp>
      <p:sp>
        <p:nvSpPr>
          <p:cNvPr id="6" name="Rectangle 3">
            <a:extLst>
              <a:ext uri="{FF2B5EF4-FFF2-40B4-BE49-F238E27FC236}">
                <a16:creationId xmlns:a16="http://schemas.microsoft.com/office/drawing/2014/main" id="{8A4069BF-8055-2DAE-8291-91A2BE80FA38}"/>
              </a:ext>
            </a:extLst>
          </p:cNvPr>
          <p:cNvSpPr>
            <a:spLocks noGrp="1" noChangeArrowheads="1"/>
          </p:cNvSpPr>
          <p:nvPr>
            <p:ph type="sldNum" idx="11"/>
          </p:nvPr>
        </p:nvSpPr>
        <p:spPr>
          <a:ln/>
        </p:spPr>
        <p:txBody>
          <a:bodyPr/>
          <a:lstStyle>
            <a:lvl1pPr>
              <a:defRPr/>
            </a:lvl1pPr>
          </a:lstStyle>
          <a:p>
            <a:fld id="{CB11D560-70F6-4358-A575-5C4AF697AC0A}" type="slidenum">
              <a:rPr lang="en-US" altLang="en-US"/>
              <a:pPr/>
              <a:t>‹#›</a:t>
            </a:fld>
            <a:endParaRPr lang="en-US" altLang="en-US"/>
          </a:p>
        </p:txBody>
      </p:sp>
    </p:spTree>
    <p:extLst>
      <p:ext uri="{BB962C8B-B14F-4D97-AF65-F5344CB8AC3E}">
        <p14:creationId xmlns:p14="http://schemas.microsoft.com/office/powerpoint/2010/main" val="283099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EDA43483-1359-B847-627A-76E9D499BB9B}"/>
              </a:ext>
            </a:extLst>
          </p:cNvPr>
          <p:cNvSpPr>
            <a:spLocks noGrp="1" noChangeArrowheads="1"/>
          </p:cNvSpPr>
          <p:nvPr>
            <p:ph type="dt"/>
          </p:nvPr>
        </p:nvSpPr>
        <p:spPr bwMode="auto">
          <a:xfrm>
            <a:off x="457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Font typeface="Times New Roman" pitchFamily="16" charset="0"/>
              <a:buNone/>
              <a:tabLst>
                <a:tab pos="723900" algn="l"/>
                <a:tab pos="1447800" algn="l"/>
              </a:tabLst>
              <a:defRPr>
                <a:solidFill>
                  <a:srgbClr val="000000"/>
                </a:solidFill>
                <a:latin typeface="+mn-lt"/>
                <a:ea typeface="Microsoft YaHei" charset="-122"/>
                <a:cs typeface="Arial Unicode MS" charset="0"/>
              </a:defRPr>
            </a:lvl1pPr>
          </a:lstStyle>
          <a:p>
            <a:pPr>
              <a:defRPr/>
            </a:pPr>
            <a:r>
              <a:rPr lang="en-US"/>
              <a:t>12/25/18</a:t>
            </a:r>
          </a:p>
        </p:txBody>
      </p:sp>
      <p:sp>
        <p:nvSpPr>
          <p:cNvPr id="1026" name="Text Box 2">
            <a:extLst>
              <a:ext uri="{FF2B5EF4-FFF2-40B4-BE49-F238E27FC236}">
                <a16:creationId xmlns:a16="http://schemas.microsoft.com/office/drawing/2014/main" id="{A5B47FAA-E1C9-88B5-7E4B-A1701C069488}"/>
              </a:ext>
            </a:extLst>
          </p:cNvPr>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pPr>
              <a:buFont typeface="Times New Roman" pitchFamily="16" charset="0"/>
              <a:buNone/>
              <a:defRPr/>
            </a:pPr>
            <a:endParaRPr lang="en-US">
              <a:latin typeface="Arial" charset="0"/>
              <a:ea typeface="Microsoft YaHei" charset="-122"/>
            </a:endParaRPr>
          </a:p>
        </p:txBody>
      </p:sp>
      <p:sp>
        <p:nvSpPr>
          <p:cNvPr id="1027" name="Rectangle 3">
            <a:extLst>
              <a:ext uri="{FF2B5EF4-FFF2-40B4-BE49-F238E27FC236}">
                <a16:creationId xmlns:a16="http://schemas.microsoft.com/office/drawing/2014/main" id="{5BD33F7D-C008-6519-AB58-C8BE46249083}"/>
              </a:ext>
            </a:extLst>
          </p:cNvPr>
          <p:cNvSpPr>
            <a:spLocks noGrp="1" noChangeArrowheads="1"/>
          </p:cNvSpPr>
          <p:nvPr>
            <p:ph type="sldNum"/>
          </p:nvPr>
        </p:nvSpPr>
        <p:spPr bwMode="auto">
          <a:xfrm>
            <a:off x="6553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defRPr>
                <a:solidFill>
                  <a:srgbClr val="000000"/>
                </a:solidFill>
                <a:latin typeface="Calibri" panose="020F0502020204030204" pitchFamily="34" charset="0"/>
                <a:ea typeface="Arial Unicode MS" pitchFamily="34" charset="-128"/>
              </a:defRPr>
            </a:lvl1pPr>
          </a:lstStyle>
          <a:p>
            <a:fld id="{DBA1E554-C05C-46AF-B89C-E106097A20FD}" type="slidenum">
              <a:rPr lang="en-US" altLang="en-US"/>
              <a:pPr/>
              <a:t>‹#›</a:t>
            </a:fld>
            <a:endParaRPr lang="en-US" altLang="en-US"/>
          </a:p>
        </p:txBody>
      </p:sp>
      <p:sp>
        <p:nvSpPr>
          <p:cNvPr id="1029" name="Rectangle 4">
            <a:extLst>
              <a:ext uri="{FF2B5EF4-FFF2-40B4-BE49-F238E27FC236}">
                <a16:creationId xmlns:a16="http://schemas.microsoft.com/office/drawing/2014/main" id="{B9471CD6-2B5D-416B-0793-13FB3162FCC3}"/>
              </a:ext>
            </a:extLst>
          </p:cNvPr>
          <p:cNvSpPr>
            <a:spLocks noGrp="1" noChangeArrowheads="1"/>
          </p:cNvSpPr>
          <p:nvPr>
            <p:ph type="title"/>
          </p:nvPr>
        </p:nvSpPr>
        <p:spPr bwMode="auto">
          <a:xfrm>
            <a:off x="457200" y="273050"/>
            <a:ext cx="82280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30" name="Rectangle 5">
            <a:extLst>
              <a:ext uri="{FF2B5EF4-FFF2-40B4-BE49-F238E27FC236}">
                <a16:creationId xmlns:a16="http://schemas.microsoft.com/office/drawing/2014/main" id="{7D294830-D2D0-8800-0B40-42E4D1C8120E}"/>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pic>
        <p:nvPicPr>
          <p:cNvPr id="1031" name="Picture 6" descr="Ullas Logo.jpg">
            <a:extLst>
              <a:ext uri="{FF2B5EF4-FFF2-40B4-BE49-F238E27FC236}">
                <a16:creationId xmlns:a16="http://schemas.microsoft.com/office/drawing/2014/main" id="{8E448C49-E1CB-B52B-CD1E-8B3AC30A524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86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700" r:id="rId8"/>
    <p:sldLayoutId id="2147483686" r:id="rId9"/>
    <p:sldLayoutId id="2147483687" r:id="rId10"/>
    <p:sldLayoutId id="2147483688" r:id="rId11"/>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anose="02020603050405020304" pitchFamily="18" charset="0"/>
        <a:buChar char="–"/>
        <a:defRPr sz="2400">
          <a:solidFill>
            <a:srgbClr val="000000"/>
          </a:solidFill>
          <a:latin typeface="+mn-lt"/>
          <a:ea typeface="+mn-ea"/>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anose="02020603050405020304" pitchFamily="18" charset="0"/>
        <a:buChar char="•"/>
        <a:defRPr sz="2000">
          <a:solidFill>
            <a:srgbClr val="000000"/>
          </a:solidFill>
          <a:latin typeface="+mn-lt"/>
          <a:ea typeface="+mn-ea"/>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7C7EDD20-8682-6D49-B617-D40A6BF26FAA}"/>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5000" rIns="90000" bIns="45000" numCol="1" anchor="t" anchorCtr="0" compatLnSpc="1">
            <a:prstTxWarp prst="textNoShape">
              <a:avLst/>
            </a:prstTxWarp>
          </a:bodyPr>
          <a:lstStyle/>
          <a:p>
            <a:pPr lvl="0"/>
            <a:r>
              <a:rPr lang="en-GB" altLang="en-US"/>
              <a:t>Click to edit the title text formatClick to edit Master title style</a:t>
            </a:r>
          </a:p>
        </p:txBody>
      </p:sp>
      <p:sp>
        <p:nvSpPr>
          <p:cNvPr id="2" name="Text Box 2">
            <a:extLst>
              <a:ext uri="{FF2B5EF4-FFF2-40B4-BE49-F238E27FC236}">
                <a16:creationId xmlns:a16="http://schemas.microsoft.com/office/drawing/2014/main" id="{48DF9141-9853-5210-6DD8-730B870275DD}"/>
              </a:ext>
            </a:extLst>
          </p:cNvPr>
          <p:cNvSpPr txBox="1">
            <a:spLocks noChangeArrowheads="1"/>
          </p:cNvSpPr>
          <p:nvPr/>
        </p:nvSpPr>
        <p:spPr bwMode="auto">
          <a:xfrm>
            <a:off x="457200" y="6457950"/>
            <a:ext cx="2130425" cy="473075"/>
          </a:xfrm>
          <a:prstGeom prst="rect">
            <a:avLst/>
          </a:prstGeom>
          <a:noFill/>
          <a:ln w="9525" cap="flat">
            <a:noFill/>
            <a:round/>
            <a:headEnd/>
            <a:tailEnd/>
          </a:ln>
          <a:effectLst/>
        </p:spPr>
        <p:txBody>
          <a:bodyPr wrap="none" anchor="ctr"/>
          <a:lstStyle/>
          <a:p>
            <a:pPr>
              <a:buFont typeface="Times New Roman" pitchFamily="16" charset="0"/>
              <a:buNone/>
              <a:defRPr/>
            </a:pPr>
            <a:endParaRPr lang="en-US">
              <a:latin typeface="Arial" charset="0"/>
              <a:ea typeface="Microsoft YaHei" charset="-122"/>
            </a:endParaRPr>
          </a:p>
        </p:txBody>
      </p:sp>
      <p:sp>
        <p:nvSpPr>
          <p:cNvPr id="8195" name="Rectangle 3">
            <a:extLst>
              <a:ext uri="{FF2B5EF4-FFF2-40B4-BE49-F238E27FC236}">
                <a16:creationId xmlns:a16="http://schemas.microsoft.com/office/drawing/2014/main" id="{9C1EA239-7FA0-8E17-F7D4-A95DF319870D}"/>
              </a:ext>
            </a:extLst>
          </p:cNvPr>
          <p:cNvSpPr>
            <a:spLocks noGrp="1" noChangeArrowheads="1"/>
          </p:cNvSpPr>
          <p:nvPr>
            <p:ph type="sldNum"/>
          </p:nvPr>
        </p:nvSpPr>
        <p:spPr bwMode="auto">
          <a:xfrm>
            <a:off x="6553200" y="6457950"/>
            <a:ext cx="2128838" cy="47148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defRPr>
                <a:solidFill>
                  <a:srgbClr val="000000"/>
                </a:solidFill>
                <a:latin typeface="Calibri" panose="020F0502020204030204" pitchFamily="34" charset="0"/>
                <a:ea typeface="Arial Unicode MS" pitchFamily="34" charset="-128"/>
              </a:defRPr>
            </a:lvl1pPr>
          </a:lstStyle>
          <a:p>
            <a:fld id="{5AE73D12-D196-4D14-BE1F-B437A514A722}" type="slidenum">
              <a:rPr lang="en-US" altLang="en-US"/>
              <a:pPr/>
              <a:t>‹#›</a:t>
            </a:fld>
            <a:endParaRPr lang="en-US" altLang="en-US"/>
          </a:p>
        </p:txBody>
      </p:sp>
      <p:sp>
        <p:nvSpPr>
          <p:cNvPr id="2053" name="Rectangle 4">
            <a:extLst>
              <a:ext uri="{FF2B5EF4-FFF2-40B4-BE49-F238E27FC236}">
                <a16:creationId xmlns:a16="http://schemas.microsoft.com/office/drawing/2014/main" id="{811DA1D6-6E7E-D8EE-00EA-07220DADAD54}"/>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pic>
        <p:nvPicPr>
          <p:cNvPr id="2054" name="Picture 6" descr="Ullas Logo.jpg">
            <a:extLst>
              <a:ext uri="{FF2B5EF4-FFF2-40B4-BE49-F238E27FC236}">
                <a16:creationId xmlns:a16="http://schemas.microsoft.com/office/drawing/2014/main" id="{012F36F3-9438-966E-AEC9-937D00BDE4E9}"/>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86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57200"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57200"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anose="02020603050405020304" pitchFamily="18" charset="0"/>
        <a:buChar char="–"/>
        <a:defRPr sz="2400">
          <a:solidFill>
            <a:srgbClr val="000000"/>
          </a:solidFill>
          <a:latin typeface="+mn-lt"/>
          <a:ea typeface="+mn-ea"/>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anose="02020603050405020304" pitchFamily="18" charset="0"/>
        <a:buChar char="•"/>
        <a:defRPr sz="2000">
          <a:solidFill>
            <a:srgbClr val="000000"/>
          </a:solidFill>
          <a:latin typeface="+mn-lt"/>
          <a:ea typeface="+mn-ea"/>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NO-akq6mcu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helpusgreen.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D3869DEE-9D5E-A0CA-BB64-0F25DAA62C80}"/>
              </a:ext>
            </a:extLst>
          </p:cNvPr>
          <p:cNvSpPr>
            <a:spLocks noChangeArrowheads="1"/>
          </p:cNvSpPr>
          <p:nvPr/>
        </p:nvSpPr>
        <p:spPr bwMode="auto">
          <a:xfrm>
            <a:off x="2819400" y="2819400"/>
            <a:ext cx="6324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lIns="90000" tIns="45000" rIns="90000" bIns="4500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n-US" altLang="en-US" sz="4000">
                <a:solidFill>
                  <a:srgbClr val="000000"/>
                </a:solidFill>
                <a:latin typeface="Calibri" panose="020F0502020204030204" pitchFamily="34" charset="0"/>
              </a:rPr>
              <a:t>SUMMIT 3</a:t>
            </a:r>
          </a:p>
          <a:p>
            <a:pPr algn="ctr" eaLnBrk="1" hangingPunct="1">
              <a:lnSpc>
                <a:spcPct val="100000"/>
              </a:lnSpc>
            </a:pPr>
            <a:r>
              <a:rPr lang="en-US" altLang="en-US" sz="4000">
                <a:solidFill>
                  <a:srgbClr val="000000"/>
                </a:solidFill>
                <a:latin typeface="Calibri" panose="020F0502020204030204" pitchFamily="34" charset="0"/>
              </a:rPr>
              <a:t>CLASS XI – DAY 2</a:t>
            </a:r>
          </a:p>
          <a:p>
            <a:pPr algn="ctr" eaLnBrk="1" hangingPunct="1">
              <a:lnSpc>
                <a:spcPct val="100000"/>
              </a:lnSpc>
            </a:pPr>
            <a:endParaRPr lang="en-US" altLang="en-US" sz="4000">
              <a:solidFill>
                <a:srgbClr val="000000"/>
              </a:solidFill>
              <a:latin typeface="Calibri" panose="020F0502020204030204" pitchFamily="34" charset="0"/>
            </a:endParaRPr>
          </a:p>
          <a:p>
            <a:pPr eaLnBrk="1" hangingPunct="1">
              <a:lnSpc>
                <a:spcPct val="100000"/>
              </a:lnSpc>
            </a:pPr>
            <a:r>
              <a:rPr lang="en-US" altLang="en-US" sz="4000">
                <a:solidFill>
                  <a:srgbClr val="000000"/>
                </a:solidFill>
                <a:latin typeface="Calibri" panose="020F0502020204030204" pitchFamily="34" charset="0"/>
              </a:rPr>
              <a:t>   	Wor      Working with Constr         Constraints  </a:t>
            </a:r>
            <a:r>
              <a:rPr lang="en-US" altLang="en-US" sz="3600">
                <a:solidFill>
                  <a:srgbClr val="000000"/>
                </a:solidFill>
                <a:latin typeface="Calibri" panose="020F0502020204030204" pitchFamily="34" charset="0"/>
              </a:rPr>
              <a:t>  </a:t>
            </a:r>
          </a:p>
        </p:txBody>
      </p:sp>
      <p:sp>
        <p:nvSpPr>
          <p:cNvPr id="4099" name="Rectangle 2">
            <a:extLst>
              <a:ext uri="{FF2B5EF4-FFF2-40B4-BE49-F238E27FC236}">
                <a16:creationId xmlns:a16="http://schemas.microsoft.com/office/drawing/2014/main" id="{A1A4669C-553B-1844-FA67-CBBE68C980E0}"/>
              </a:ext>
            </a:extLst>
          </p:cNvPr>
          <p:cNvSpPr>
            <a:spLocks noChangeArrowheads="1"/>
          </p:cNvSpPr>
          <p:nvPr/>
        </p:nvSpPr>
        <p:spPr bwMode="auto">
          <a:xfrm>
            <a:off x="4800600" y="4038600"/>
            <a:ext cx="411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wrap="none" anchor="ctr"/>
          <a:lstStyle/>
          <a:p>
            <a:endParaRPr lang="en-US" altLang="en-US"/>
          </a:p>
        </p:txBody>
      </p:sp>
      <p:pic>
        <p:nvPicPr>
          <p:cNvPr id="4100" name="Picture 3">
            <a:extLst>
              <a:ext uri="{FF2B5EF4-FFF2-40B4-BE49-F238E27FC236}">
                <a16:creationId xmlns:a16="http://schemas.microsoft.com/office/drawing/2014/main" id="{E32FF0F6-B047-D19F-C7A4-3333E6E61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267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pic>
      <p:sp>
        <p:nvSpPr>
          <p:cNvPr id="4101" name="Rectangle 4">
            <a:extLst>
              <a:ext uri="{FF2B5EF4-FFF2-40B4-BE49-F238E27FC236}">
                <a16:creationId xmlns:a16="http://schemas.microsoft.com/office/drawing/2014/main" id="{029BA3AC-F0D2-7965-AB2D-1C08F0C2D596}"/>
              </a:ext>
            </a:extLst>
          </p:cNvPr>
          <p:cNvSpPr>
            <a:spLocks noChangeArrowheads="1"/>
          </p:cNvSpPr>
          <p:nvPr/>
        </p:nvSpPr>
        <p:spPr bwMode="auto">
          <a:xfrm>
            <a:off x="8382000" y="641350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r>
              <a:rPr lang="en-US" altLang="en-US">
                <a:solidFill>
                  <a:srgbClr val="000000"/>
                </a:solidFill>
                <a:latin typeface="Calibri" panose="020F0502020204030204" pitchFamily="34" charset="0"/>
              </a:rPr>
              <a:t>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DA5DC83-506F-DC76-0922-8C482F8577DC}"/>
              </a:ext>
            </a:extLst>
          </p:cNvPr>
          <p:cNvSpPr>
            <a:spLocks noGrp="1"/>
          </p:cNvSpPr>
          <p:nvPr>
            <p:ph type="title"/>
          </p:nvPr>
        </p:nvSpPr>
        <p:spPr/>
        <p:txBody>
          <a:bodyPr/>
          <a:lstStyle/>
          <a:p>
            <a:pPr eaLnBrk="1" hangingPunct="1"/>
            <a:r>
              <a:rPr lang="en-US" altLang="en-US"/>
              <a:t>Reducing Waste</a:t>
            </a:r>
          </a:p>
        </p:txBody>
      </p:sp>
      <p:sp>
        <p:nvSpPr>
          <p:cNvPr id="13315" name="Content Placeholder 2">
            <a:extLst>
              <a:ext uri="{FF2B5EF4-FFF2-40B4-BE49-F238E27FC236}">
                <a16:creationId xmlns:a16="http://schemas.microsoft.com/office/drawing/2014/main" id="{9FA22C2F-D27A-C892-7674-2D104021E253}"/>
              </a:ext>
            </a:extLst>
          </p:cNvPr>
          <p:cNvSpPr>
            <a:spLocks noGrp="1"/>
          </p:cNvSpPr>
          <p:nvPr>
            <p:ph idx="1"/>
          </p:nvPr>
        </p:nvSpPr>
        <p:spPr/>
        <p:txBody>
          <a:bodyPr/>
          <a:lstStyle/>
          <a:p>
            <a:pPr eaLnBrk="1" hangingPunct="1"/>
            <a:r>
              <a:rPr lang="en-US" altLang="en-US"/>
              <a:t>Trainer to have a quick warm up discussion around reducing waste, involving students by asking the following questions</a:t>
            </a:r>
          </a:p>
          <a:p>
            <a:pPr eaLnBrk="1" hangingPunct="1"/>
            <a:r>
              <a:rPr lang="en-US" altLang="en-US"/>
              <a:t>What is the “wastage” you are seeing around you (interactive)</a:t>
            </a:r>
          </a:p>
          <a:p>
            <a:pPr eaLnBrk="1" hangingPunct="1"/>
            <a:r>
              <a:rPr lang="en-US" altLang="en-US"/>
              <a:t>Can you reduce this wastage ?  How ?</a:t>
            </a:r>
          </a:p>
        </p:txBody>
      </p:sp>
      <p:sp>
        <p:nvSpPr>
          <p:cNvPr id="13316" name="Rectangle 1">
            <a:extLst>
              <a:ext uri="{FF2B5EF4-FFF2-40B4-BE49-F238E27FC236}">
                <a16:creationId xmlns:a16="http://schemas.microsoft.com/office/drawing/2014/main" id="{92E7624E-5C59-C7C3-91BB-649B371D3406}"/>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5035FCE6-463E-4BCF-94F5-E358C4DF08F9}" type="slidenum">
              <a:rPr lang="en-US" altLang="en-US">
                <a:solidFill>
                  <a:srgbClr val="000000"/>
                </a:solidFill>
                <a:latin typeface="Times New Roman" panose="02020603050405020304" pitchFamily="18" charset="0"/>
              </a:rPr>
              <a:pPr eaLnBrk="1" hangingPunct="1">
                <a:lnSpc>
                  <a:spcPct val="100000"/>
                </a:lnSpc>
              </a:pPr>
              <a:t>10</a:t>
            </a:fld>
            <a:endParaRPr lang="en-US" altLang="en-US">
              <a:solidFill>
                <a:srgbClr val="0000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068F1CC-9A2A-364A-647E-33D90FABB1DA}"/>
              </a:ext>
            </a:extLst>
          </p:cNvPr>
          <p:cNvSpPr>
            <a:spLocks noGrp="1"/>
          </p:cNvSpPr>
          <p:nvPr>
            <p:ph type="title"/>
          </p:nvPr>
        </p:nvSpPr>
        <p:spPr>
          <a:xfrm>
            <a:off x="457200" y="152400"/>
            <a:ext cx="8229600" cy="1143000"/>
          </a:xfrm>
        </p:spPr>
        <p:txBody>
          <a:bodyPr/>
          <a:lstStyle/>
          <a:p>
            <a:pPr eaLnBrk="1" hangingPunct="1"/>
            <a:r>
              <a:rPr lang="en-US" altLang="en-US"/>
              <a:t>Reducing Waste</a:t>
            </a:r>
          </a:p>
        </p:txBody>
      </p:sp>
      <p:sp>
        <p:nvSpPr>
          <p:cNvPr id="14339" name="Content Placeholder 2">
            <a:extLst>
              <a:ext uri="{FF2B5EF4-FFF2-40B4-BE49-F238E27FC236}">
                <a16:creationId xmlns:a16="http://schemas.microsoft.com/office/drawing/2014/main" id="{0B2EC4BD-B490-5AD9-93D6-881F0689A95A}"/>
              </a:ext>
            </a:extLst>
          </p:cNvPr>
          <p:cNvSpPr>
            <a:spLocks noGrp="1"/>
          </p:cNvSpPr>
          <p:nvPr>
            <p:ph idx="1"/>
          </p:nvPr>
        </p:nvSpPr>
        <p:spPr>
          <a:xfrm>
            <a:off x="609600" y="1341438"/>
            <a:ext cx="8229600" cy="5135562"/>
          </a:xfrm>
        </p:spPr>
        <p:txBody>
          <a:bodyPr/>
          <a:lstStyle/>
          <a:p>
            <a:pPr marL="514350" indent="-514350" eaLnBrk="1" hangingPunct="1">
              <a:buFont typeface="Calibri" panose="020F0502020204030204" pitchFamily="34" charset="0"/>
              <a:buAutoNum type="arabicPeriod"/>
            </a:pPr>
            <a:r>
              <a:rPr lang="en-US" altLang="en-US" sz="2800"/>
              <a:t>Old newspapers – What can you do with them ?</a:t>
            </a:r>
          </a:p>
          <a:p>
            <a:pPr marL="514350" indent="-514350" eaLnBrk="1" hangingPunct="1">
              <a:buFont typeface="Calibri" panose="020F0502020204030204" pitchFamily="34" charset="0"/>
              <a:buAutoNum type="arabicPeriod"/>
            </a:pPr>
            <a:r>
              <a:rPr lang="en-US" altLang="en-US" sz="2800"/>
              <a:t>Old socks…</a:t>
            </a:r>
          </a:p>
          <a:p>
            <a:pPr marL="514350" indent="-514350" eaLnBrk="1" hangingPunct="1">
              <a:buFont typeface="Calibri" panose="020F0502020204030204" pitchFamily="34" charset="0"/>
              <a:buAutoNum type="arabicPeriod"/>
            </a:pPr>
            <a:r>
              <a:rPr lang="en-US" altLang="en-US" sz="2800"/>
              <a:t>Old clothes….</a:t>
            </a:r>
          </a:p>
          <a:p>
            <a:pPr marL="514350" indent="-514350" eaLnBrk="1" hangingPunct="1">
              <a:buFont typeface="Calibri" panose="020F0502020204030204" pitchFamily="34" charset="0"/>
              <a:buAutoNum type="arabicPeriod"/>
            </a:pPr>
            <a:r>
              <a:rPr lang="en-US" altLang="en-US" sz="2800"/>
              <a:t>Water</a:t>
            </a:r>
          </a:p>
          <a:p>
            <a:pPr marL="514350" indent="-514350" eaLnBrk="1" hangingPunct="1">
              <a:buFont typeface="Calibri" panose="020F0502020204030204" pitchFamily="34" charset="0"/>
              <a:buAutoNum type="arabicPeriod"/>
            </a:pPr>
            <a:r>
              <a:rPr lang="en-US" altLang="en-US" sz="2800"/>
              <a:t>Yesterday’s rice?</a:t>
            </a:r>
          </a:p>
          <a:p>
            <a:pPr marL="514350" indent="-514350" eaLnBrk="1" hangingPunct="1">
              <a:buFont typeface="Calibri" panose="020F0502020204030204" pitchFamily="34" charset="0"/>
              <a:buAutoNum type="arabicPeriod"/>
            </a:pPr>
            <a:r>
              <a:rPr lang="en-US" altLang="en-US" sz="2800"/>
              <a:t>Ripe bananas or over-ripe fruits</a:t>
            </a:r>
          </a:p>
          <a:p>
            <a:pPr marL="514350" indent="-514350" eaLnBrk="1" hangingPunct="1">
              <a:buFont typeface="Calibri" panose="020F0502020204030204" pitchFamily="34" charset="0"/>
              <a:buAutoNum type="arabicPeriod"/>
            </a:pPr>
            <a:r>
              <a:rPr lang="en-US" altLang="en-US" sz="2800"/>
              <a:t>Used Notebooks</a:t>
            </a:r>
          </a:p>
          <a:p>
            <a:pPr marL="514350" indent="-514350" eaLnBrk="1" hangingPunct="1">
              <a:buFont typeface="Calibri" panose="020F0502020204030204" pitchFamily="34" charset="0"/>
              <a:buAutoNum type="arabicPeriod"/>
            </a:pPr>
            <a:r>
              <a:rPr lang="en-US" altLang="en-US" sz="2800"/>
              <a:t>Electrical wires</a:t>
            </a:r>
          </a:p>
          <a:p>
            <a:pPr marL="514350" indent="-514350" eaLnBrk="1" hangingPunct="1">
              <a:buFont typeface="Calibri" panose="020F0502020204030204" pitchFamily="34" charset="0"/>
              <a:buAutoNum type="arabicPeriod"/>
            </a:pPr>
            <a:r>
              <a:rPr lang="en-US" altLang="en-US" sz="2800"/>
              <a:t>Coconut shell</a:t>
            </a:r>
          </a:p>
          <a:p>
            <a:pPr marL="514350" indent="-514350" eaLnBrk="1" hangingPunct="1">
              <a:buFont typeface="Arial" panose="020B0604020202020204" pitchFamily="34" charset="0"/>
              <a:buNone/>
            </a:pPr>
            <a:endParaRPr lang="en-US" altLang="en-US" sz="2800"/>
          </a:p>
          <a:p>
            <a:pPr marL="514350" indent="-514350" eaLnBrk="1" hangingPunct="1">
              <a:buFont typeface="Calibri" panose="020F0502020204030204" pitchFamily="34" charset="0"/>
              <a:buAutoNum type="arabicPeriod"/>
            </a:pPr>
            <a:endParaRPr lang="en-US" altLang="en-US" sz="2800"/>
          </a:p>
        </p:txBody>
      </p:sp>
      <p:sp>
        <p:nvSpPr>
          <p:cNvPr id="14340" name="Rectangle 1">
            <a:extLst>
              <a:ext uri="{FF2B5EF4-FFF2-40B4-BE49-F238E27FC236}">
                <a16:creationId xmlns:a16="http://schemas.microsoft.com/office/drawing/2014/main" id="{2F467AF3-248D-C266-1027-D9DF27FB78E5}"/>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3C30D98C-FD2C-4886-B294-F60010779F75}" type="slidenum">
              <a:rPr lang="en-US" altLang="en-US">
                <a:solidFill>
                  <a:srgbClr val="000000"/>
                </a:solidFill>
                <a:latin typeface="Times New Roman" panose="02020603050405020304" pitchFamily="18" charset="0"/>
              </a:rPr>
              <a:pPr eaLnBrk="1" hangingPunct="1">
                <a:lnSpc>
                  <a:spcPct val="100000"/>
                </a:lnSpc>
              </a:pPr>
              <a:t>11</a:t>
            </a:fld>
            <a:endParaRPr lang="en-US" altLang="en-US">
              <a:solidFill>
                <a:srgbClr val="000000"/>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FF4A20-2954-D920-93F2-BA0896580AD5}"/>
              </a:ext>
            </a:extLst>
          </p:cNvPr>
          <p:cNvSpPr>
            <a:spLocks noGrp="1"/>
          </p:cNvSpPr>
          <p:nvPr>
            <p:ph type="title"/>
          </p:nvPr>
        </p:nvSpPr>
        <p:spPr>
          <a:xfrm>
            <a:off x="533400" y="533400"/>
            <a:ext cx="8229600" cy="838200"/>
          </a:xfrm>
        </p:spPr>
        <p:txBody>
          <a:bodyPr/>
          <a:lstStyle/>
          <a:p>
            <a:pPr eaLnBrk="1" hangingPunct="1"/>
            <a:r>
              <a:rPr lang="en-US" altLang="en-US"/>
              <a:t>Tips from the Trainer..</a:t>
            </a:r>
          </a:p>
        </p:txBody>
      </p:sp>
      <p:sp>
        <p:nvSpPr>
          <p:cNvPr id="15363" name="Content Placeholder 2">
            <a:extLst>
              <a:ext uri="{FF2B5EF4-FFF2-40B4-BE49-F238E27FC236}">
                <a16:creationId xmlns:a16="http://schemas.microsoft.com/office/drawing/2014/main" id="{49D654DB-3842-95FA-A2F3-2A2F1D1F1109}"/>
              </a:ext>
            </a:extLst>
          </p:cNvPr>
          <p:cNvSpPr>
            <a:spLocks noGrp="1"/>
          </p:cNvSpPr>
          <p:nvPr>
            <p:ph idx="1"/>
          </p:nvPr>
        </p:nvSpPr>
        <p:spPr>
          <a:xfrm>
            <a:off x="609600" y="1600200"/>
            <a:ext cx="8229600" cy="4953000"/>
          </a:xfrm>
        </p:spPr>
        <p:txBody>
          <a:bodyPr/>
          <a:lstStyle/>
          <a:p>
            <a:pPr eaLnBrk="1" hangingPunct="1"/>
            <a:r>
              <a:rPr lang="en-US" altLang="en-US"/>
              <a:t>Writing on both sides instead on one.</a:t>
            </a:r>
          </a:p>
          <a:p>
            <a:pPr eaLnBrk="1" hangingPunct="1"/>
            <a:r>
              <a:rPr lang="en-US" altLang="en-US"/>
              <a:t>Turn off the taps.</a:t>
            </a:r>
          </a:p>
          <a:p>
            <a:pPr eaLnBrk="1" hangingPunct="1"/>
            <a:r>
              <a:rPr lang="en-US" altLang="en-US"/>
              <a:t>Switch off the lights when not in use</a:t>
            </a:r>
          </a:p>
          <a:p>
            <a:pPr eaLnBrk="1" hangingPunct="1"/>
            <a:r>
              <a:rPr lang="en-US" altLang="en-US"/>
              <a:t>Newspapers can be used for gift wraps</a:t>
            </a:r>
          </a:p>
          <a:p>
            <a:pPr eaLnBrk="1" hangingPunct="1"/>
            <a:r>
              <a:rPr lang="en-US" altLang="en-US"/>
              <a:t>Take a jute bag while going to the shop</a:t>
            </a:r>
          </a:p>
          <a:p>
            <a:pPr eaLnBrk="1" hangingPunct="1"/>
            <a:r>
              <a:rPr lang="en-US" altLang="en-US"/>
              <a:t>Leaves can be used for keeping flowers.</a:t>
            </a:r>
          </a:p>
          <a:p>
            <a:pPr eaLnBrk="1" hangingPunct="1"/>
            <a:r>
              <a:rPr lang="en-US" altLang="en-US"/>
              <a:t>Newspapers can be made into small garbage bins.</a:t>
            </a:r>
          </a:p>
          <a:p>
            <a:pPr eaLnBrk="1" hangingPunct="1"/>
            <a:endParaRPr lang="en-US" altLang="en-US"/>
          </a:p>
          <a:p>
            <a:pPr eaLnBrk="1" hangingPunct="1"/>
            <a:endParaRPr lang="en-US" altLang="en-US"/>
          </a:p>
        </p:txBody>
      </p:sp>
      <p:sp>
        <p:nvSpPr>
          <p:cNvPr id="15364" name="Rectangle 1">
            <a:extLst>
              <a:ext uri="{FF2B5EF4-FFF2-40B4-BE49-F238E27FC236}">
                <a16:creationId xmlns:a16="http://schemas.microsoft.com/office/drawing/2014/main" id="{0D9CD06E-942E-FD58-74C1-D71BE0C71678}"/>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700CAF3B-68C5-499C-86D0-309637B0FE28}" type="slidenum">
              <a:rPr lang="en-US" altLang="en-US">
                <a:solidFill>
                  <a:srgbClr val="000000"/>
                </a:solidFill>
                <a:latin typeface="Times New Roman" panose="02020603050405020304" pitchFamily="18" charset="0"/>
              </a:rPr>
              <a:pPr eaLnBrk="1" hangingPunct="1">
                <a:lnSpc>
                  <a:spcPct val="100000"/>
                </a:lnSpc>
              </a:pPr>
              <a:t>12</a:t>
            </a:fld>
            <a:endParaRPr lang="en-US" altLang="en-US">
              <a:solidFill>
                <a:srgbClr val="000000"/>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20314A2-DE3C-E2EB-0B83-B6437AD8F5C9}"/>
              </a:ext>
            </a:extLst>
          </p:cNvPr>
          <p:cNvSpPr>
            <a:spLocks noGrp="1"/>
          </p:cNvSpPr>
          <p:nvPr>
            <p:ph type="title"/>
          </p:nvPr>
        </p:nvSpPr>
        <p:spPr>
          <a:xfrm>
            <a:off x="533400" y="792163"/>
            <a:ext cx="8229600" cy="808037"/>
          </a:xfrm>
        </p:spPr>
        <p:txBody>
          <a:bodyPr/>
          <a:lstStyle/>
          <a:p>
            <a:pPr eaLnBrk="1" hangingPunct="1"/>
            <a:r>
              <a:rPr lang="en-US" altLang="en-US"/>
              <a:t>              Plastics  </a:t>
            </a:r>
          </a:p>
        </p:txBody>
      </p:sp>
      <p:sp>
        <p:nvSpPr>
          <p:cNvPr id="16387" name="Content Placeholder 2">
            <a:extLst>
              <a:ext uri="{FF2B5EF4-FFF2-40B4-BE49-F238E27FC236}">
                <a16:creationId xmlns:a16="http://schemas.microsoft.com/office/drawing/2014/main" id="{50F46E8E-37E2-E5C6-729D-5443A43C5E02}"/>
              </a:ext>
            </a:extLst>
          </p:cNvPr>
          <p:cNvSpPr>
            <a:spLocks noGrp="1"/>
          </p:cNvSpPr>
          <p:nvPr>
            <p:ph idx="1"/>
          </p:nvPr>
        </p:nvSpPr>
        <p:spPr>
          <a:xfrm>
            <a:off x="609600" y="1951038"/>
            <a:ext cx="8229600" cy="4525962"/>
          </a:xfrm>
        </p:spPr>
        <p:txBody>
          <a:bodyPr/>
          <a:lstStyle/>
          <a:p>
            <a:pPr eaLnBrk="1" hangingPunct="1"/>
            <a:r>
              <a:rPr lang="en-US" altLang="en-US"/>
              <a:t>Why are they harmful ?</a:t>
            </a:r>
          </a:p>
          <a:p>
            <a:pPr eaLnBrk="1" hangingPunct="1">
              <a:buFont typeface="Arial" panose="020B0604020202020204" pitchFamily="34" charset="0"/>
              <a:buNone/>
            </a:pPr>
            <a:r>
              <a:rPr lang="en-US" altLang="en-US"/>
              <a:t>	(plastic takes years to degrade)</a:t>
            </a:r>
          </a:p>
          <a:p>
            <a:pPr eaLnBrk="1" hangingPunct="1"/>
            <a:r>
              <a:rPr lang="en-US" altLang="en-US"/>
              <a:t>How can we reduce usage of plastic ?</a:t>
            </a:r>
          </a:p>
          <a:p>
            <a:pPr lvl="1" eaLnBrk="1" hangingPunct="1"/>
            <a:r>
              <a:rPr lang="en-US" altLang="en-US"/>
              <a:t>Jute bags for shopping ?</a:t>
            </a:r>
          </a:p>
          <a:p>
            <a:pPr lvl="1" eaLnBrk="1" hangingPunct="1"/>
            <a:r>
              <a:rPr lang="en-US" altLang="en-US"/>
              <a:t>Steel glasses cups during birthday parties</a:t>
            </a:r>
          </a:p>
          <a:p>
            <a:pPr lvl="1" eaLnBrk="1" hangingPunct="1"/>
            <a:r>
              <a:rPr lang="en-US" altLang="en-US"/>
              <a:t>Boiled water in a stainless steel vessel rather than plastic water cans </a:t>
            </a:r>
          </a:p>
          <a:p>
            <a:pPr eaLnBrk="1" hangingPunct="1"/>
            <a:r>
              <a:rPr lang="en-US" altLang="en-US"/>
              <a:t>Any more ideas to reduce usage of plastics ?</a:t>
            </a:r>
          </a:p>
          <a:p>
            <a:pPr lvl="1" eaLnBrk="1" hangingPunct="1"/>
            <a:endParaRPr lang="en-US" altLang="en-US"/>
          </a:p>
          <a:p>
            <a:pPr lvl="1" eaLnBrk="1" hangingPunct="1"/>
            <a:endParaRPr lang="en-US" altLang="en-US"/>
          </a:p>
        </p:txBody>
      </p:sp>
      <p:sp>
        <p:nvSpPr>
          <p:cNvPr id="16388" name="Rectangle 1">
            <a:extLst>
              <a:ext uri="{FF2B5EF4-FFF2-40B4-BE49-F238E27FC236}">
                <a16:creationId xmlns:a16="http://schemas.microsoft.com/office/drawing/2014/main" id="{968B879E-C484-AD75-84F8-F4F14A867039}"/>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058D4F52-F673-4B3B-B75F-20226C54BE90}" type="slidenum">
              <a:rPr lang="en-US" altLang="en-US">
                <a:solidFill>
                  <a:srgbClr val="000000"/>
                </a:solidFill>
                <a:latin typeface="Times New Roman" panose="02020603050405020304" pitchFamily="18" charset="0"/>
              </a:rPr>
              <a:pPr eaLnBrk="1" hangingPunct="1">
                <a:lnSpc>
                  <a:spcPct val="100000"/>
                </a:lnSpc>
              </a:pPr>
              <a:t>13</a:t>
            </a:fld>
            <a:endParaRPr lang="en-US" altLang="en-US">
              <a:solidFill>
                <a:srgbClr val="000000"/>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C79DF5D-6ABF-B68B-814A-F039039A67BA}"/>
              </a:ext>
            </a:extLst>
          </p:cNvPr>
          <p:cNvSpPr>
            <a:spLocks noGrp="1"/>
          </p:cNvSpPr>
          <p:nvPr>
            <p:ph type="title"/>
          </p:nvPr>
        </p:nvSpPr>
        <p:spPr>
          <a:xfrm>
            <a:off x="533400" y="762000"/>
            <a:ext cx="8229600" cy="1143000"/>
          </a:xfrm>
        </p:spPr>
        <p:txBody>
          <a:bodyPr/>
          <a:lstStyle/>
          <a:p>
            <a:pPr eaLnBrk="1" hangingPunct="1"/>
            <a:r>
              <a:rPr lang="en-US" altLang="en-US"/>
              <a:t>   Creativity with waste material</a:t>
            </a:r>
          </a:p>
        </p:txBody>
      </p:sp>
      <p:sp>
        <p:nvSpPr>
          <p:cNvPr id="17411" name="Content Placeholder 2">
            <a:extLst>
              <a:ext uri="{FF2B5EF4-FFF2-40B4-BE49-F238E27FC236}">
                <a16:creationId xmlns:a16="http://schemas.microsoft.com/office/drawing/2014/main" id="{1ABC2B94-0497-C980-162B-70228C7C47AB}"/>
              </a:ext>
            </a:extLst>
          </p:cNvPr>
          <p:cNvSpPr>
            <a:spLocks noGrp="1"/>
          </p:cNvSpPr>
          <p:nvPr>
            <p:ph idx="1"/>
          </p:nvPr>
        </p:nvSpPr>
        <p:spPr>
          <a:xfrm>
            <a:off x="762000" y="2027238"/>
            <a:ext cx="7924800" cy="4221162"/>
          </a:xfrm>
        </p:spPr>
        <p:txBody>
          <a:bodyPr/>
          <a:lstStyle/>
          <a:p>
            <a:pPr eaLnBrk="1" hangingPunct="1">
              <a:buFont typeface="Arial" panose="020B0604020202020204" pitchFamily="34" charset="0"/>
              <a:buNone/>
            </a:pPr>
            <a:r>
              <a:rPr lang="en-US" altLang="en-US"/>
              <a:t>	Ask the students what are the creative items they have seen with waste material ???</a:t>
            </a:r>
          </a:p>
          <a:p>
            <a:pPr eaLnBrk="1" hangingPunct="1">
              <a:buFont typeface="Arial" panose="020B0604020202020204" pitchFamily="34" charset="0"/>
              <a:buNone/>
            </a:pPr>
            <a:endParaRPr lang="en-US" altLang="en-US"/>
          </a:p>
          <a:p>
            <a:pPr eaLnBrk="1" hangingPunct="1"/>
            <a:r>
              <a:rPr lang="en-US" altLang="en-US"/>
              <a:t>Art items from waste in gift shops.</a:t>
            </a:r>
          </a:p>
          <a:p>
            <a:pPr eaLnBrk="1" hangingPunct="1"/>
            <a:r>
              <a:rPr lang="en-US" altLang="en-US"/>
              <a:t>--------</a:t>
            </a:r>
          </a:p>
          <a:p>
            <a:pPr eaLnBrk="1" hangingPunct="1"/>
            <a:r>
              <a:rPr lang="en-US" altLang="en-US"/>
              <a:t>--------</a:t>
            </a:r>
          </a:p>
        </p:txBody>
      </p:sp>
      <p:sp>
        <p:nvSpPr>
          <p:cNvPr id="17412" name="Rectangle 1">
            <a:extLst>
              <a:ext uri="{FF2B5EF4-FFF2-40B4-BE49-F238E27FC236}">
                <a16:creationId xmlns:a16="http://schemas.microsoft.com/office/drawing/2014/main" id="{BE548875-143D-BB97-00E9-C245E22DCF23}"/>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08C21C8E-082B-41A1-8417-B82DEBF69C4E}" type="slidenum">
              <a:rPr lang="en-US" altLang="en-US">
                <a:solidFill>
                  <a:srgbClr val="000000"/>
                </a:solidFill>
                <a:latin typeface="Times New Roman" panose="02020603050405020304" pitchFamily="18" charset="0"/>
              </a:rPr>
              <a:pPr eaLnBrk="1" hangingPunct="1">
                <a:lnSpc>
                  <a:spcPct val="100000"/>
                </a:lnSpc>
              </a:pPr>
              <a:t>14</a:t>
            </a:fld>
            <a:endParaRPr lang="en-US" altLang="en-US">
              <a:solidFill>
                <a:srgbClr val="0000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D0404BC-3F34-B6FA-6076-1F01ABA40BC6}"/>
              </a:ext>
            </a:extLst>
          </p:cNvPr>
          <p:cNvSpPr>
            <a:spLocks noGrp="1"/>
          </p:cNvSpPr>
          <p:nvPr>
            <p:ph type="title"/>
          </p:nvPr>
        </p:nvSpPr>
        <p:spPr>
          <a:xfrm>
            <a:off x="533400" y="762000"/>
            <a:ext cx="8229600" cy="1143000"/>
          </a:xfrm>
        </p:spPr>
        <p:txBody>
          <a:bodyPr/>
          <a:lstStyle/>
          <a:p>
            <a:pPr eaLnBrk="1" hangingPunct="1"/>
            <a:r>
              <a:rPr lang="en-US" altLang="en-US"/>
              <a:t>  3 Rs of Waste Management</a:t>
            </a:r>
          </a:p>
        </p:txBody>
      </p:sp>
      <p:sp>
        <p:nvSpPr>
          <p:cNvPr id="18435" name="Content Placeholder 2">
            <a:extLst>
              <a:ext uri="{FF2B5EF4-FFF2-40B4-BE49-F238E27FC236}">
                <a16:creationId xmlns:a16="http://schemas.microsoft.com/office/drawing/2014/main" id="{C28C636B-2978-A0E7-3CC5-139F2532A045}"/>
              </a:ext>
            </a:extLst>
          </p:cNvPr>
          <p:cNvSpPr>
            <a:spLocks noGrp="1"/>
          </p:cNvSpPr>
          <p:nvPr>
            <p:ph idx="1"/>
          </p:nvPr>
        </p:nvSpPr>
        <p:spPr>
          <a:xfrm>
            <a:off x="1600200" y="2057400"/>
            <a:ext cx="7086600" cy="4191000"/>
          </a:xfrm>
        </p:spPr>
        <p:txBody>
          <a:bodyPr/>
          <a:lstStyle/>
          <a:p>
            <a:pPr eaLnBrk="1" hangingPunct="1"/>
            <a:r>
              <a:rPr lang="en-US" altLang="en-US"/>
              <a:t>	Reduce</a:t>
            </a:r>
          </a:p>
          <a:p>
            <a:pPr eaLnBrk="1" hangingPunct="1"/>
            <a:endParaRPr lang="en-US" altLang="en-US"/>
          </a:p>
          <a:p>
            <a:pPr eaLnBrk="1" hangingPunct="1"/>
            <a:r>
              <a:rPr lang="en-US" altLang="en-US"/>
              <a:t>  Reuse </a:t>
            </a:r>
          </a:p>
          <a:p>
            <a:pPr eaLnBrk="1" hangingPunct="1">
              <a:buFont typeface="Times New Roman" panose="02020603050405020304" pitchFamily="18" charset="0"/>
              <a:buNone/>
            </a:pPr>
            <a:r>
              <a:rPr lang="en-US" altLang="en-US"/>
              <a:t>  </a:t>
            </a:r>
          </a:p>
          <a:p>
            <a:pPr eaLnBrk="1" hangingPunct="1"/>
            <a:r>
              <a:rPr lang="en-US" altLang="en-US"/>
              <a:t> Recycle</a:t>
            </a:r>
          </a:p>
          <a:p>
            <a:pPr eaLnBrk="1" hangingPunct="1"/>
            <a:endParaRPr lang="en-US" altLang="en-US"/>
          </a:p>
        </p:txBody>
      </p:sp>
      <p:sp>
        <p:nvSpPr>
          <p:cNvPr id="18436" name="Rectangle 1">
            <a:extLst>
              <a:ext uri="{FF2B5EF4-FFF2-40B4-BE49-F238E27FC236}">
                <a16:creationId xmlns:a16="http://schemas.microsoft.com/office/drawing/2014/main" id="{355ABE60-B77A-985A-299F-7C0BDA2C74B7}"/>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2F26C4E1-0385-4A1A-B998-E4106A8826ED}" type="slidenum">
              <a:rPr lang="en-US" altLang="en-US">
                <a:solidFill>
                  <a:srgbClr val="000000"/>
                </a:solidFill>
                <a:latin typeface="Times New Roman" panose="02020603050405020304" pitchFamily="18" charset="0"/>
              </a:rPr>
              <a:pPr eaLnBrk="1" hangingPunct="1">
                <a:lnSpc>
                  <a:spcPct val="100000"/>
                </a:lnSpc>
              </a:pPr>
              <a:t>15</a:t>
            </a:fld>
            <a:endParaRPr lang="en-US" altLang="en-US">
              <a:solidFill>
                <a:srgbClr val="000000"/>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A993FD6-D53A-BB65-52E7-ABA0F0AC1A9A}"/>
              </a:ext>
            </a:extLst>
          </p:cNvPr>
          <p:cNvSpPr>
            <a:spLocks noGrp="1"/>
          </p:cNvSpPr>
          <p:nvPr>
            <p:ph type="title"/>
          </p:nvPr>
        </p:nvSpPr>
        <p:spPr>
          <a:xfrm>
            <a:off x="533400" y="762000"/>
            <a:ext cx="8229600" cy="1143000"/>
          </a:xfrm>
        </p:spPr>
        <p:txBody>
          <a:bodyPr/>
          <a:lstStyle/>
          <a:p>
            <a:pPr eaLnBrk="1" hangingPunct="1"/>
            <a:r>
              <a:rPr lang="en-US" altLang="en-US"/>
              <a:t>Restaurant made with cardboard</a:t>
            </a:r>
          </a:p>
        </p:txBody>
      </p:sp>
      <p:sp>
        <p:nvSpPr>
          <p:cNvPr id="19459" name="Content Placeholder 2">
            <a:extLst>
              <a:ext uri="{FF2B5EF4-FFF2-40B4-BE49-F238E27FC236}">
                <a16:creationId xmlns:a16="http://schemas.microsoft.com/office/drawing/2014/main" id="{75BEBB97-18C9-132D-1BEE-14E608C17827}"/>
              </a:ext>
            </a:extLst>
          </p:cNvPr>
          <p:cNvSpPr>
            <a:spLocks noGrp="1"/>
          </p:cNvSpPr>
          <p:nvPr>
            <p:ph idx="1"/>
          </p:nvPr>
        </p:nvSpPr>
        <p:spPr>
          <a:xfrm>
            <a:off x="762000" y="2027238"/>
            <a:ext cx="7924800" cy="4449762"/>
          </a:xfrm>
        </p:spPr>
        <p:txBody>
          <a:bodyPr/>
          <a:lstStyle/>
          <a:p>
            <a:pPr eaLnBrk="1" hangingPunct="1">
              <a:buFont typeface="Arial" panose="020B0604020202020204" pitchFamily="34" charset="0"/>
              <a:buNone/>
            </a:pPr>
            <a:r>
              <a:rPr lang="en-US" altLang="en-US"/>
              <a:t>	Restaurant made with cardboard     </a:t>
            </a:r>
          </a:p>
          <a:p>
            <a:pPr eaLnBrk="1" hangingPunct="1">
              <a:buFont typeface="Arial" panose="020B0604020202020204" pitchFamily="34" charset="0"/>
              <a:buNone/>
            </a:pPr>
            <a:r>
              <a:rPr lang="en-US" altLang="en-US"/>
              <a:t>       </a:t>
            </a:r>
            <a:r>
              <a:rPr lang="en-US" altLang="en-US">
                <a:solidFill>
                  <a:schemeClr val="tx1"/>
                </a:solidFill>
                <a:hlinkClick r:id="rId3"/>
              </a:rPr>
              <a:t>https://youtu.be/NO-akq6mcug</a:t>
            </a:r>
            <a:endParaRPr lang="en-US" altLang="en-US">
              <a:solidFill>
                <a:schemeClr val="tx1"/>
              </a:solidFill>
            </a:endParaRPr>
          </a:p>
          <a:p>
            <a:pPr eaLnBrk="1" hangingPunct="1">
              <a:buFont typeface="Arial" panose="020B0604020202020204" pitchFamily="34" charset="0"/>
              <a:buNone/>
            </a:pPr>
            <a:endParaRPr lang="en-US" altLang="en-US"/>
          </a:p>
          <a:p>
            <a:pPr eaLnBrk="1" hangingPunct="1">
              <a:buFont typeface="Arial" panose="020B0604020202020204" pitchFamily="34" charset="0"/>
              <a:buNone/>
            </a:pPr>
            <a:r>
              <a:rPr lang="en-US" altLang="en-US"/>
              <a:t>  Eco friendly products with flower wastage</a:t>
            </a:r>
          </a:p>
          <a:p>
            <a:pPr eaLnBrk="1" hangingPunct="1">
              <a:buFont typeface="Arial" panose="020B0604020202020204" pitchFamily="34" charset="0"/>
              <a:buNone/>
            </a:pPr>
            <a:r>
              <a:rPr lang="en-US" altLang="en-US"/>
              <a:t>        </a:t>
            </a:r>
            <a:r>
              <a:rPr lang="en-US" altLang="en-US">
                <a:hlinkClick r:id="rId4"/>
              </a:rPr>
              <a:t>https://www.helpusgreen.com</a:t>
            </a:r>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r>
              <a:rPr lang="en-US" altLang="en-US"/>
              <a:t>                  </a:t>
            </a:r>
          </a:p>
        </p:txBody>
      </p:sp>
      <p:sp>
        <p:nvSpPr>
          <p:cNvPr id="19460" name="Rectangle 1">
            <a:extLst>
              <a:ext uri="{FF2B5EF4-FFF2-40B4-BE49-F238E27FC236}">
                <a16:creationId xmlns:a16="http://schemas.microsoft.com/office/drawing/2014/main" id="{CCEB6BD4-855E-38D4-AEB1-AC4B0DC4C622}"/>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DFFBD3B6-F09A-4AB0-AA57-B895B7281941}" type="slidenum">
              <a:rPr lang="en-US" altLang="en-US">
                <a:solidFill>
                  <a:srgbClr val="000000"/>
                </a:solidFill>
                <a:latin typeface="Times New Roman" panose="02020603050405020304" pitchFamily="18" charset="0"/>
              </a:rPr>
              <a:pPr eaLnBrk="1" hangingPunct="1">
                <a:lnSpc>
                  <a:spcPct val="100000"/>
                </a:lnSpc>
              </a:pPr>
              <a:t>16</a:t>
            </a:fld>
            <a:endParaRPr lang="en-US" altLang="en-US">
              <a:solidFill>
                <a:srgbClr val="000000"/>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02FB113-A51D-B525-A1E7-1FD0B5B02550}"/>
              </a:ext>
            </a:extLst>
          </p:cNvPr>
          <p:cNvSpPr>
            <a:spLocks noGrp="1"/>
          </p:cNvSpPr>
          <p:nvPr>
            <p:ph type="title"/>
          </p:nvPr>
        </p:nvSpPr>
        <p:spPr>
          <a:xfrm>
            <a:off x="457200" y="274638"/>
            <a:ext cx="7467600" cy="944562"/>
          </a:xfrm>
        </p:spPr>
        <p:txBody>
          <a:bodyPr/>
          <a:lstStyle/>
          <a:p>
            <a:pPr eaLnBrk="1" hangingPunct="1"/>
            <a:r>
              <a:rPr lang="en-US" altLang="en-US"/>
              <a:t>               CORE ACTIVITY </a:t>
            </a:r>
          </a:p>
        </p:txBody>
      </p:sp>
      <p:sp>
        <p:nvSpPr>
          <p:cNvPr id="19459" name="Content Placeholder 2">
            <a:extLst>
              <a:ext uri="{FF2B5EF4-FFF2-40B4-BE49-F238E27FC236}">
                <a16:creationId xmlns:a16="http://schemas.microsoft.com/office/drawing/2014/main" id="{55D2BDFC-47B3-8EF6-BD78-2DADC8C8C741}"/>
              </a:ext>
            </a:extLst>
          </p:cNvPr>
          <p:cNvSpPr>
            <a:spLocks noGrp="1"/>
          </p:cNvSpPr>
          <p:nvPr>
            <p:ph sz="quarter" idx="1"/>
          </p:nvPr>
        </p:nvSpPr>
        <p:spPr>
          <a:xfrm>
            <a:off x="457200" y="1447800"/>
            <a:ext cx="7467600" cy="4797425"/>
          </a:xfrm>
        </p:spPr>
        <p:txBody>
          <a:bodyPr rtlCol="0">
            <a:normAutofit fontScale="85000" lnSpcReduction="10000"/>
          </a:bodyPr>
          <a:lstStyle/>
          <a:p>
            <a:pPr eaLnBrk="1" fontAlgn="auto" hangingPunct="1">
              <a:spcAft>
                <a:spcPts val="0"/>
              </a:spcAft>
              <a:defRPr/>
            </a:pPr>
            <a:r>
              <a:rPr lang="en-US" dirty="0"/>
              <a:t>Divide the students into groups of 6. Ask them to keep a group name.</a:t>
            </a:r>
          </a:p>
          <a:p>
            <a:pPr eaLnBrk="1" fontAlgn="auto" hangingPunct="1">
              <a:spcAft>
                <a:spcPts val="0"/>
              </a:spcAft>
              <a:defRPr/>
            </a:pPr>
            <a:endParaRPr lang="en-US" dirty="0"/>
          </a:p>
          <a:p>
            <a:pPr eaLnBrk="1" fontAlgn="auto" hangingPunct="1">
              <a:spcAft>
                <a:spcPts val="0"/>
              </a:spcAft>
              <a:defRPr/>
            </a:pPr>
            <a:r>
              <a:rPr lang="en-US" dirty="0"/>
              <a:t>Distribute 8 sheets of newspaper and Pins to them.</a:t>
            </a:r>
          </a:p>
          <a:p>
            <a:pPr eaLnBrk="1" fontAlgn="auto" hangingPunct="1">
              <a:spcAft>
                <a:spcPts val="0"/>
              </a:spcAft>
              <a:defRPr/>
            </a:pPr>
            <a:endParaRPr lang="en-US" dirty="0"/>
          </a:p>
          <a:p>
            <a:pPr eaLnBrk="1" fontAlgn="auto" hangingPunct="1">
              <a:spcAft>
                <a:spcPts val="0"/>
              </a:spcAft>
              <a:defRPr/>
            </a:pPr>
            <a:r>
              <a:rPr lang="en-US" dirty="0"/>
              <a:t>Now  their challenge is to dress one of their team member using these newspapers.(We will be astonished to see the kids coming up with themed dresses)</a:t>
            </a:r>
          </a:p>
          <a:p>
            <a:pPr eaLnBrk="1" fontAlgn="auto" hangingPunct="1">
              <a:spcAft>
                <a:spcPts val="0"/>
              </a:spcAft>
              <a:buFont typeface="Arial" pitchFamily="34" charset="0"/>
              <a:buNone/>
              <a:defRPr/>
            </a:pPr>
            <a:endParaRPr lang="en-US" dirty="0"/>
          </a:p>
          <a:p>
            <a:pPr eaLnBrk="1" fontAlgn="auto" hangingPunct="1">
              <a:spcAft>
                <a:spcPts val="0"/>
              </a:spcAft>
              <a:defRPr/>
            </a:pPr>
            <a:r>
              <a:rPr lang="en-US" dirty="0"/>
              <a:t>Ask each group to come and exhibit their dress and give a two line  explanation on the dress in English.</a:t>
            </a:r>
          </a:p>
        </p:txBody>
      </p:sp>
      <p:sp>
        <p:nvSpPr>
          <p:cNvPr id="20484" name="Rectangle 1">
            <a:extLst>
              <a:ext uri="{FF2B5EF4-FFF2-40B4-BE49-F238E27FC236}">
                <a16:creationId xmlns:a16="http://schemas.microsoft.com/office/drawing/2014/main" id="{C7450D8A-AA64-0BA6-8824-D90634D5E5DD}"/>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04A54CA9-90A6-41CF-82CC-D8B52E25B7BC}" type="slidenum">
              <a:rPr lang="en-US" altLang="en-US">
                <a:solidFill>
                  <a:srgbClr val="000000"/>
                </a:solidFill>
                <a:latin typeface="Times New Roman" panose="02020603050405020304" pitchFamily="18" charset="0"/>
              </a:rPr>
              <a:pPr eaLnBrk="1" hangingPunct="1">
                <a:lnSpc>
                  <a:spcPct val="100000"/>
                </a:lnSpc>
              </a:pPr>
              <a:t>17</a:t>
            </a:fld>
            <a:endParaRPr lang="en-US" altLang="en-US">
              <a:solidFill>
                <a:srgbClr val="000000"/>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29A626E-1AD8-A943-3A95-059A3E11D001}"/>
              </a:ext>
            </a:extLst>
          </p:cNvPr>
          <p:cNvSpPr>
            <a:spLocks noGrp="1"/>
          </p:cNvSpPr>
          <p:nvPr>
            <p:ph type="title"/>
          </p:nvPr>
        </p:nvSpPr>
        <p:spPr>
          <a:xfrm>
            <a:off x="457200" y="685800"/>
            <a:ext cx="8229600" cy="1143000"/>
          </a:xfrm>
        </p:spPr>
        <p:txBody>
          <a:bodyPr/>
          <a:lstStyle/>
          <a:p>
            <a:pPr eaLnBrk="1" hangingPunct="1"/>
            <a:r>
              <a:rPr lang="en-US" altLang="en-US"/>
              <a:t>Criteria for evaluation</a:t>
            </a:r>
          </a:p>
        </p:txBody>
      </p:sp>
      <p:sp>
        <p:nvSpPr>
          <p:cNvPr id="21507" name="Content Placeholder 2">
            <a:extLst>
              <a:ext uri="{FF2B5EF4-FFF2-40B4-BE49-F238E27FC236}">
                <a16:creationId xmlns:a16="http://schemas.microsoft.com/office/drawing/2014/main" id="{D4C9277D-FDDD-3F97-C33D-94E5D6F292C0}"/>
              </a:ext>
            </a:extLst>
          </p:cNvPr>
          <p:cNvSpPr>
            <a:spLocks noGrp="1"/>
          </p:cNvSpPr>
          <p:nvPr>
            <p:ph idx="1"/>
          </p:nvPr>
        </p:nvSpPr>
        <p:spPr>
          <a:xfrm>
            <a:off x="1600200" y="2332038"/>
            <a:ext cx="7086600" cy="3382962"/>
          </a:xfrm>
        </p:spPr>
        <p:txBody>
          <a:bodyPr/>
          <a:lstStyle/>
          <a:p>
            <a:pPr eaLnBrk="1" hangingPunct="1"/>
            <a:r>
              <a:rPr lang="en-US" altLang="en-US"/>
              <a:t>Creativity</a:t>
            </a:r>
          </a:p>
          <a:p>
            <a:pPr eaLnBrk="1" hangingPunct="1"/>
            <a:endParaRPr lang="en-US" altLang="en-US"/>
          </a:p>
          <a:p>
            <a:pPr eaLnBrk="1" hangingPunct="1"/>
            <a:r>
              <a:rPr lang="en-US" altLang="en-US"/>
              <a:t>Theme</a:t>
            </a:r>
          </a:p>
          <a:p>
            <a:pPr eaLnBrk="1" hangingPunct="1"/>
            <a:endParaRPr lang="en-US" altLang="en-US"/>
          </a:p>
          <a:p>
            <a:pPr eaLnBrk="1" hangingPunct="1"/>
            <a:r>
              <a:rPr lang="en-US" altLang="en-US"/>
              <a:t>Team work</a:t>
            </a:r>
          </a:p>
        </p:txBody>
      </p:sp>
      <p:sp>
        <p:nvSpPr>
          <p:cNvPr id="21508" name="Rectangle 1">
            <a:extLst>
              <a:ext uri="{FF2B5EF4-FFF2-40B4-BE49-F238E27FC236}">
                <a16:creationId xmlns:a16="http://schemas.microsoft.com/office/drawing/2014/main" id="{A2B21D16-3606-C679-1D2B-5E4196C70100}"/>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ADA25D50-7BB5-461C-8230-594EA45D7711}" type="slidenum">
              <a:rPr lang="en-US" altLang="en-US">
                <a:solidFill>
                  <a:srgbClr val="000000"/>
                </a:solidFill>
                <a:latin typeface="Times New Roman" panose="02020603050405020304" pitchFamily="18" charset="0"/>
              </a:rPr>
              <a:pPr eaLnBrk="1" hangingPunct="1">
                <a:lnSpc>
                  <a:spcPct val="100000"/>
                </a:lnSpc>
              </a:pPr>
              <a:t>18</a:t>
            </a:fld>
            <a:endParaRPr lang="en-US" altLang="en-US">
              <a:solidFill>
                <a:srgbClr val="000000"/>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F5F52929-4C91-2F25-8A39-D5B190F64188}"/>
              </a:ext>
            </a:extLst>
          </p:cNvPr>
          <p:cNvSpPr>
            <a:spLocks noGrp="1" noChangeArrowheads="1"/>
          </p:cNvSpPr>
          <p:nvPr>
            <p:ph type="body" idx="4294967295"/>
          </p:nvPr>
        </p:nvSpPr>
        <p:spPr>
          <a:xfrm>
            <a:off x="457200" y="1604963"/>
            <a:ext cx="8229600" cy="4525962"/>
          </a:xfrm>
        </p:spPr>
        <p:txBody>
          <a:bodyPr/>
          <a:lstStyle/>
          <a:p>
            <a:pPr indent="-341313" algn="ctr">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a:p>
          <a:p>
            <a:pPr indent="-341313" algn="ctr">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a:p>
          <a:p>
            <a:pPr indent="-341313" algn="ctr">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i="1"/>
              <a:t>Students to come forward and share their views about the class conducted today</a:t>
            </a:r>
          </a:p>
        </p:txBody>
      </p:sp>
      <p:sp>
        <p:nvSpPr>
          <p:cNvPr id="22531" name="Text Box 2">
            <a:extLst>
              <a:ext uri="{FF2B5EF4-FFF2-40B4-BE49-F238E27FC236}">
                <a16:creationId xmlns:a16="http://schemas.microsoft.com/office/drawing/2014/main" id="{F9AD21D0-0FE5-56B1-13AD-C491CED3E1C5}"/>
              </a:ext>
            </a:extLst>
          </p:cNvPr>
          <p:cNvSpPr txBox="1">
            <a:spLocks noChangeArrowheads="1"/>
          </p:cNvSpPr>
          <p:nvPr/>
        </p:nvSpPr>
        <p:spPr bwMode="auto">
          <a:xfrm>
            <a:off x="6553200" y="64579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9pPr>
          </a:lstStyle>
          <a:p>
            <a:pPr eaLnBrk="1"/>
            <a:endParaRPr lang="en-US" altLang="en-US" b="1">
              <a:solidFill>
                <a:srgbClr val="000000"/>
              </a:solidFill>
              <a:latin typeface="Book Antiqua" panose="02040602050305030304" pitchFamily="18" charset="0"/>
            </a:endParaRPr>
          </a:p>
        </p:txBody>
      </p:sp>
      <p:sp>
        <p:nvSpPr>
          <p:cNvPr id="22532" name="Rectangle 1">
            <a:extLst>
              <a:ext uri="{FF2B5EF4-FFF2-40B4-BE49-F238E27FC236}">
                <a16:creationId xmlns:a16="http://schemas.microsoft.com/office/drawing/2014/main" id="{4FC09A5A-A7DC-E278-CF42-ED012F7AF56E}"/>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B4A77DFD-9C0D-464C-9B7C-5C9BDC7DADD7}" type="slidenum">
              <a:rPr lang="en-US" altLang="en-US">
                <a:solidFill>
                  <a:srgbClr val="000000"/>
                </a:solidFill>
                <a:latin typeface="Times New Roman" panose="02020603050405020304" pitchFamily="18" charset="0"/>
              </a:rPr>
              <a:pPr eaLnBrk="1" hangingPunct="1">
                <a:lnSpc>
                  <a:spcPct val="100000"/>
                </a:lnSpc>
              </a:pPr>
              <a:t>19</a:t>
            </a:fld>
            <a:endParaRPr lang="en-US" altLang="en-US">
              <a:solidFill>
                <a:srgbClr val="000000"/>
              </a:solidFill>
              <a:latin typeface="Times New Roman" panose="02020603050405020304" pitchFamily="18" charset="0"/>
            </a:endParaRPr>
          </a:p>
        </p:txBody>
      </p:sp>
    </p:spTree>
  </p:cSld>
  <p:clrMapOvr>
    <a:masterClrMapping/>
  </p:clrMapOvr>
  <p:transition spd="slow">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22178D70-0DED-8FAE-E845-8A8383DA21FD}"/>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6C557ABA-F78E-4449-B001-E8A591931EEB}" type="slidenum">
              <a:rPr lang="en-US" altLang="en-US">
                <a:solidFill>
                  <a:srgbClr val="000000"/>
                </a:solidFill>
                <a:latin typeface="Times New Roman" panose="02020603050405020304" pitchFamily="18" charset="0"/>
              </a:rPr>
              <a:pPr eaLnBrk="1" hangingPunct="1">
                <a:lnSpc>
                  <a:spcPct val="100000"/>
                </a:lnSpc>
              </a:pPr>
              <a:t>2</a:t>
            </a:fld>
            <a:endParaRPr lang="en-US" altLang="en-US">
              <a:solidFill>
                <a:srgbClr val="000000"/>
              </a:solidFill>
              <a:latin typeface="Times New Roman" panose="02020603050405020304" pitchFamily="18" charset="0"/>
            </a:endParaRPr>
          </a:p>
        </p:txBody>
      </p:sp>
      <p:sp>
        <p:nvSpPr>
          <p:cNvPr id="5123" name="Text Box 2">
            <a:extLst>
              <a:ext uri="{FF2B5EF4-FFF2-40B4-BE49-F238E27FC236}">
                <a16:creationId xmlns:a16="http://schemas.microsoft.com/office/drawing/2014/main" id="{E17474B6-5722-A043-1434-C406328EAD6C}"/>
              </a:ext>
            </a:extLst>
          </p:cNvPr>
          <p:cNvSpPr txBox="1">
            <a:spLocks noChangeArrowheads="1"/>
          </p:cNvSpPr>
          <p:nvPr/>
        </p:nvSpPr>
        <p:spPr bwMode="auto">
          <a:xfrm>
            <a:off x="1676400" y="384175"/>
            <a:ext cx="60166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n-US" altLang="en-US" sz="3600" b="1">
                <a:solidFill>
                  <a:srgbClr val="000000"/>
                </a:solidFill>
                <a:latin typeface="Times New Roman" panose="02020603050405020304" pitchFamily="18" charset="0"/>
              </a:rPr>
              <a:t>Flow – Day 2</a:t>
            </a:r>
          </a:p>
        </p:txBody>
      </p:sp>
      <p:sp>
        <p:nvSpPr>
          <p:cNvPr id="20483" name="Rectangle 3">
            <a:extLst>
              <a:ext uri="{FF2B5EF4-FFF2-40B4-BE49-F238E27FC236}">
                <a16:creationId xmlns:a16="http://schemas.microsoft.com/office/drawing/2014/main" id="{7D93BC39-8B5E-F21C-D285-3AF49E8A4068}"/>
              </a:ext>
            </a:extLst>
          </p:cNvPr>
          <p:cNvSpPr>
            <a:spLocks noChangeArrowheads="1"/>
          </p:cNvSpPr>
          <p:nvPr/>
        </p:nvSpPr>
        <p:spPr bwMode="auto">
          <a:xfrm>
            <a:off x="533400" y="1143000"/>
            <a:ext cx="8229600" cy="5715000"/>
          </a:xfrm>
          <a:prstGeom prst="rect">
            <a:avLst/>
          </a:prstGeom>
          <a:noFill/>
          <a:ln w="9360" cap="flat">
            <a:noFill/>
            <a:round/>
            <a:headEnd/>
            <a:tailEnd/>
          </a:ln>
          <a:effectLst/>
        </p:spPr>
        <p:txBody>
          <a:bodyPr lIns="90000" tIns="45000" rIns="90000" bIns="45000"/>
          <a:lstStyle/>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US" sz="2000" dirty="0">
              <a:solidFill>
                <a:srgbClr val="000000"/>
              </a:solidFill>
              <a:latin typeface="Georgia" pitchFamily="18" charset="0"/>
              <a:ea typeface="Microsoft YaHei" charset="-122"/>
            </a:endParaRP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rgbClr val="000000"/>
                </a:solidFill>
                <a:latin typeface="Georgia" pitchFamily="18" charset="0"/>
                <a:ea typeface="Microsoft YaHei" charset="-122"/>
              </a:rPr>
              <a:t>Recap of Day 1  ( Balancing priorities )</a:t>
            </a: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rgbClr val="000000"/>
                </a:solidFill>
                <a:latin typeface="Georgia" pitchFamily="18" charset="0"/>
                <a:ea typeface="Microsoft YaHei" charset="-122"/>
              </a:rPr>
              <a:t>Inspirational Story – Using constraint as an opportunity</a:t>
            </a: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rgbClr val="000000"/>
                </a:solidFill>
                <a:latin typeface="Georgia" pitchFamily="18" charset="0"/>
                <a:ea typeface="Microsoft YaHei" charset="-122"/>
              </a:rPr>
              <a:t>More examples – Constraints as opportunities</a:t>
            </a: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rgbClr val="000000"/>
                </a:solidFill>
                <a:latin typeface="Georgia" pitchFamily="18" charset="0"/>
                <a:ea typeface="Microsoft YaHei" charset="-122"/>
              </a:rPr>
              <a:t> Discussion on Waste</a:t>
            </a: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rgbClr val="000000"/>
                </a:solidFill>
                <a:latin typeface="Georgia" pitchFamily="18" charset="0"/>
                <a:ea typeface="Microsoft YaHei" charset="-122"/>
              </a:rPr>
              <a:t>Core Activity</a:t>
            </a: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solidFill>
                  <a:srgbClr val="000000"/>
                </a:solidFill>
                <a:latin typeface="Georgia" pitchFamily="18" charset="0"/>
                <a:ea typeface="Microsoft YaHei" charset="-122"/>
              </a:rPr>
              <a:t>Feedback from Students </a:t>
            </a:r>
          </a:p>
          <a:p>
            <a:pPr marL="514350" indent="-512763" hangingPunct="1">
              <a:lnSpc>
                <a:spcPct val="100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err="1">
                <a:solidFill>
                  <a:srgbClr val="000000"/>
                </a:solidFill>
                <a:latin typeface="Georgia" pitchFamily="18" charset="0"/>
                <a:ea typeface="Microsoft YaHei" charset="-122"/>
              </a:rPr>
              <a:t>Ullas</a:t>
            </a:r>
            <a:r>
              <a:rPr lang="en-US" sz="2000" dirty="0">
                <a:solidFill>
                  <a:srgbClr val="000000"/>
                </a:solidFill>
                <a:latin typeface="Georgia" pitchFamily="18" charset="0"/>
                <a:ea typeface="Microsoft YaHei" charset="-122"/>
              </a:rPr>
              <a:t> Code of Conduct </a:t>
            </a:r>
          </a:p>
          <a:p>
            <a:pPr marL="514350" indent="-512763" hangingPunct="1">
              <a:lnSpc>
                <a:spcPct val="100000"/>
              </a:lnSpc>
              <a:spcBef>
                <a:spcPts val="638"/>
              </a:spcBef>
              <a:spcAft>
                <a:spcPts val="1425"/>
              </a:spcAft>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en-US" sz="2000" dirty="0">
              <a:solidFill>
                <a:srgbClr val="000000"/>
              </a:solidFill>
              <a:latin typeface="Georgia" pitchFamily="18" charset="0"/>
              <a:ea typeface="Microsoft YaHei" charset="-122"/>
            </a:endParaRPr>
          </a:p>
          <a:p>
            <a:pPr marL="457200" indent="-454025" hangingPunct="1">
              <a:lnSpc>
                <a:spcPct val="150000"/>
              </a:lnSpc>
              <a:spcBef>
                <a:spcPts val="488"/>
              </a:spcBef>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pPr>
            <a:endParaRPr lang="en-US" sz="2400" dirty="0">
              <a:solidFill>
                <a:srgbClr val="000000"/>
              </a:solidFill>
              <a:latin typeface="Times New Roman" pitchFamily="16" charset="0"/>
              <a:ea typeface="Microsoft YaHei" charset="-122"/>
            </a:endParaRPr>
          </a:p>
          <a:p>
            <a:pPr marL="457200" indent="-454025" hangingPunct="1">
              <a:lnSpc>
                <a:spcPct val="150000"/>
              </a:lnSpc>
              <a:spcBef>
                <a:spcPts val="488"/>
              </a:spcBef>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pPr>
            <a:endParaRPr lang="en-US" sz="2400" dirty="0">
              <a:solidFill>
                <a:srgbClr val="000000"/>
              </a:solidFill>
              <a:latin typeface="Times New Roman" pitchFamily="16" charset="0"/>
              <a:ea typeface="Microsoft YaHei" charset="-122"/>
            </a:endParaRPr>
          </a:p>
          <a:p>
            <a:pPr marL="457200" indent="-454025" hangingPunct="1">
              <a:lnSpc>
                <a:spcPct val="150000"/>
              </a:lnSpc>
              <a:spcBef>
                <a:spcPts val="488"/>
              </a:spcBef>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pPr>
            <a:endParaRPr lang="en-US" sz="2400" dirty="0">
              <a:solidFill>
                <a:srgbClr val="000000"/>
              </a:solidFill>
              <a:latin typeface="Times New Roman" pitchFamily="16" charset="0"/>
              <a:ea typeface="Microsoft YaHei" charset="-122"/>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D9DD0498-BE4B-6871-7D99-A79DB8B1B21C}"/>
              </a:ext>
            </a:extLst>
          </p:cNvPr>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lIns="90000" tIns="46800" rIns="90000" bIns="4680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n-US" altLang="en-US" sz="4400">
                <a:solidFill>
                  <a:srgbClr val="000000"/>
                </a:solidFill>
                <a:latin typeface="Calibri" panose="020F0502020204030204" pitchFamily="34" charset="0"/>
              </a:rPr>
              <a:t>Ullas – Code of Conduct</a:t>
            </a:r>
          </a:p>
        </p:txBody>
      </p:sp>
      <p:sp>
        <p:nvSpPr>
          <p:cNvPr id="54274" name="Rectangle 2">
            <a:extLst>
              <a:ext uri="{FF2B5EF4-FFF2-40B4-BE49-F238E27FC236}">
                <a16:creationId xmlns:a16="http://schemas.microsoft.com/office/drawing/2014/main" id="{3B1C6B70-69D5-908A-BF53-7BD323358985}"/>
              </a:ext>
            </a:extLst>
          </p:cNvPr>
          <p:cNvSpPr>
            <a:spLocks noChangeArrowheads="1"/>
          </p:cNvSpPr>
          <p:nvPr/>
        </p:nvSpPr>
        <p:spPr bwMode="auto">
          <a:xfrm>
            <a:off x="381000" y="17526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lIns="90000" tIns="46800" rIns="90000" bIns="46800"/>
          <a:lstStyle>
            <a:lvl1pPr marL="511175" indent="-509588" eaLnBrk="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1pPr>
            <a:lvl2pPr eaLnBrk="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2pPr>
            <a:lvl3pPr eaLnBrk="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3pPr>
            <a:lvl4pPr eaLnBrk="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4pPr>
            <a:lvl5pPr eaLnBrk="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 pos="9709150" algn="l"/>
                <a:tab pos="1016635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spcBef>
                <a:spcPts val="800"/>
              </a:spcBef>
              <a:buSzPct val="45000"/>
              <a:buFont typeface="Times New Roman" panose="02020603050405020304" pitchFamily="18" charset="0"/>
              <a:buAutoNum type="arabicPeriod"/>
            </a:pPr>
            <a:r>
              <a:rPr lang="en-US" altLang="en-US" sz="3200">
                <a:solidFill>
                  <a:srgbClr val="000000"/>
                </a:solidFill>
                <a:latin typeface="Calibri" panose="020F0502020204030204" pitchFamily="34" charset="0"/>
              </a:rPr>
              <a:t>The Ullas Achiever is an energetic student and learner.  He/she comes for the learning sessions with a smile.</a:t>
            </a:r>
          </a:p>
          <a:p>
            <a:pPr eaLnBrk="1" hangingPunct="1">
              <a:lnSpc>
                <a:spcPct val="100000"/>
              </a:lnSpc>
              <a:spcBef>
                <a:spcPts val="800"/>
              </a:spcBef>
              <a:buSzPct val="45000"/>
              <a:buFont typeface="Times New Roman" panose="02020603050405020304" pitchFamily="18" charset="0"/>
              <a:buAutoNum type="arabicPeriod"/>
            </a:pPr>
            <a:r>
              <a:rPr lang="en-US" altLang="en-US" sz="3200">
                <a:solidFill>
                  <a:srgbClr val="000000"/>
                </a:solidFill>
                <a:latin typeface="Calibri" panose="020F0502020204030204" pitchFamily="34" charset="0"/>
              </a:rPr>
              <a:t>The Ullas Achiever is a disciplined student.</a:t>
            </a:r>
          </a:p>
          <a:p>
            <a:pPr eaLnBrk="1" hangingPunct="1">
              <a:lnSpc>
                <a:spcPct val="100000"/>
              </a:lnSpc>
              <a:spcBef>
                <a:spcPts val="800"/>
              </a:spcBef>
              <a:buSzPct val="45000"/>
              <a:buFont typeface="Times New Roman" panose="02020603050405020304" pitchFamily="18" charset="0"/>
              <a:buAutoNum type="arabicPeriod"/>
            </a:pPr>
            <a:r>
              <a:rPr lang="en-US" altLang="en-US" sz="3200">
                <a:solidFill>
                  <a:srgbClr val="000000"/>
                </a:solidFill>
                <a:latin typeface="Calibri" panose="020F0502020204030204" pitchFamily="34" charset="0"/>
              </a:rPr>
              <a:t>The Ullas Achiever always respects his parents, teachers, fellow students and friends.</a:t>
            </a:r>
          </a:p>
        </p:txBody>
      </p:sp>
      <p:sp>
        <p:nvSpPr>
          <p:cNvPr id="23556" name="Rectangle 1">
            <a:extLst>
              <a:ext uri="{FF2B5EF4-FFF2-40B4-BE49-F238E27FC236}">
                <a16:creationId xmlns:a16="http://schemas.microsoft.com/office/drawing/2014/main" id="{0F9A6DD7-40F1-A62E-C410-2FE0DD14133B}"/>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747875B1-3913-4584-8308-B82AD6007851}" type="slidenum">
              <a:rPr lang="en-US" altLang="en-US">
                <a:solidFill>
                  <a:srgbClr val="000000"/>
                </a:solidFill>
                <a:latin typeface="Times New Roman" panose="02020603050405020304" pitchFamily="18" charset="0"/>
              </a:rPr>
              <a:pPr eaLnBrk="1" hangingPunct="1">
                <a:lnSpc>
                  <a:spcPct val="100000"/>
                </a:lnSpc>
              </a:pPr>
              <a:t>20</a:t>
            </a:fld>
            <a:endParaRPr lang="en-US" altLang="en-US">
              <a:solidFill>
                <a:srgbClr val="000000"/>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4274">
                                            <p:txEl>
                                              <p:pRg st="0" end="0"/>
                                            </p:txEl>
                                          </p:spTgt>
                                        </p:tgtEl>
                                        <p:attrNameLst>
                                          <p:attrName>style.visibility</p:attrName>
                                        </p:attrNameLst>
                                      </p:cBhvr>
                                      <p:to>
                                        <p:strVal val="visible"/>
                                      </p:to>
                                    </p:set>
                                    <p:animEffect transition="in" filter="blinds(horizontal)">
                                      <p:cBhvr additive="repl">
                                        <p:cTn id="7" dur="500"/>
                                        <p:tgtEl>
                                          <p:spTgt spid="542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54274">
                                            <p:txEl>
                                              <p:pRg st="1" end="1"/>
                                            </p:txEl>
                                          </p:spTgt>
                                        </p:tgtEl>
                                        <p:attrNameLst>
                                          <p:attrName>style.visibility</p:attrName>
                                        </p:attrNameLst>
                                      </p:cBhvr>
                                      <p:to>
                                        <p:strVal val="visible"/>
                                      </p:to>
                                    </p:set>
                                    <p:animEffect transition="in" filter="blinds(horizontal)">
                                      <p:cBhvr additive="repl">
                                        <p:cTn id="12" dur="500"/>
                                        <p:tgtEl>
                                          <p:spTgt spid="542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54274">
                                            <p:txEl>
                                              <p:pRg st="2" end="2"/>
                                            </p:txEl>
                                          </p:spTgt>
                                        </p:tgtEl>
                                        <p:attrNameLst>
                                          <p:attrName>style.visibility</p:attrName>
                                        </p:attrNameLst>
                                      </p:cBhvr>
                                      <p:to>
                                        <p:strVal val="visible"/>
                                      </p:to>
                                    </p:set>
                                    <p:animEffect transition="in" filter="blinds(horizontal)">
                                      <p:cBhvr additive="repl">
                                        <p:cTn id="17" dur="500"/>
                                        <p:tgtEl>
                                          <p:spTgt spid="54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a:extLst>
              <a:ext uri="{FF2B5EF4-FFF2-40B4-BE49-F238E27FC236}">
                <a16:creationId xmlns:a16="http://schemas.microsoft.com/office/drawing/2014/main" id="{ED2BF286-1440-4DD2-90C6-3D388BA0B687}"/>
              </a:ext>
            </a:extLst>
          </p:cNvPr>
          <p:cNvSpPr>
            <a:spLocks noGrp="1"/>
          </p:cNvSpPr>
          <p:nvPr>
            <p:ph type="ctrTitle"/>
          </p:nvPr>
        </p:nvSpPr>
        <p:spPr>
          <a:xfrm>
            <a:off x="685800" y="609600"/>
            <a:ext cx="7772400" cy="1524000"/>
          </a:xfrm>
        </p:spPr>
        <p:txBody>
          <a:bodyPr/>
          <a:lstStyle/>
          <a:p>
            <a:pPr eaLnBrk="1" hangingPunct="1"/>
            <a:r>
              <a:rPr lang="en-US" altLang="en-US"/>
              <a:t>             Inspirational story</a:t>
            </a:r>
          </a:p>
        </p:txBody>
      </p:sp>
      <p:sp>
        <p:nvSpPr>
          <p:cNvPr id="6147" name="Subtitle 4">
            <a:extLst>
              <a:ext uri="{FF2B5EF4-FFF2-40B4-BE49-F238E27FC236}">
                <a16:creationId xmlns:a16="http://schemas.microsoft.com/office/drawing/2014/main" id="{E77CC577-86BB-30EC-2169-533CDD399AC7}"/>
              </a:ext>
            </a:extLst>
          </p:cNvPr>
          <p:cNvSpPr>
            <a:spLocks noGrp="1"/>
          </p:cNvSpPr>
          <p:nvPr>
            <p:ph type="subTitle" idx="1"/>
          </p:nvPr>
        </p:nvSpPr>
        <p:spPr>
          <a:xfrm>
            <a:off x="1371600" y="3429000"/>
            <a:ext cx="6400800" cy="838200"/>
          </a:xfrm>
        </p:spPr>
        <p:txBody>
          <a:bodyPr/>
          <a:lstStyle/>
          <a:p>
            <a:pPr eaLnBrk="1" hangingPunct="1"/>
            <a:r>
              <a:rPr lang="en-US" altLang="en-US" sz="4000"/>
              <a:t>The Judo expert </a:t>
            </a:r>
          </a:p>
        </p:txBody>
      </p:sp>
      <p:sp>
        <p:nvSpPr>
          <p:cNvPr id="6148" name="Rectangle 1">
            <a:extLst>
              <a:ext uri="{FF2B5EF4-FFF2-40B4-BE49-F238E27FC236}">
                <a16:creationId xmlns:a16="http://schemas.microsoft.com/office/drawing/2014/main" id="{250CA1BB-E636-8095-7838-A563BC521D1E}"/>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D9B764C9-FC7E-4E67-B543-618F599BBC66}" type="slidenum">
              <a:rPr lang="en-US" altLang="en-US">
                <a:solidFill>
                  <a:srgbClr val="000000"/>
                </a:solidFill>
                <a:latin typeface="Times New Roman" panose="02020603050405020304" pitchFamily="18" charset="0"/>
              </a:rPr>
              <a:pPr eaLnBrk="1" hangingPunct="1">
                <a:lnSpc>
                  <a:spcPct val="100000"/>
                </a:lnSpc>
              </a:pPr>
              <a:t>3</a:t>
            </a:fld>
            <a:endParaRPr lang="en-US" altLang="en-US">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EE6142F-7872-0ABB-0A55-D89FF2B34E59}"/>
              </a:ext>
            </a:extLst>
          </p:cNvPr>
          <p:cNvSpPr>
            <a:spLocks noGrp="1"/>
          </p:cNvSpPr>
          <p:nvPr>
            <p:ph type="title"/>
          </p:nvPr>
        </p:nvSpPr>
        <p:spPr>
          <a:xfrm>
            <a:off x="457200" y="274638"/>
            <a:ext cx="8229600" cy="944562"/>
          </a:xfrm>
        </p:spPr>
        <p:txBody>
          <a:bodyPr/>
          <a:lstStyle/>
          <a:p>
            <a:pPr eaLnBrk="1" hangingPunct="1"/>
            <a:r>
              <a:rPr lang="en-US" altLang="en-US"/>
              <a:t>              Judo Expert Story </a:t>
            </a:r>
          </a:p>
        </p:txBody>
      </p:sp>
      <p:sp>
        <p:nvSpPr>
          <p:cNvPr id="7171" name="Content Placeholder 2">
            <a:extLst>
              <a:ext uri="{FF2B5EF4-FFF2-40B4-BE49-F238E27FC236}">
                <a16:creationId xmlns:a16="http://schemas.microsoft.com/office/drawing/2014/main" id="{613D8C73-2A34-4414-86B6-A890CECB2CE2}"/>
              </a:ext>
            </a:extLst>
          </p:cNvPr>
          <p:cNvSpPr>
            <a:spLocks noGrp="1"/>
          </p:cNvSpPr>
          <p:nvPr>
            <p:ph idx="1"/>
          </p:nvPr>
        </p:nvSpPr>
        <p:spPr>
          <a:xfrm>
            <a:off x="457200" y="1143000"/>
            <a:ext cx="8229600" cy="5334000"/>
          </a:xfrm>
        </p:spPr>
        <p:txBody>
          <a:bodyPr/>
          <a:lstStyle/>
          <a:p>
            <a:pPr eaLnBrk="1" hangingPunct="1">
              <a:buFont typeface="Arial" panose="020B0604020202020204" pitchFamily="34" charset="0"/>
              <a:buNone/>
            </a:pPr>
            <a:r>
              <a:rPr lang="en-US" altLang="en-US" sz="2800"/>
              <a:t>		</a:t>
            </a:r>
            <a:r>
              <a:rPr lang="en-US" altLang="en-US" sz="2000"/>
              <a:t>There was a young boy who was very passionate about learning Judo. But unfortunately he met with an accident and lost his left arm. But still he was persistent in pursuing Judo classes. But to his disappointment no Judo master was ready to take him as a student. But the boy didn’t give up. </a:t>
            </a:r>
          </a:p>
          <a:p>
            <a:pPr eaLnBrk="1" hangingPunct="1">
              <a:buFont typeface="Arial" panose="020B0604020202020204" pitchFamily="34" charset="0"/>
              <a:buNone/>
            </a:pPr>
            <a:r>
              <a:rPr lang="en-US" altLang="en-US" sz="2000"/>
              <a:t>		Finally he found a teacher who was ready to train him but on one condition- the boy should unconditionally obey whatever the master says. The boy agreed and the training started. First day the master taught him a specific move. The second day also the boy was asked to practice the same move in order to perfect it. This continued for several days and the boy began to doubt the abilities of his master but since he agreed to the condition he endured it. </a:t>
            </a:r>
          </a:p>
          <a:p>
            <a:pPr eaLnBrk="1" hangingPunct="1">
              <a:buFont typeface="Arial" panose="020B0604020202020204" pitchFamily="34" charset="0"/>
              <a:buNone/>
            </a:pPr>
            <a:r>
              <a:rPr lang="en-US" altLang="en-US" sz="2000"/>
              <a:t>		But he still proceeded with the practice. Eventually the day of the competition arrived. The boy was quite not confident as he only knew one move. He participated in the first round and won it to his surprise and also to the surprise of others. He proceeded to the second, third and to the semifinals and also managed to reach the finals.</a:t>
            </a:r>
          </a:p>
        </p:txBody>
      </p:sp>
      <p:sp>
        <p:nvSpPr>
          <p:cNvPr id="7172" name="Rectangle 1">
            <a:extLst>
              <a:ext uri="{FF2B5EF4-FFF2-40B4-BE49-F238E27FC236}">
                <a16:creationId xmlns:a16="http://schemas.microsoft.com/office/drawing/2014/main" id="{D4978FBD-C2D7-84DA-F7FE-C3FDE8E42D87}"/>
              </a:ext>
            </a:extLst>
          </p:cNvPr>
          <p:cNvSpPr>
            <a:spLocks noChangeArrowheads="1"/>
          </p:cNvSpPr>
          <p:nvPr/>
        </p:nvSpPr>
        <p:spPr bwMode="auto">
          <a:xfrm>
            <a:off x="8385175" y="640080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42C217E1-0285-45C3-B3A0-F2A46FB23D47}" type="slidenum">
              <a:rPr lang="en-US" altLang="en-US">
                <a:solidFill>
                  <a:srgbClr val="000000"/>
                </a:solidFill>
                <a:latin typeface="Times New Roman" panose="02020603050405020304" pitchFamily="18" charset="0"/>
              </a:rPr>
              <a:pPr eaLnBrk="1" hangingPunct="1">
                <a:lnSpc>
                  <a:spcPct val="100000"/>
                </a:lnSpc>
              </a:pPr>
              <a:t>4</a:t>
            </a:fld>
            <a:endParaRPr lang="en-US" altLang="en-US">
              <a:solidFill>
                <a:srgbClr val="00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3263C937-5C65-6A44-83BD-86AEC003B412}"/>
              </a:ext>
            </a:extLst>
          </p:cNvPr>
          <p:cNvSpPr>
            <a:spLocks noGrp="1"/>
          </p:cNvSpPr>
          <p:nvPr>
            <p:ph idx="1"/>
          </p:nvPr>
        </p:nvSpPr>
        <p:spPr>
          <a:xfrm>
            <a:off x="457200" y="1143000"/>
            <a:ext cx="8229600" cy="5105400"/>
          </a:xfrm>
        </p:spPr>
        <p:txBody>
          <a:bodyPr/>
          <a:lstStyle/>
          <a:p>
            <a:pPr eaLnBrk="1" hangingPunct="1">
              <a:buFont typeface="Arial" panose="020B0604020202020204" pitchFamily="34" charset="0"/>
              <a:buNone/>
            </a:pPr>
            <a:r>
              <a:rPr lang="en-US" altLang="en-US" sz="2400"/>
              <a:t>		</a:t>
            </a:r>
            <a:r>
              <a:rPr lang="en-US" altLang="en-US" sz="2000"/>
              <a:t>He couldn’t believe that he won all the rounds with just one move. Then he also won the final round and emerged as the winner of the competition. He actually couldn’t believe what was happening. So he decided to go and ask his master what was the reason for his success.</a:t>
            </a:r>
          </a:p>
          <a:p>
            <a:pPr eaLnBrk="1" hangingPunct="1">
              <a:buFont typeface="Arial" panose="020B0604020202020204" pitchFamily="34" charset="0"/>
              <a:buNone/>
            </a:pPr>
            <a:endParaRPr lang="en-US" altLang="en-US" sz="2000"/>
          </a:p>
          <a:p>
            <a:pPr eaLnBrk="1" hangingPunct="1">
              <a:buFont typeface="Arial" panose="020B0604020202020204" pitchFamily="34" charset="0"/>
              <a:buNone/>
            </a:pPr>
            <a:r>
              <a:rPr lang="en-US" altLang="en-US" sz="2000"/>
              <a:t>		He asked his master “Dear master, I don’t understand, how did I win the competition knowing only one move” The master replied “Dear boy, the one move that you know is special, because, for the opponent to defeat you when you use it he has to catch hold of your left hand. Since you don’t have a left hand, no matter who the opponent is, he can never defeat you.</a:t>
            </a:r>
          </a:p>
          <a:p>
            <a:pPr eaLnBrk="1" hangingPunct="1">
              <a:buFont typeface="Arial" panose="020B0604020202020204" pitchFamily="34" charset="0"/>
              <a:buNone/>
            </a:pPr>
            <a:r>
              <a:rPr lang="en-US" altLang="en-US" sz="2000"/>
              <a:t>         </a:t>
            </a:r>
            <a:r>
              <a:rPr lang="en-US" altLang="en-US" sz="2000" b="1"/>
              <a:t>I just converted your weakness into your strength. ”</a:t>
            </a:r>
          </a:p>
          <a:p>
            <a:pPr eaLnBrk="1" hangingPunct="1">
              <a:buFont typeface="Arial" panose="020B0604020202020204" pitchFamily="34" charset="0"/>
              <a:buNone/>
            </a:pPr>
            <a:r>
              <a:rPr lang="en-US" altLang="en-US" sz="2000"/>
              <a:t>	The boy was both shocked and happy beyond words….!</a:t>
            </a:r>
          </a:p>
        </p:txBody>
      </p:sp>
      <p:sp>
        <p:nvSpPr>
          <p:cNvPr id="8195" name="Rectangle 1">
            <a:extLst>
              <a:ext uri="{FF2B5EF4-FFF2-40B4-BE49-F238E27FC236}">
                <a16:creationId xmlns:a16="http://schemas.microsoft.com/office/drawing/2014/main" id="{9F5C59B8-20F7-BD63-F982-899D112457CD}"/>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BFA359B1-DA5E-49EC-ABC6-E911D1E01207}" type="slidenum">
              <a:rPr lang="en-US" altLang="en-US">
                <a:solidFill>
                  <a:srgbClr val="000000"/>
                </a:solidFill>
                <a:latin typeface="Times New Roman" panose="02020603050405020304" pitchFamily="18" charset="0"/>
              </a:rPr>
              <a:pPr eaLnBrk="1" hangingPunct="1">
                <a:lnSpc>
                  <a:spcPct val="100000"/>
                </a:lnSpc>
              </a:pPr>
              <a:t>5</a:t>
            </a:fld>
            <a:endParaRPr lang="en-US" altLang="en-US">
              <a:solidFill>
                <a:srgbClr val="000000"/>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a:extLst>
              <a:ext uri="{FF2B5EF4-FFF2-40B4-BE49-F238E27FC236}">
                <a16:creationId xmlns:a16="http://schemas.microsoft.com/office/drawing/2014/main" id="{ADDE68D4-DA0D-CC5A-DAC1-987DEAB48636}"/>
              </a:ext>
            </a:extLst>
          </p:cNvPr>
          <p:cNvSpPr>
            <a:spLocks noGrp="1"/>
          </p:cNvSpPr>
          <p:nvPr>
            <p:ph type="ctrTitle"/>
          </p:nvPr>
        </p:nvSpPr>
        <p:spPr>
          <a:xfrm>
            <a:off x="381000" y="2416175"/>
            <a:ext cx="8382000" cy="1470025"/>
          </a:xfrm>
        </p:spPr>
        <p:txBody>
          <a:bodyPr/>
          <a:lstStyle/>
          <a:p>
            <a:pPr eaLnBrk="1" hangingPunct="1"/>
            <a:r>
              <a:rPr lang="en-US" altLang="en-US"/>
              <a:t>What do you learn from the story ?</a:t>
            </a:r>
          </a:p>
        </p:txBody>
      </p:sp>
      <p:sp>
        <p:nvSpPr>
          <p:cNvPr id="9219" name="Rectangle 1">
            <a:extLst>
              <a:ext uri="{FF2B5EF4-FFF2-40B4-BE49-F238E27FC236}">
                <a16:creationId xmlns:a16="http://schemas.microsoft.com/office/drawing/2014/main" id="{607D8382-2F7F-22AA-2BF0-DB8EF083994E}"/>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5B7ECEEE-AB9E-4FEE-B7FC-3700A1E9F39A}" type="slidenum">
              <a:rPr lang="en-US" altLang="en-US">
                <a:solidFill>
                  <a:srgbClr val="000000"/>
                </a:solidFill>
                <a:latin typeface="Times New Roman" panose="02020603050405020304" pitchFamily="18" charset="0"/>
              </a:rPr>
              <a:pPr eaLnBrk="1" hangingPunct="1">
                <a:lnSpc>
                  <a:spcPct val="100000"/>
                </a:lnSpc>
              </a:pPr>
              <a:t>6</a:t>
            </a:fld>
            <a:endParaRPr lang="en-US" altLang="en-US">
              <a:solidFill>
                <a:srgbClr val="00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a:extLst>
              <a:ext uri="{FF2B5EF4-FFF2-40B4-BE49-F238E27FC236}">
                <a16:creationId xmlns:a16="http://schemas.microsoft.com/office/drawing/2014/main" id="{1168DCE9-5405-C491-A2D7-9FB59E1270E0}"/>
              </a:ext>
            </a:extLst>
          </p:cNvPr>
          <p:cNvSpPr>
            <a:spLocks noGrp="1"/>
          </p:cNvSpPr>
          <p:nvPr>
            <p:ph type="ctrTitle"/>
          </p:nvPr>
        </p:nvSpPr>
        <p:spPr>
          <a:xfrm>
            <a:off x="685800" y="2057400"/>
            <a:ext cx="7772400" cy="2590800"/>
          </a:xfrm>
        </p:spPr>
        <p:txBody>
          <a:bodyPr/>
          <a:lstStyle/>
          <a:p>
            <a:pPr eaLnBrk="1" hangingPunct="1"/>
            <a:r>
              <a:rPr lang="en-US" altLang="en-US"/>
              <a:t>  Constraints and Challenges can</a:t>
            </a:r>
            <a:br>
              <a:rPr lang="en-US" altLang="en-US"/>
            </a:br>
            <a:r>
              <a:rPr lang="en-US" altLang="en-US"/>
              <a:t>   also become an opportunity to </a:t>
            </a:r>
            <a:br>
              <a:rPr lang="en-US" altLang="en-US"/>
            </a:br>
            <a:r>
              <a:rPr lang="en-US" altLang="en-US"/>
              <a:t>                    </a:t>
            </a:r>
            <a:r>
              <a:rPr lang="en-US" altLang="en-US" sz="4800"/>
              <a:t>Succeed !!</a:t>
            </a:r>
          </a:p>
        </p:txBody>
      </p:sp>
      <p:sp>
        <p:nvSpPr>
          <p:cNvPr id="10243" name="Rectangle 1">
            <a:extLst>
              <a:ext uri="{FF2B5EF4-FFF2-40B4-BE49-F238E27FC236}">
                <a16:creationId xmlns:a16="http://schemas.microsoft.com/office/drawing/2014/main" id="{97C4AB7F-BBF5-88BD-0064-E489980F96E5}"/>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AADD0D9E-8CC5-471C-AECB-6D30FB4492C5}" type="slidenum">
              <a:rPr lang="en-US" altLang="en-US">
                <a:solidFill>
                  <a:srgbClr val="000000"/>
                </a:solidFill>
                <a:latin typeface="Times New Roman" panose="02020603050405020304" pitchFamily="18" charset="0"/>
              </a:rPr>
              <a:pPr eaLnBrk="1" hangingPunct="1">
                <a:lnSpc>
                  <a:spcPct val="100000"/>
                </a:lnSpc>
              </a:pPr>
              <a:t>7</a:t>
            </a:fld>
            <a:endParaRPr lang="en-US" altLang="en-US">
              <a:solidFill>
                <a:srgbClr val="0000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50E6D10-7996-1712-E7F0-63B8B9B7AB83}"/>
              </a:ext>
            </a:extLst>
          </p:cNvPr>
          <p:cNvSpPr>
            <a:spLocks noGrp="1"/>
          </p:cNvSpPr>
          <p:nvPr>
            <p:ph type="title"/>
          </p:nvPr>
        </p:nvSpPr>
        <p:spPr>
          <a:xfrm>
            <a:off x="457200" y="609600"/>
            <a:ext cx="8229600" cy="1143000"/>
          </a:xfrm>
        </p:spPr>
        <p:txBody>
          <a:bodyPr/>
          <a:lstStyle/>
          <a:p>
            <a:pPr eaLnBrk="1" hangingPunct="1"/>
            <a:r>
              <a:rPr lang="en-US" altLang="en-US"/>
              <a:t> </a:t>
            </a:r>
            <a:r>
              <a:rPr lang="en-US" altLang="en-US" sz="4000"/>
              <a:t>Example: Constraint as an opportunity</a:t>
            </a:r>
            <a:br>
              <a:rPr lang="en-US" altLang="en-US" sz="4000"/>
            </a:br>
            <a:r>
              <a:rPr lang="en-US" altLang="en-US" sz="4000"/>
              <a:t>               South India food habit</a:t>
            </a:r>
          </a:p>
        </p:txBody>
      </p:sp>
      <p:sp>
        <p:nvSpPr>
          <p:cNvPr id="11267" name="Content Placeholder 2">
            <a:extLst>
              <a:ext uri="{FF2B5EF4-FFF2-40B4-BE49-F238E27FC236}">
                <a16:creationId xmlns:a16="http://schemas.microsoft.com/office/drawing/2014/main" id="{50ECCD35-1FE5-5B8E-397A-9E4889901388}"/>
              </a:ext>
            </a:extLst>
          </p:cNvPr>
          <p:cNvSpPr>
            <a:spLocks noGrp="1"/>
          </p:cNvSpPr>
          <p:nvPr>
            <p:ph idx="1"/>
          </p:nvPr>
        </p:nvSpPr>
        <p:spPr>
          <a:xfrm>
            <a:off x="457200" y="2209800"/>
            <a:ext cx="8229600" cy="4267200"/>
          </a:xfrm>
        </p:spPr>
        <p:txBody>
          <a:bodyPr/>
          <a:lstStyle/>
          <a:p>
            <a:pPr eaLnBrk="1" hangingPunct="1"/>
            <a:r>
              <a:rPr lang="en-US" altLang="en-US"/>
              <a:t>Problem with heat and humidity</a:t>
            </a:r>
          </a:p>
          <a:p>
            <a:pPr eaLnBrk="1" hangingPunct="1"/>
            <a:r>
              <a:rPr lang="en-US" altLang="en-US"/>
              <a:t>Fermentation / sour</a:t>
            </a:r>
          </a:p>
          <a:p>
            <a:pPr eaLnBrk="1" hangingPunct="1"/>
            <a:r>
              <a:rPr lang="en-US" altLang="en-US"/>
              <a:t>How did the South Indians use this to their advantage ????</a:t>
            </a:r>
          </a:p>
          <a:p>
            <a:pPr eaLnBrk="1" hangingPunct="1">
              <a:buFont typeface="Times New Roman" panose="02020603050405020304" pitchFamily="18" charset="0"/>
              <a:buNone/>
            </a:pPr>
            <a:endParaRPr lang="en-US" altLang="en-US"/>
          </a:p>
          <a:p>
            <a:pPr eaLnBrk="1" hangingPunct="1"/>
            <a:r>
              <a:rPr lang="en-US" altLang="en-US"/>
              <a:t>Created the world famous breakfast of Idli, Dosa, Uthappa etc with sour rice batter.</a:t>
            </a:r>
          </a:p>
          <a:p>
            <a:pPr eaLnBrk="1" hangingPunct="1"/>
            <a:endParaRPr lang="en-US" altLang="en-US"/>
          </a:p>
        </p:txBody>
      </p:sp>
      <p:sp>
        <p:nvSpPr>
          <p:cNvPr id="11268" name="Rectangle 1">
            <a:extLst>
              <a:ext uri="{FF2B5EF4-FFF2-40B4-BE49-F238E27FC236}">
                <a16:creationId xmlns:a16="http://schemas.microsoft.com/office/drawing/2014/main" id="{6FF39E73-AE81-860B-2484-AF6FB5E9B56F}"/>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4071B2E2-49F8-4589-A2F0-FB1BB0526324}" type="slidenum">
              <a:rPr lang="en-US" altLang="en-US">
                <a:solidFill>
                  <a:srgbClr val="000000"/>
                </a:solidFill>
                <a:latin typeface="Times New Roman" panose="02020603050405020304" pitchFamily="18" charset="0"/>
              </a:rPr>
              <a:pPr eaLnBrk="1" hangingPunct="1">
                <a:lnSpc>
                  <a:spcPct val="100000"/>
                </a:lnSpc>
              </a:pPr>
              <a:t>8</a:t>
            </a:fld>
            <a:endParaRPr lang="en-US" altLang="en-US">
              <a:solidFill>
                <a:srgbClr val="000000"/>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9F430DF-B027-B686-DF06-BF00CA43CC0C}"/>
              </a:ext>
            </a:extLst>
          </p:cNvPr>
          <p:cNvSpPr>
            <a:spLocks noGrp="1"/>
          </p:cNvSpPr>
          <p:nvPr>
            <p:ph type="title"/>
          </p:nvPr>
        </p:nvSpPr>
        <p:spPr/>
        <p:txBody>
          <a:bodyPr/>
          <a:lstStyle/>
          <a:p>
            <a:pPr eaLnBrk="1" hangingPunct="1"/>
            <a:r>
              <a:rPr lang="en-US" altLang="en-US"/>
              <a:t>              What is waste?</a:t>
            </a:r>
          </a:p>
        </p:txBody>
      </p:sp>
      <p:sp>
        <p:nvSpPr>
          <p:cNvPr id="12291" name="Content Placeholder 2">
            <a:extLst>
              <a:ext uri="{FF2B5EF4-FFF2-40B4-BE49-F238E27FC236}">
                <a16:creationId xmlns:a16="http://schemas.microsoft.com/office/drawing/2014/main" id="{EF381C33-3EBD-734C-15D5-9FAE95508F71}"/>
              </a:ext>
            </a:extLst>
          </p:cNvPr>
          <p:cNvSpPr>
            <a:spLocks noGrp="1"/>
          </p:cNvSpPr>
          <p:nvPr>
            <p:ph idx="1"/>
          </p:nvPr>
        </p:nvSpPr>
        <p:spPr/>
        <p:txBody>
          <a:bodyPr/>
          <a:lstStyle/>
          <a:p>
            <a:pPr eaLnBrk="1" hangingPunct="1"/>
            <a:r>
              <a:rPr lang="en-US" altLang="en-US"/>
              <a:t>Trainer to ask the students what is the difference between wastes which can be recycled and those which can’t be.</a:t>
            </a:r>
          </a:p>
          <a:p>
            <a:pPr eaLnBrk="1" hangingPunct="1">
              <a:buFont typeface="Arial" panose="020B0604020202020204" pitchFamily="34" charset="0"/>
              <a:buNone/>
            </a:pPr>
            <a:r>
              <a:rPr lang="en-US" altLang="en-US"/>
              <a:t>    Eg: Paper, Plastic….</a:t>
            </a:r>
          </a:p>
          <a:p>
            <a:pPr eaLnBrk="1" hangingPunct="1">
              <a:buFont typeface="Arial" panose="020B0604020202020204" pitchFamily="34" charset="0"/>
              <a:buNone/>
            </a:pPr>
            <a:r>
              <a:rPr lang="en-US" altLang="en-US"/>
              <a:t>		Vegetable wastes and other organic wastes.</a:t>
            </a:r>
          </a:p>
          <a:p>
            <a:pPr eaLnBrk="1" hangingPunct="1">
              <a:buFont typeface="Arial" panose="020B0604020202020204" pitchFamily="34" charset="0"/>
              <a:buNone/>
            </a:pPr>
            <a:r>
              <a:rPr lang="en-US" altLang="en-US"/>
              <a:t>	Wastes pollute the environment. So how can we help reduce it?</a:t>
            </a:r>
          </a:p>
        </p:txBody>
      </p:sp>
      <p:sp>
        <p:nvSpPr>
          <p:cNvPr id="12292" name="Rectangle 1">
            <a:extLst>
              <a:ext uri="{FF2B5EF4-FFF2-40B4-BE49-F238E27FC236}">
                <a16:creationId xmlns:a16="http://schemas.microsoft.com/office/drawing/2014/main" id="{56F1D58E-BFEF-CAAC-ECAA-AE849EBD72EB}"/>
              </a:ext>
            </a:extLst>
          </p:cNvPr>
          <p:cNvSpPr>
            <a:spLocks noChangeArrowheads="1"/>
          </p:cNvSpPr>
          <p:nvPr/>
        </p:nvSpPr>
        <p:spPr bwMode="auto">
          <a:xfrm>
            <a:off x="8385175" y="6457950"/>
            <a:ext cx="7588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lstStyle>
            <a:lvl1pPr eaLnBrk="0">
              <a:tabLst>
                <a:tab pos="723900" algn="l"/>
              </a:tabLst>
              <a:defRPr>
                <a:solidFill>
                  <a:schemeClr val="tx1"/>
                </a:solidFill>
                <a:latin typeface="Arial" panose="020B0604020202020204" pitchFamily="34" charset="0"/>
                <a:ea typeface="Microsoft YaHei" panose="020B0503020204020204" pitchFamily="34" charset="-122"/>
              </a:defRPr>
            </a:lvl1pPr>
            <a:lvl2pPr eaLnBrk="0">
              <a:tabLst>
                <a:tab pos="723900" algn="l"/>
              </a:tabLst>
              <a:defRPr>
                <a:solidFill>
                  <a:schemeClr val="tx1"/>
                </a:solidFill>
                <a:latin typeface="Arial" panose="020B0604020202020204" pitchFamily="34" charset="0"/>
                <a:ea typeface="Microsoft YaHei" panose="020B0503020204020204" pitchFamily="34" charset="-122"/>
              </a:defRPr>
            </a:lvl2pPr>
            <a:lvl3pPr eaLnBrk="0">
              <a:tabLst>
                <a:tab pos="723900" algn="l"/>
              </a:tabLst>
              <a:defRPr>
                <a:solidFill>
                  <a:schemeClr val="tx1"/>
                </a:solidFill>
                <a:latin typeface="Arial" panose="020B0604020202020204" pitchFamily="34" charset="0"/>
                <a:ea typeface="Microsoft YaHei" panose="020B0503020204020204" pitchFamily="34" charset="-122"/>
              </a:defRPr>
            </a:lvl3pPr>
            <a:lvl4pPr eaLnBrk="0">
              <a:tabLst>
                <a:tab pos="723900" algn="l"/>
              </a:tabLst>
              <a:defRPr>
                <a:solidFill>
                  <a:schemeClr val="tx1"/>
                </a:solidFill>
                <a:latin typeface="Arial" panose="020B0604020202020204" pitchFamily="34" charset="0"/>
                <a:ea typeface="Microsoft YaHei" panose="020B0503020204020204" pitchFamily="34" charset="-122"/>
              </a:defRPr>
            </a:lvl4pPr>
            <a:lvl5pPr eaLnBrk="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100000"/>
              </a:lnSpc>
            </a:pPr>
            <a:fld id="{190CAFD6-6787-42EA-BB6D-A2D9DBEE795C}" type="slidenum">
              <a:rPr lang="en-US" altLang="en-US">
                <a:solidFill>
                  <a:srgbClr val="000000"/>
                </a:solidFill>
                <a:latin typeface="Times New Roman" panose="02020603050405020304" pitchFamily="18" charset="0"/>
              </a:rPr>
              <a:pPr eaLnBrk="1" hangingPunct="1">
                <a:lnSpc>
                  <a:spcPct val="100000"/>
                </a:lnSpc>
              </a:pPr>
              <a:t>9</a:t>
            </a:fld>
            <a:endParaRPr lang="en-US" altLang="en-US">
              <a:solidFill>
                <a:srgbClr val="000000"/>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1594</TotalTime>
  <Words>1320</Words>
  <Application>Microsoft Office PowerPoint</Application>
  <PresentationFormat>On-screen Show (4:3)</PresentationFormat>
  <Paragraphs>161</Paragraphs>
  <Slides>20</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Microsoft YaHei</vt:lpstr>
      <vt:lpstr>Times New Roman</vt:lpstr>
      <vt:lpstr>Calibri</vt:lpstr>
      <vt:lpstr>Arial Unicode MS</vt:lpstr>
      <vt:lpstr>Georgia</vt:lpstr>
      <vt:lpstr>Book Antiqua</vt:lpstr>
      <vt:lpstr>Office Theme</vt:lpstr>
      <vt:lpstr>7_Office Theme</vt:lpstr>
      <vt:lpstr>PowerPoint Presentation</vt:lpstr>
      <vt:lpstr>PowerPoint Presentation</vt:lpstr>
      <vt:lpstr>             Inspirational story</vt:lpstr>
      <vt:lpstr>              Judo Expert Story </vt:lpstr>
      <vt:lpstr>PowerPoint Presentation</vt:lpstr>
      <vt:lpstr>What do you learn from the story ?</vt:lpstr>
      <vt:lpstr>  Constraints and Challenges can    also become an opportunity to                      Succeed !!</vt:lpstr>
      <vt:lpstr> Example: Constraint as an opportunity                South India food habit</vt:lpstr>
      <vt:lpstr>              What is waste?</vt:lpstr>
      <vt:lpstr>Reducing Waste</vt:lpstr>
      <vt:lpstr>Reducing Waste</vt:lpstr>
      <vt:lpstr>Tips from the Trainer..</vt:lpstr>
      <vt:lpstr>              Plastics  </vt:lpstr>
      <vt:lpstr>   Creativity with waste material</vt:lpstr>
      <vt:lpstr>  3 Rs of Waste Management</vt:lpstr>
      <vt:lpstr>Restaurant made with cardboard</vt:lpstr>
      <vt:lpstr>               CORE ACTIVITY </vt:lpstr>
      <vt:lpstr>Criteria for evaluation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Chandrika Ullas</dc:creator>
  <cp:lastModifiedBy>mmuthuram41@outlook.com</cp:lastModifiedBy>
  <cp:revision>228</cp:revision>
  <cp:lastPrinted>1601-01-01T00:00:00Z</cp:lastPrinted>
  <dcterms:created xsi:type="dcterms:W3CDTF">1601-01-01T00:00:00Z</dcterms:created>
  <dcterms:modified xsi:type="dcterms:W3CDTF">2024-09-01T04:42:20Z</dcterms:modified>
</cp:coreProperties>
</file>