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selvan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d</a:t>
            </a:r>
            <a:r>
              <a:rPr dirty="0" sz="2400" lang="en-US"/>
              <a:t>s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Data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nce</a:t>
            </a:r>
            <a:r>
              <a:rPr dirty="0" sz="2400" lang="en-US"/>
              <a:t>/</a:t>
            </a:r>
            <a:endParaRPr altLang="en-US" lang="zh-CN"/>
          </a:p>
          <a:p>
            <a:r>
              <a:rPr dirty="0" sz="2400" lang="en-US"/>
              <a:t>          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10750" y="3428999"/>
            <a:ext cx="2592576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39775" y="1695449"/>
            <a:ext cx="2462812" cy="4322682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451004" y="1722234"/>
            <a:ext cx="2537264" cy="4258530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 flipH="0">
            <a:off x="6327613" y="1546040"/>
            <a:ext cx="2585628" cy="442333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755331" y="1008379"/>
            <a:ext cx="4966053" cy="471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Developed a professional portfolio to improve online presence.
Demonstrated web development skills in HTML, CSS, JavaScript, and UI/UX design.
Portfolio helps recruiters and clients easily access information.
Future Scope: Add blog section, integrate backend, or host live on GitHub Pages/Netlify.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223836" y="265896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"Digital Portfolio – Showcasing My Web Development Journey"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99F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142999" y="1406988"/>
            <a:ext cx="5277721" cy="5425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 today’s competitive digital era, individuals need a strong online presence to showcase their skills.
Traditional resumes often fail to highlight creativity, projects, and technical expertise.
Lack of a professional portfolio reduces visibility to recruiters and potential clients.
The problem: How can a developer present their skills and projects effectively in a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739774" y="1379537"/>
            <a:ext cx="5409162" cy="5069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project is a personal digital portfolio website designed for Muthuselvan.
Objective: To showcase academic background, technical skills, projects, and achievements in a visually appealing and accessible format.
Includes sections: About, Skills, Projects, and Contact.
Responsive design ensures usability on desktop, tablet, and mobile devices.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723900" y="1461135"/>
            <a:ext cx="5544509" cy="4358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Recruiters &amp; Hiring Managers - to evaluate skills and experience.
Clients - looking for freelancers or developers for projects.
Peers &amp; Collaborators - students, colleagues, and mentors who may collaborate on future work.
General Audience - anyone seeking inspiration for personal portfolio design.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57975" y="2114550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676275" y="1328420"/>
            <a:ext cx="6029175" cy="5425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HTML5 &amp; CSS3 → For layout and styling.
JavaScript → Interactive components and animations.
Google Fonts &amp; Responsive Design → Typography and accessibility.
Unsplash Images → Aesthetic visuals.
Python / C &amp; C++ (optional mention) Highlighted as additional skills. ←
GitHub → For version control and hosting source code.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739775" y="812483"/>
            <a:ext cx="8198151" cy="5425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Modern Blue Theme → Professional, clean, and elegant.
Typography Combination of Playfair Display, Inter, and Great Vibes.
Grid Layout → Consistent alignment and spacing.
Hero Section → Intro with personal tagline and call-to-action button.
← About Section Profile image with personal details.
Skills Section → Visual cards for different technologies.
Contact Section → Interactive details with email &amp; phone.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55332" y="995045"/>
            <a:ext cx="6218574" cy="471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Smooth navigation with sticky header and scroll behavior.
Responsive design for all screen sizes.
Highlight cards for skills and projects.
Contact information integrated with clickable links (phone/email).
Custom styled buttons and hover effects.
Year in footer auto-updates with JavaScript.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2025-09-02T03:17:26Z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ef9d85ae71be41e3b57df7c07c96cc80</vt:lpwstr>
  </property>
</Properties>
</file>