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Comprehensive Guide to Web Performance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 &amp; React Techniques, Web Vitals, and Essential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Performance Optimization Is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**Enhanced User Experience**: Faster load times and smooth interactions.</a:t>
            </a:r>
          </a:p>
          <a:p>
            <a:r>
              <a:t>- **Accessibility**: Optimizes for slower networks and low-powered devices.</a:t>
            </a:r>
          </a:p>
          <a:p>
            <a:r>
              <a:t>- **SEO &amp; Discoverability**: Better performance improves search visibility.</a:t>
            </a:r>
          </a:p>
          <a:p>
            <a:r>
              <a:t>- **Conversion &amp; Retention**: Higher engagement and conversion rates.</a:t>
            </a:r>
          </a:p>
          <a:p>
            <a:r>
              <a:t>- **Application Responsiveness**: Reduces input delays, creating a dynamic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Web Vitals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Vitals are key metrics to measure the most important aspects of performance from a user perspective.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Vitals: Key Metrics for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06400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What It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User Benefit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LCP (Largest Contentful Paint)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until main content is 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Faster access to key content improves load time perception.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FID (First Input Delay)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until page responds to first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Quick response reduces frustration and boosts engagement.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CLS (Cumulative Layout 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Stability of page layout during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Consistent layout prevents content jumps, enhancing readability.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TBT (Total Blocking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the page is blocked by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Reduced blocking allows for quicker interactivity.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FCP (First Contentful Paint)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until any visible content appears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Early feedback on load progress enhances user patience.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TTI (Time to Interactive)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until page is fully usable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Ensures users can interact with the page without delays.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SI (Speed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Speed of visual content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Faster visual completion improves perceived load time.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TTFB (Time to First Byte)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Server response time for the first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Reduces initial wait time, improving perceived performance.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Performance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**Defer and Async for JavaScript**: Load scripts without blocking HTML parsing.</a:t>
            </a:r>
          </a:p>
          <a:p>
            <a:r>
              <a:t>- **Preload Key Resources**: Use `&lt;link rel="preload"&gt;` for critical assets.</a:t>
            </a:r>
          </a:p>
          <a:p>
            <a:r>
              <a:t>- **Responsive Images (`srcset`)**: Serve different image sizes for various devices.</a:t>
            </a:r>
          </a:p>
          <a:p>
            <a:r>
              <a:t>- **Minify HTML and Inline Critical CSS**: Inline above-the-fold CSS.</a:t>
            </a:r>
          </a:p>
          <a:p>
            <a:r>
              <a:t>- **Lazy Loading Images/Videos**: Add `loading="lazy"` to off-screen media.</a:t>
            </a:r>
          </a:p>
          <a:p>
            <a:r>
              <a:t>- **Optimize Fonts**: Use `font-display: swap` to ensure immediate text display.</a:t>
            </a:r>
          </a:p>
          <a:p>
            <a:r>
              <a:t>- **Reduce DOM Size**: Limit nodes and depth for faster parsing.</a:t>
            </a:r>
          </a:p>
          <a:p>
            <a:r>
              <a:t>- **Use `&lt;picture&gt;` for Images**: Serve optimized formats like WebP.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Performance Optimization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22514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Optimization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What It Improves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React.lazy, WebP images, remove render-blocking CSS/JS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Faster initial load, improves perceived speed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Break JS tasks, Web Workers, debounce/throttle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Quick interactivity, reduces user frustration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Set image sizes, font-display swap, avoid layout shifts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Consistent layout, improves readability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Split JS bundles, limit third-party scripts, React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Reduces blocking, enhances responsiveness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Preload resources, defer non-critical JS, optimize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Quick visual feedback for users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React.memo, useMemo, useCallback, virtualized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Reduces re-renders, improves FCP and responsiveness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Tools for Web Performance Optimization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Tool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200"/>
                      </a:pPr>
                      <a:r>
                        <a:t>Use Case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Bundle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Webpack Bundle Analyzer, Source Map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Identifies large dependencies, reduces bundle size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Lazy Loading &amp; Code Splitting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React.lazy, Webpack, React Loadable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Reduces initial load by loading components on demand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Web Vitals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Web Vitals Library, Lighthouse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Monitors Core Web Vitals in production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Performance Auditing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Google Lighthouse, WebPageTest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Detailed audits and recommendations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Profiling &amp;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React Profiler, why-did-you-render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Analyzes render performance, prevents re-renders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Resource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Next.js Image Component, Google Fonts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Improves image and font loading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Network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Chrome DevTools, Perfume.js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Tracks network requests and load times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API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Postman, Mock Service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Tests API performance for optimized data handling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PWA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Workbox, Lighthouse PWA Audit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Improves offline capability, repeat load performance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 Web Vitals are essential for performance and user experience.</a:t>
            </a:r>
          </a:p>
          <a:p>
            <a:r>
              <a:t>- HTML Techniques: Lazy loading, responsive images, and deferring scripts.</a:t>
            </a:r>
          </a:p>
          <a:p>
            <a:r>
              <a:t>- React Optimizations: Code splitting, memoization, and debouncing.</a:t>
            </a:r>
          </a:p>
          <a:p>
            <a:r>
              <a:t>- Tools: Lighthouse, Web Vitals Library, and Webpack Bundle Analyzer for continuous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