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8" r:id="rId4"/>
    <p:sldId id="265" r:id="rId5"/>
    <p:sldId id="259" r:id="rId6"/>
    <p:sldId id="260" r:id="rId7"/>
    <p:sldId id="262" r:id="rId8"/>
    <p:sldId id="261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0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9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3ACF-4951-4487-9224-761F9C5EC44F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A282-261B-4628-8153-E61FEF3A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5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f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0035" y="2848710"/>
            <a:ext cx="505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4389" y="5264331"/>
            <a:ext cx="3187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Muthuveeralakshmi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1680" y="1795530"/>
            <a:ext cx="7785462" cy="336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that are fed forward are the Fully Connected Layer. The final several levels of the network are known as Fully Connected levels.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the last pooling or convolutional layer is passed into the fully connected layer, where it is flattened before being applied.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729" y="3187337"/>
            <a:ext cx="7077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757" y="965358"/>
            <a:ext cx="798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RNN?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is mainly used for NLP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is a generalization of feed-forward neural network that has an internal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is recurrent in nature as it performs the same function for every input of data while the output of the current input depends on the past one computation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61" y="4127863"/>
            <a:ext cx="5460276" cy="25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0635" y="2508069"/>
            <a:ext cx="49796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Recurrent Neural Network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 RNN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RNN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RNN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9" y="2212461"/>
            <a:ext cx="87153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flipH="1">
            <a:off x="2222863" y="1894114"/>
            <a:ext cx="4961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 RNN: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99827" y="5424427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classification of image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749" y="1463040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 RNN: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49" y="2103121"/>
            <a:ext cx="85153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983" y="5085677"/>
            <a:ext cx="455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sent into Image Captioning, which generates a sentence of words</a:t>
            </a:r>
            <a:r>
              <a:rPr lang="en-US" i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2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0289" y="1620428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 RNN: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45" y="2602773"/>
            <a:ext cx="93440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25189" y="5444085"/>
            <a:ext cx="825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one of the examples of this type of network, in which a text is identified as expressing positive or negative feelings</a:t>
            </a:r>
            <a:r>
              <a:rPr lang="en-US" i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7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3565" y="1554480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RNN: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52" y="2427650"/>
            <a:ext cx="87439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70662" y="5512526"/>
            <a:ext cx="612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Translation, in which the RNN scans any English text and then converts it to French.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07920" y="2123442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RNN: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000" dirty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Modelling and Generating Text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4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US" sz="2000" i="0" dirty="0">
              <a:solidFill>
                <a:srgbClr val="3C48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31633" y="3200400"/>
            <a:ext cx="7037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6364" y="2966536"/>
            <a:ext cx="10143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pic>
        <p:nvPicPr>
          <p:cNvPr id="5122" name="Picture 2" descr="An unrolled recurrent neural net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00" y="4192829"/>
            <a:ext cx="4370294" cy="10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4862" y="1390655"/>
            <a:ext cx="56431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LSTM?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is part of RNN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is capable of learning long term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doesn't have large gap problem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9805" y="1593668"/>
            <a:ext cx="71693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LSTM:-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Rhythm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writing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translation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1199" y="1304335"/>
            <a:ext cx="8503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LSTM:-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on smartphones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assistant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Alexa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20" y="425899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195943"/>
            <a:ext cx="1423848" cy="138724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68166"/>
              </p:ext>
            </p:extLst>
          </p:nvPr>
        </p:nvGraphicFramePr>
        <p:xfrm>
          <a:off x="1841137" y="1219713"/>
          <a:ext cx="8128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5508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9039616"/>
                    </a:ext>
                  </a:extLst>
                </a:gridCol>
              </a:tblGrid>
              <a:tr h="4468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neural network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short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term memory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97598"/>
                  </a:ext>
                </a:extLst>
              </a:tr>
              <a:tr h="929531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with a single hidden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complex, with memory cells and gates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65342"/>
                  </a:ext>
                </a:extLst>
              </a:tr>
              <a:tr h="929531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to capture long-term dependencies effectively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at capturing long-term dependencies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107914"/>
                  </a:ext>
                </a:extLst>
              </a:tr>
              <a:tr h="929531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explicit gating mechanism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three gates: input, forget, and output gates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275012"/>
                  </a:ext>
                </a:extLst>
              </a:tr>
              <a:tr h="482671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Single-directional information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information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05174"/>
                  </a:ext>
                </a:extLst>
              </a:tr>
              <a:tr h="1376391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for simple sequence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for complex sequence tasks, especially with long-term dependencies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88766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1137" y="658734"/>
            <a:ext cx="552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 and LSTM: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6160" y="2899954"/>
            <a:ext cx="4715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119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2756" y="1658983"/>
            <a:ext cx="7354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CNN?</a:t>
            </a:r>
          </a:p>
          <a:p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ConvNets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CNNs) are one of the major types of neural networks used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classify pictures. detection of objects, identification of faces,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5005" y="1940842"/>
            <a:ext cx="70670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 layers: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9161" y="1617676"/>
            <a:ext cx="541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Convolutional layer is the first layer in a CNN for feature extraction from input images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applies a set of learnable filters or kernels to the input image.</a:t>
            </a:r>
          </a:p>
        </p:txBody>
      </p:sp>
    </p:spTree>
    <p:extLst>
      <p:ext uri="{BB962C8B-B14F-4D97-AF65-F5344CB8AC3E}">
        <p14:creationId xmlns:p14="http://schemas.microsoft.com/office/powerpoint/2010/main" val="36922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8" y="1930717"/>
            <a:ext cx="10058400" cy="377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4091" y="5789685"/>
            <a:ext cx="64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3303" y="2110046"/>
            <a:ext cx="659674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pixels shifts over the input matrix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4165690"/>
            <a:ext cx="6975565" cy="2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9509" y="2272937"/>
            <a:ext cx="6139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is a type of layer in a CNN used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spatial summarization of feature maps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6274" y="0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0" y="0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6531428"/>
            <a:ext cx="4445726" cy="391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1800111" y="3670663"/>
            <a:ext cx="391889" cy="31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91886"/>
            <a:ext cx="2394857" cy="126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9" y="271734"/>
            <a:ext cx="1423848" cy="1387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0" y="2442754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469571" y="1334758"/>
            <a:ext cx="8830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 pooling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most prominent feature in a particular patch of the feature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pooling gives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features present in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03" y="3537073"/>
            <a:ext cx="4924425" cy="28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537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muthumuthu200401@outlook.com</dc:creator>
  <cp:lastModifiedBy>muthumuthu200401@outlook.com</cp:lastModifiedBy>
  <cp:revision>30</cp:revision>
  <dcterms:created xsi:type="dcterms:W3CDTF">2023-06-26T12:19:47Z</dcterms:created>
  <dcterms:modified xsi:type="dcterms:W3CDTF">2023-06-30T18:52:04Z</dcterms:modified>
</cp:coreProperties>
</file>