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56" autoAdjust="0"/>
    <p:restoredTop sz="94717" autoAdjust="0"/>
  </p:normalViewPr>
  <p:slideViewPr>
    <p:cSldViewPr>
      <p:cViewPr varScale="1">
        <p:scale>
          <a:sx n="100" d="100"/>
          <a:sy n="100" d="100"/>
        </p:scale>
        <p:origin x="-2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F8825B-3F24-4892-BAA9-51B3B67F7AA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7AD34A-10A0-49EA-9555-38F5540055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IT\Downloads\annexure%201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305800" cy="28194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help clients from various small-scale business to recover from crisis and to develop their business. It will have good social impact to encourage entrepreneurs and resolve unemployment opportunities.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361" t="7102" r="19318" b="13352"/>
          <a:stretch>
            <a:fillRect/>
          </a:stretch>
        </p:blipFill>
        <p:spPr bwMode="auto">
          <a:xfrm>
            <a:off x="2057400" y="1143000"/>
            <a:ext cx="4876799" cy="525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Sample Outcome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446" t="9228" r="21485" b="39655"/>
          <a:stretch>
            <a:fillRect/>
          </a:stretch>
        </p:blipFill>
        <p:spPr bwMode="auto">
          <a:xfrm>
            <a:off x="685800" y="457200"/>
            <a:ext cx="768248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Our business will help clients from various small-scale business to recover from crisis and to develop their business. It will have good social impact to encourage entrepreneurs and resolve unemployment opportunities.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SAMJPEK is a start-up business consulting firm which gives a prediction for client's business growth.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is a team of six Business consultants. 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consultant specializes a particular discipline, including finance, sales and marketing technology and human resources. 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company will upgrade the client's business by understanding  the problems and providing innovative solutions for it. 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can be done through prediction.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Prediction can be used to increase customer visits, to increase sales and to overcome competitive companies.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can be done through many modules and can be performed  in SPSS modeler. 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provides information and benefits which are needed by the clients.</a:t>
            </a:r>
          </a:p>
          <a:p>
            <a:pPr lvl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helps the client company to offer more quality service than many of its competitors.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Abstract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provide business solutions through data analysis and prediction using latest software tools.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Early identification of business problems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Providing solutions through data analysis and based on client's needs.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Identification of customer requirements through data analysis.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Modeling stream consists of many classification algorithms such as C5.0 node, Regression,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Feature selection and some graphs.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Finding age-wise distribution of customers using Histogram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Description of product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>
                <a:latin typeface="Times New Roman" pitchFamily="18" charset="0"/>
                <a:cs typeface="Times New Roman" pitchFamily="18" charset="0"/>
              </a:rPr>
            </a:b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Distribution graph is used to identify spending habit of customers.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Feature selection node is used to identify the important parameter for prediction.  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Predictor importance identifies to what extent an attribute is important in predicting a target.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In C5 Decision tree algorithm, It is possible to identify values for important attributes towards finding a target class. 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 bar graph can predict the  total count of people who consume different type of food.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node is used to identify the correlated items or set in  the Business.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Regression is used to identify  hidden relationship between  attributes.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Pie chart is used to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the peak days on which sales is high.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Detailed description is enclosed in the Annexure 1(</a:t>
            </a:r>
            <a:r>
              <a:rPr lang="en-US" sz="2900" u="sng" dirty="0">
                <a:latin typeface="Times New Roman" pitchFamily="18" charset="0"/>
                <a:cs typeface="Times New Roman" pitchFamily="18" charset="0"/>
                <a:hlinkClick r:id="rId2"/>
              </a:rPr>
              <a:t>annexure 1.docx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company task is to serve small business clients that are in need of logistical, technical, and business strategy services.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will be helpful for the business clients who suffer from loss and does not have an idea to rebuilt it. 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company's project will be chosen based on the availability of human resources, advises from each individual employee and will share the profits from each job. 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firm focuses on providing a wide range of business consulting services not only to rebuilt but also to other startups and companies in early stages of their business. 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business plan provided by this company can be suitable for any business client.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Goals of Business and Target market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u="sng" dirty="0">
                <a:latin typeface="Times New Roman" pitchFamily="18" charset="0"/>
                <a:cs typeface="Times New Roman" pitchFamily="18" charset="0"/>
              </a:rPr>
            </a:b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The business plan can be made for even a small start-up company or big multi-national companies. </a:t>
            </a:r>
          </a:p>
          <a:p>
            <a:pPr lvl="0"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The target customer once a small business and is generally dissatisfied with the revenue that the business generates. </a:t>
            </a:r>
          </a:p>
          <a:p>
            <a:pPr lvl="0"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This could be also useful for a single owner's company. </a:t>
            </a:r>
          </a:p>
          <a:p>
            <a:pPr lvl="0"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The market is divided up by revenue in the initial analysis, although other factors are very significant. </a:t>
            </a:r>
          </a:p>
          <a:p>
            <a:pPr lvl="0"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It is important that the client business is operating at about the same level as the general economic growth rate, or is underperforming. </a:t>
            </a:r>
          </a:p>
          <a:p>
            <a:pPr lvl="0"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The needs for a turn around within the client company is necessary. </a:t>
            </a:r>
          </a:p>
          <a:p>
            <a:pPr lvl="0"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The market potential of the client can be determined by : </a:t>
            </a:r>
          </a:p>
          <a:p>
            <a:pPr lvl="2"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Debt of more than 30% yearly revenue.</a:t>
            </a:r>
          </a:p>
          <a:p>
            <a:pPr lvl="2"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Free cash flow frequently in the negative, requiring.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43273" y="1481138"/>
            <a:ext cx="565745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7143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6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</TotalTime>
  <Words>627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Objectives   </vt:lpstr>
      <vt:lpstr>Abstract</vt:lpstr>
      <vt:lpstr>Description of product </vt:lpstr>
      <vt:lpstr>Slide 4</vt:lpstr>
      <vt:lpstr>Goals of Business and Target market </vt:lpstr>
      <vt:lpstr>Slide 6</vt:lpstr>
      <vt:lpstr>Dataset</vt:lpstr>
      <vt:lpstr>Slide 8</vt:lpstr>
      <vt:lpstr>Slide 9</vt:lpstr>
      <vt:lpstr>Sample Outcome</vt:lpstr>
      <vt:lpstr>Slide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Objectives:</dc:title>
  <dc:creator>IT</dc:creator>
  <cp:lastModifiedBy>IT</cp:lastModifiedBy>
  <cp:revision>12</cp:revision>
  <dcterms:created xsi:type="dcterms:W3CDTF">2019-02-25T08:13:42Z</dcterms:created>
  <dcterms:modified xsi:type="dcterms:W3CDTF">2019-02-25T09:12:36Z</dcterms:modified>
</cp:coreProperties>
</file>