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" userId="eebc540f4f1d8cfd" providerId="LiveId" clId="{1BBFB54F-DE8D-4F6A-A5AE-B361661F8184}"/>
    <pc:docChg chg="undo redo custSel addSld modSld">
      <pc:chgData name="Raj" userId="eebc540f4f1d8cfd" providerId="LiveId" clId="{1BBFB54F-DE8D-4F6A-A5AE-B361661F8184}" dt="2022-06-16T22:23:32.227" v="537" actId="255"/>
      <pc:docMkLst>
        <pc:docMk/>
      </pc:docMkLst>
      <pc:sldChg chg="addSp delSp modSp new mod">
        <pc:chgData name="Raj" userId="eebc540f4f1d8cfd" providerId="LiveId" clId="{1BBFB54F-DE8D-4F6A-A5AE-B361661F8184}" dt="2022-06-16T22:23:21.582" v="536" actId="255"/>
        <pc:sldMkLst>
          <pc:docMk/>
          <pc:sldMk cId="3598944591" sldId="256"/>
        </pc:sldMkLst>
        <pc:spChg chg="del">
          <ac:chgData name="Raj" userId="eebc540f4f1d8cfd" providerId="LiveId" clId="{1BBFB54F-DE8D-4F6A-A5AE-B361661F8184}" dt="2022-06-16T21:38:27.238" v="1" actId="478"/>
          <ac:spMkLst>
            <pc:docMk/>
            <pc:sldMk cId="3598944591" sldId="256"/>
            <ac:spMk id="2" creationId="{41D42D23-635F-47D9-329F-60AEFEF9AE99}"/>
          </ac:spMkLst>
        </pc:spChg>
        <pc:spChg chg="del">
          <ac:chgData name="Raj" userId="eebc540f4f1d8cfd" providerId="LiveId" clId="{1BBFB54F-DE8D-4F6A-A5AE-B361661F8184}" dt="2022-06-16T21:38:30.928" v="2" actId="478"/>
          <ac:spMkLst>
            <pc:docMk/>
            <pc:sldMk cId="3598944591" sldId="256"/>
            <ac:spMk id="3" creationId="{49BC0839-FBD9-8715-5C97-75FCDE97F491}"/>
          </ac:spMkLst>
        </pc:spChg>
        <pc:spChg chg="add mod">
          <ac:chgData name="Raj" userId="eebc540f4f1d8cfd" providerId="LiveId" clId="{1BBFB54F-DE8D-4F6A-A5AE-B361661F8184}" dt="2022-06-16T21:48:43.719" v="121" actId="164"/>
          <ac:spMkLst>
            <pc:docMk/>
            <pc:sldMk cId="3598944591" sldId="256"/>
            <ac:spMk id="4" creationId="{691F795A-E89D-228A-5FAA-96A2FEEFCCD3}"/>
          </ac:spMkLst>
        </pc:spChg>
        <pc:spChg chg="add mod">
          <ac:chgData name="Raj" userId="eebc540f4f1d8cfd" providerId="LiveId" clId="{1BBFB54F-DE8D-4F6A-A5AE-B361661F8184}" dt="2022-06-16T21:48:43.719" v="121" actId="164"/>
          <ac:spMkLst>
            <pc:docMk/>
            <pc:sldMk cId="3598944591" sldId="256"/>
            <ac:spMk id="5" creationId="{D0E8C009-131A-0B99-A9D5-6E5BFD495DAD}"/>
          </ac:spMkLst>
        </pc:spChg>
        <pc:spChg chg="add del mod">
          <ac:chgData name="Raj" userId="eebc540f4f1d8cfd" providerId="LiveId" clId="{1BBFB54F-DE8D-4F6A-A5AE-B361661F8184}" dt="2022-06-16T21:50:51.204" v="133"/>
          <ac:spMkLst>
            <pc:docMk/>
            <pc:sldMk cId="3598944591" sldId="256"/>
            <ac:spMk id="30" creationId="{7CC9145B-C318-3E9F-9805-4710BD314DED}"/>
          </ac:spMkLst>
        </pc:spChg>
        <pc:spChg chg="add mod">
          <ac:chgData name="Raj" userId="eebc540f4f1d8cfd" providerId="LiveId" clId="{1BBFB54F-DE8D-4F6A-A5AE-B361661F8184}" dt="2022-06-16T21:54:46.211" v="263" actId="164"/>
          <ac:spMkLst>
            <pc:docMk/>
            <pc:sldMk cId="3598944591" sldId="256"/>
            <ac:spMk id="32" creationId="{32DCEF50-1173-051D-C4A7-5FD0AF563208}"/>
          </ac:spMkLst>
        </pc:spChg>
        <pc:spChg chg="add mod">
          <ac:chgData name="Raj" userId="eebc540f4f1d8cfd" providerId="LiveId" clId="{1BBFB54F-DE8D-4F6A-A5AE-B361661F8184}" dt="2022-06-16T21:54:46.211" v="263" actId="164"/>
          <ac:spMkLst>
            <pc:docMk/>
            <pc:sldMk cId="3598944591" sldId="256"/>
            <ac:spMk id="33" creationId="{833463BD-B3B7-DA94-8113-06580A33BBD0}"/>
          </ac:spMkLst>
        </pc:spChg>
        <pc:spChg chg="add mod">
          <ac:chgData name="Raj" userId="eebc540f4f1d8cfd" providerId="LiveId" clId="{1BBFB54F-DE8D-4F6A-A5AE-B361661F8184}" dt="2022-06-16T22:13:13.640" v="399" actId="164"/>
          <ac:spMkLst>
            <pc:docMk/>
            <pc:sldMk cId="3598944591" sldId="256"/>
            <ac:spMk id="36" creationId="{729A0D47-046B-3742-A0BF-3225BDEA5744}"/>
          </ac:spMkLst>
        </pc:spChg>
        <pc:spChg chg="add mod">
          <ac:chgData name="Raj" userId="eebc540f4f1d8cfd" providerId="LiveId" clId="{1BBFB54F-DE8D-4F6A-A5AE-B361661F8184}" dt="2022-06-16T22:23:21.582" v="536" actId="255"/>
          <ac:spMkLst>
            <pc:docMk/>
            <pc:sldMk cId="3598944591" sldId="256"/>
            <ac:spMk id="43" creationId="{A2FCC9AB-9D17-1808-CA0E-5F35F7D1BE29}"/>
          </ac:spMkLst>
        </pc:spChg>
        <pc:grpChg chg="add mod">
          <ac:chgData name="Raj" userId="eebc540f4f1d8cfd" providerId="LiveId" clId="{1BBFB54F-DE8D-4F6A-A5AE-B361661F8184}" dt="2022-06-16T21:48:43.719" v="121" actId="164"/>
          <ac:grpSpMkLst>
            <pc:docMk/>
            <pc:sldMk cId="3598944591" sldId="256"/>
            <ac:grpSpMk id="27" creationId="{507BF789-EED4-6173-F23A-4BF9EEA596B5}"/>
          </ac:grpSpMkLst>
        </pc:grpChg>
        <pc:grpChg chg="add mod">
          <ac:chgData name="Raj" userId="eebc540f4f1d8cfd" providerId="LiveId" clId="{1BBFB54F-DE8D-4F6A-A5AE-B361661F8184}" dt="2022-06-16T21:54:56.728" v="264" actId="164"/>
          <ac:grpSpMkLst>
            <pc:docMk/>
            <pc:sldMk cId="3598944591" sldId="256"/>
            <ac:grpSpMk id="29" creationId="{85DDA9E7-EAF0-D341-ADF6-82DFF44CE01B}"/>
          </ac:grpSpMkLst>
        </pc:grpChg>
        <pc:grpChg chg="add mod">
          <ac:chgData name="Raj" userId="eebc540f4f1d8cfd" providerId="LiveId" clId="{1BBFB54F-DE8D-4F6A-A5AE-B361661F8184}" dt="2022-06-16T21:54:56.728" v="264" actId="164"/>
          <ac:grpSpMkLst>
            <pc:docMk/>
            <pc:sldMk cId="3598944591" sldId="256"/>
            <ac:grpSpMk id="34" creationId="{0413605D-A075-9951-6426-DA5AAF669937}"/>
          </ac:grpSpMkLst>
        </pc:grpChg>
        <pc:grpChg chg="add mod">
          <ac:chgData name="Raj" userId="eebc540f4f1d8cfd" providerId="LiveId" clId="{1BBFB54F-DE8D-4F6A-A5AE-B361661F8184}" dt="2022-06-16T22:13:13.640" v="399" actId="164"/>
          <ac:grpSpMkLst>
            <pc:docMk/>
            <pc:sldMk cId="3598944591" sldId="256"/>
            <ac:grpSpMk id="35" creationId="{2055E3D7-830F-A798-4DF4-610F7B1D9648}"/>
          </ac:grpSpMkLst>
        </pc:grpChg>
        <pc:grpChg chg="add mod">
          <ac:chgData name="Raj" userId="eebc540f4f1d8cfd" providerId="LiveId" clId="{1BBFB54F-DE8D-4F6A-A5AE-B361661F8184}" dt="2022-06-16T22:13:13.640" v="399" actId="164"/>
          <ac:grpSpMkLst>
            <pc:docMk/>
            <pc:sldMk cId="3598944591" sldId="256"/>
            <ac:grpSpMk id="42" creationId="{B37A59F6-576C-103E-645D-C1F7C1C3C9F6}"/>
          </ac:grpSpMkLst>
        </pc:grpChg>
        <pc:cxnChg chg="add del mod">
          <ac:chgData name="Raj" userId="eebc540f4f1d8cfd" providerId="LiveId" clId="{1BBFB54F-DE8D-4F6A-A5AE-B361661F8184}" dt="2022-06-16T21:43:22.353" v="101" actId="478"/>
          <ac:cxnSpMkLst>
            <pc:docMk/>
            <pc:sldMk cId="3598944591" sldId="256"/>
            <ac:cxnSpMk id="7" creationId="{74EC2776-E751-1E20-2AE6-2FFDCF648747}"/>
          </ac:cxnSpMkLst>
        </pc:cxnChg>
        <pc:cxnChg chg="add mod">
          <ac:chgData name="Raj" userId="eebc540f4f1d8cfd" providerId="LiveId" clId="{1BBFB54F-DE8D-4F6A-A5AE-B361661F8184}" dt="2022-06-16T21:48:24.690" v="120" actId="1076"/>
          <ac:cxnSpMkLst>
            <pc:docMk/>
            <pc:sldMk cId="3598944591" sldId="256"/>
            <ac:cxnSpMk id="13" creationId="{FBA76ABB-1650-4F11-60FA-0D49F8D983A4}"/>
          </ac:cxnSpMkLst>
        </pc:cxnChg>
        <pc:cxnChg chg="add mod">
          <ac:chgData name="Raj" userId="eebc540f4f1d8cfd" providerId="LiveId" clId="{1BBFB54F-DE8D-4F6A-A5AE-B361661F8184}" dt="2022-06-16T21:48:24.690" v="120" actId="1076"/>
          <ac:cxnSpMkLst>
            <pc:docMk/>
            <pc:sldMk cId="3598944591" sldId="256"/>
            <ac:cxnSpMk id="21" creationId="{3FC91E51-CF2F-0DD4-0519-3C99937DF4AA}"/>
          </ac:cxnSpMkLst>
        </pc:cxnChg>
        <pc:cxnChg chg="add mod">
          <ac:chgData name="Raj" userId="eebc540f4f1d8cfd" providerId="LiveId" clId="{1BBFB54F-DE8D-4F6A-A5AE-B361661F8184}" dt="2022-06-16T22:13:13.640" v="399" actId="164"/>
          <ac:cxnSpMkLst>
            <pc:docMk/>
            <pc:sldMk cId="3598944591" sldId="256"/>
            <ac:cxnSpMk id="38" creationId="{43D92719-186C-CE65-5950-A7E36C75D176}"/>
          </ac:cxnSpMkLst>
        </pc:cxnChg>
      </pc:sldChg>
      <pc:sldChg chg="addSp delSp modSp add mod">
        <pc:chgData name="Raj" userId="eebc540f4f1d8cfd" providerId="LiveId" clId="{1BBFB54F-DE8D-4F6A-A5AE-B361661F8184}" dt="2022-06-16T22:23:32.227" v="537" actId="255"/>
        <pc:sldMkLst>
          <pc:docMk/>
          <pc:sldMk cId="4113571730" sldId="257"/>
        </pc:sldMkLst>
        <pc:spChg chg="add del mod">
          <ac:chgData name="Raj" userId="eebc540f4f1d8cfd" providerId="LiveId" clId="{1BBFB54F-DE8D-4F6A-A5AE-B361661F8184}" dt="2022-06-16T22:14:44.366" v="419" actId="478"/>
          <ac:spMkLst>
            <pc:docMk/>
            <pc:sldMk cId="4113571730" sldId="257"/>
            <ac:spMk id="2" creationId="{A31238B7-1CE6-4A0F-7A17-C56BAF15DB17}"/>
          </ac:spMkLst>
        </pc:spChg>
        <pc:spChg chg="add del mod">
          <ac:chgData name="Raj" userId="eebc540f4f1d8cfd" providerId="LiveId" clId="{1BBFB54F-DE8D-4F6A-A5AE-B361661F8184}" dt="2022-06-16T22:15:04.863" v="426" actId="478"/>
          <ac:spMkLst>
            <pc:docMk/>
            <pc:sldMk cId="4113571730" sldId="257"/>
            <ac:spMk id="3" creationId="{EA4B285F-3222-59F3-B258-2908E5EB3713}"/>
          </ac:spMkLst>
        </pc:spChg>
        <pc:spChg chg="add del mod">
          <ac:chgData name="Raj" userId="eebc540f4f1d8cfd" providerId="LiveId" clId="{1BBFB54F-DE8D-4F6A-A5AE-B361661F8184}" dt="2022-06-16T22:15:00.829" v="424" actId="478"/>
          <ac:spMkLst>
            <pc:docMk/>
            <pc:sldMk cId="4113571730" sldId="257"/>
            <ac:spMk id="6" creationId="{5260E51C-1C96-ED96-E8A8-9F7D5A9F78B7}"/>
          </ac:spMkLst>
        </pc:spChg>
        <pc:spChg chg="add del">
          <ac:chgData name="Raj" userId="eebc540f4f1d8cfd" providerId="LiveId" clId="{1BBFB54F-DE8D-4F6A-A5AE-B361661F8184}" dt="2022-06-16T22:03:08.386" v="352" actId="478"/>
          <ac:spMkLst>
            <pc:docMk/>
            <pc:sldMk cId="4113571730" sldId="257"/>
            <ac:spMk id="7" creationId="{BCCD5404-1487-BCC0-38F5-19005ACB3D9A}"/>
          </ac:spMkLst>
        </pc:spChg>
        <pc:spChg chg="add del">
          <ac:chgData name="Raj" userId="eebc540f4f1d8cfd" providerId="LiveId" clId="{1BBFB54F-DE8D-4F6A-A5AE-B361661F8184}" dt="2022-06-16T22:03:39.925" v="354" actId="478"/>
          <ac:spMkLst>
            <pc:docMk/>
            <pc:sldMk cId="4113571730" sldId="257"/>
            <ac:spMk id="8" creationId="{92CEC0BE-3F0F-6413-8DF0-1A15DEE103CA}"/>
          </ac:spMkLst>
        </pc:spChg>
        <pc:spChg chg="add del mod">
          <ac:chgData name="Raj" userId="eebc540f4f1d8cfd" providerId="LiveId" clId="{1BBFB54F-DE8D-4F6A-A5AE-B361661F8184}" dt="2022-06-16T22:05:24.632" v="363" actId="478"/>
          <ac:spMkLst>
            <pc:docMk/>
            <pc:sldMk cId="4113571730" sldId="257"/>
            <ac:spMk id="9" creationId="{667B591F-64D3-1CC7-DFD0-0F02B6538573}"/>
          </ac:spMkLst>
        </pc:spChg>
        <pc:spChg chg="add mod">
          <ac:chgData name="Raj" userId="eebc540f4f1d8cfd" providerId="LiveId" clId="{1BBFB54F-DE8D-4F6A-A5AE-B361661F8184}" dt="2022-06-16T22:16:25.540" v="434" actId="164"/>
          <ac:spMkLst>
            <pc:docMk/>
            <pc:sldMk cId="4113571730" sldId="257"/>
            <ac:spMk id="17" creationId="{E7451942-34E2-AC11-0191-06903D7D3A4C}"/>
          </ac:spMkLst>
        </pc:spChg>
        <pc:spChg chg="add mod">
          <ac:chgData name="Raj" userId="eebc540f4f1d8cfd" providerId="LiveId" clId="{1BBFB54F-DE8D-4F6A-A5AE-B361661F8184}" dt="2022-06-16T22:14:16.955" v="411" actId="164"/>
          <ac:spMkLst>
            <pc:docMk/>
            <pc:sldMk cId="4113571730" sldId="257"/>
            <ac:spMk id="30" creationId="{12A6562E-5F6B-F564-038A-2B23376D6F9E}"/>
          </ac:spMkLst>
        </pc:spChg>
        <pc:spChg chg="add mod">
          <ac:chgData name="Raj" userId="eebc540f4f1d8cfd" providerId="LiveId" clId="{1BBFB54F-DE8D-4F6A-A5AE-B361661F8184}" dt="2022-06-16T22:14:16.955" v="411" actId="164"/>
          <ac:spMkLst>
            <pc:docMk/>
            <pc:sldMk cId="4113571730" sldId="257"/>
            <ac:spMk id="31" creationId="{40745020-0AD0-A84B-D187-FCA45A774EC6}"/>
          </ac:spMkLst>
        </pc:spChg>
        <pc:spChg chg="add mod">
          <ac:chgData name="Raj" userId="eebc540f4f1d8cfd" providerId="LiveId" clId="{1BBFB54F-DE8D-4F6A-A5AE-B361661F8184}" dt="2022-06-16T22:14:16.955" v="411" actId="164"/>
          <ac:spMkLst>
            <pc:docMk/>
            <pc:sldMk cId="4113571730" sldId="257"/>
            <ac:spMk id="36" creationId="{FC82DB67-EDEE-F798-5F5F-4687A5A5D4D4}"/>
          </ac:spMkLst>
        </pc:spChg>
        <pc:spChg chg="add mod">
          <ac:chgData name="Raj" userId="eebc540f4f1d8cfd" providerId="LiveId" clId="{1BBFB54F-DE8D-4F6A-A5AE-B361661F8184}" dt="2022-06-16T22:20:11.231" v="472" actId="164"/>
          <ac:spMkLst>
            <pc:docMk/>
            <pc:sldMk cId="4113571730" sldId="257"/>
            <ac:spMk id="43" creationId="{92BB5786-90DB-0441-E863-CD2D0BFDA982}"/>
          </ac:spMkLst>
        </pc:spChg>
        <pc:spChg chg="add mod">
          <ac:chgData name="Raj" userId="eebc540f4f1d8cfd" providerId="LiveId" clId="{1BBFB54F-DE8D-4F6A-A5AE-B361661F8184}" dt="2022-06-16T22:20:11.231" v="472" actId="164"/>
          <ac:spMkLst>
            <pc:docMk/>
            <pc:sldMk cId="4113571730" sldId="257"/>
            <ac:spMk id="44" creationId="{42330F06-2A14-E6C2-2AD9-F115E4C115FB}"/>
          </ac:spMkLst>
        </pc:spChg>
        <pc:spChg chg="add mod">
          <ac:chgData name="Raj" userId="eebc540f4f1d8cfd" providerId="LiveId" clId="{1BBFB54F-DE8D-4F6A-A5AE-B361661F8184}" dt="2022-06-16T22:20:11.231" v="472" actId="164"/>
          <ac:spMkLst>
            <pc:docMk/>
            <pc:sldMk cId="4113571730" sldId="257"/>
            <ac:spMk id="45" creationId="{79B059AD-1DAF-467A-8BC6-84347F4908BC}"/>
          </ac:spMkLst>
        </pc:spChg>
        <pc:spChg chg="add mod">
          <ac:chgData name="Raj" userId="eebc540f4f1d8cfd" providerId="LiveId" clId="{1BBFB54F-DE8D-4F6A-A5AE-B361661F8184}" dt="2022-06-16T22:23:32.227" v="537" actId="255"/>
          <ac:spMkLst>
            <pc:docMk/>
            <pc:sldMk cId="4113571730" sldId="257"/>
            <ac:spMk id="47" creationId="{88DA4357-87DE-FBBD-9082-7BEEE42555BD}"/>
          </ac:spMkLst>
        </pc:spChg>
        <pc:grpChg chg="add del mod">
          <ac:chgData name="Raj" userId="eebc540f4f1d8cfd" providerId="LiveId" clId="{1BBFB54F-DE8D-4F6A-A5AE-B361661F8184}" dt="2022-06-16T22:16:25.540" v="434" actId="164"/>
          <ac:grpSpMkLst>
            <pc:docMk/>
            <pc:sldMk cId="4113571730" sldId="257"/>
            <ac:grpSpMk id="24" creationId="{11C402F2-5C66-6A99-94B6-703E9EB37509}"/>
          </ac:grpSpMkLst>
        </pc:grpChg>
        <pc:grpChg chg="del">
          <ac:chgData name="Raj" userId="eebc540f4f1d8cfd" providerId="LiveId" clId="{1BBFB54F-DE8D-4F6A-A5AE-B361661F8184}" dt="2022-06-16T21:55:49.690" v="267" actId="478"/>
          <ac:grpSpMkLst>
            <pc:docMk/>
            <pc:sldMk cId="4113571730" sldId="257"/>
            <ac:grpSpMk id="35" creationId="{2055E3D7-830F-A798-4DF4-610F7B1D9648}"/>
          </ac:grpSpMkLst>
        </pc:grpChg>
        <pc:grpChg chg="add mod">
          <ac:chgData name="Raj" userId="eebc540f4f1d8cfd" providerId="LiveId" clId="{1BBFB54F-DE8D-4F6A-A5AE-B361661F8184}" dt="2022-06-16T22:20:11.231" v="472" actId="164"/>
          <ac:grpSpMkLst>
            <pc:docMk/>
            <pc:sldMk cId="4113571730" sldId="257"/>
            <ac:grpSpMk id="42" creationId="{C75040C2-8282-2421-0387-49AC9C205360}"/>
          </ac:grpSpMkLst>
        </pc:grpChg>
        <pc:grpChg chg="add mod">
          <ac:chgData name="Raj" userId="eebc540f4f1d8cfd" providerId="LiveId" clId="{1BBFB54F-DE8D-4F6A-A5AE-B361661F8184}" dt="2022-06-16T22:20:11.231" v="472" actId="164"/>
          <ac:grpSpMkLst>
            <pc:docMk/>
            <pc:sldMk cId="4113571730" sldId="257"/>
            <ac:grpSpMk id="46" creationId="{4DAE5ADF-504B-AA27-9F90-CA6CBC627C5B}"/>
          </ac:grpSpMkLst>
        </pc:grpChg>
        <pc:cxnChg chg="add del mod">
          <ac:chgData name="Raj" userId="eebc540f4f1d8cfd" providerId="LiveId" clId="{1BBFB54F-DE8D-4F6A-A5AE-B361661F8184}" dt="2022-06-16T22:14:47.164" v="420" actId="478"/>
          <ac:cxnSpMkLst>
            <pc:docMk/>
            <pc:sldMk cId="4113571730" sldId="257"/>
            <ac:cxnSpMk id="11" creationId="{8F1111C4-16FE-D0A0-9FEE-071EC0186186}"/>
          </ac:cxnSpMkLst>
        </pc:cxnChg>
        <pc:cxnChg chg="mod">
          <ac:chgData name="Raj" userId="eebc540f4f1d8cfd" providerId="LiveId" clId="{1BBFB54F-DE8D-4F6A-A5AE-B361661F8184}" dt="2022-06-16T21:55:49.690" v="267" actId="478"/>
          <ac:cxnSpMkLst>
            <pc:docMk/>
            <pc:sldMk cId="4113571730" sldId="257"/>
            <ac:cxnSpMk id="13" creationId="{FBA76ABB-1650-4F11-60FA-0D49F8D983A4}"/>
          </ac:cxnSpMkLst>
        </pc:cxnChg>
        <pc:cxnChg chg="add del mod">
          <ac:chgData name="Raj" userId="eebc540f4f1d8cfd" providerId="LiveId" clId="{1BBFB54F-DE8D-4F6A-A5AE-B361661F8184}" dt="2022-06-16T22:14:49.736" v="421" actId="478"/>
          <ac:cxnSpMkLst>
            <pc:docMk/>
            <pc:sldMk cId="4113571730" sldId="257"/>
            <ac:cxnSpMk id="14" creationId="{BC40A7D1-1B69-2CA5-E94B-4BF0DFE6BC58}"/>
          </ac:cxnSpMkLst>
        </pc:cxnChg>
        <pc:cxnChg chg="add del mod">
          <ac:chgData name="Raj" userId="eebc540f4f1d8cfd" providerId="LiveId" clId="{1BBFB54F-DE8D-4F6A-A5AE-B361661F8184}" dt="2022-06-16T22:15:06.950" v="427" actId="478"/>
          <ac:cxnSpMkLst>
            <pc:docMk/>
            <pc:sldMk cId="4113571730" sldId="257"/>
            <ac:cxnSpMk id="16" creationId="{28911D0A-4D0C-AD08-163D-BD0F8538D13B}"/>
          </ac:cxnSpMkLst>
        </pc:cxnChg>
        <pc:cxnChg chg="mod">
          <ac:chgData name="Raj" userId="eebc540f4f1d8cfd" providerId="LiveId" clId="{1BBFB54F-DE8D-4F6A-A5AE-B361661F8184}" dt="2022-06-16T21:55:49.690" v="267" actId="478"/>
          <ac:cxnSpMkLst>
            <pc:docMk/>
            <pc:sldMk cId="4113571730" sldId="257"/>
            <ac:cxnSpMk id="21" creationId="{3FC91E51-CF2F-0DD4-0519-3C99937DF4AA}"/>
          </ac:cxnSpMkLst>
        </pc:cxnChg>
        <pc:cxnChg chg="add mod">
          <ac:chgData name="Raj" userId="eebc540f4f1d8cfd" providerId="LiveId" clId="{1BBFB54F-DE8D-4F6A-A5AE-B361661F8184}" dt="2022-06-16T22:14:31.387" v="416" actId="478"/>
          <ac:cxnSpMkLst>
            <pc:docMk/>
            <pc:sldMk cId="4113571730" sldId="257"/>
            <ac:cxnSpMk id="37" creationId="{3B077A5E-4D41-2770-AA72-DEC536B5A736}"/>
          </ac:cxnSpMkLst>
        </pc:cxnChg>
        <pc:cxnChg chg="add mod">
          <ac:chgData name="Raj" userId="eebc540f4f1d8cfd" providerId="LiveId" clId="{1BBFB54F-DE8D-4F6A-A5AE-B361661F8184}" dt="2022-06-16T22:14:31.387" v="416" actId="478"/>
          <ac:cxnSpMkLst>
            <pc:docMk/>
            <pc:sldMk cId="4113571730" sldId="257"/>
            <ac:cxnSpMk id="38" creationId="{0895CF46-6677-6A92-82C0-44AD4D6240A2}"/>
          </ac:cxnSpMkLst>
        </pc:cxnChg>
        <pc:cxnChg chg="add mod">
          <ac:chgData name="Raj" userId="eebc540f4f1d8cfd" providerId="LiveId" clId="{1BBFB54F-DE8D-4F6A-A5AE-B361661F8184}" dt="2022-06-16T22:14:31.387" v="416" actId="478"/>
          <ac:cxnSpMkLst>
            <pc:docMk/>
            <pc:sldMk cId="4113571730" sldId="257"/>
            <ac:cxnSpMk id="39" creationId="{06DB0CDA-E0EA-68B0-B04D-20088800306C}"/>
          </ac:cxnSpMkLst>
        </pc:cxnChg>
        <pc:cxnChg chg="add mod">
          <ac:chgData name="Raj" userId="eebc540f4f1d8cfd" providerId="LiveId" clId="{1BBFB54F-DE8D-4F6A-A5AE-B361661F8184}" dt="2022-06-16T22:16:25.540" v="434" actId="164"/>
          <ac:cxnSpMkLst>
            <pc:docMk/>
            <pc:sldMk cId="4113571730" sldId="257"/>
            <ac:cxnSpMk id="41" creationId="{9CB55125-2B36-473D-291C-3D6489E2A9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0D6A-FA73-EAA0-F850-D27358F4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72706-A2FC-5CD5-6E02-9E3E8DDD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710F-8F80-32CE-7A8F-94CB412C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6EAB-28AD-8940-AAE1-8B901106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A8FF-EB1F-EEC9-867F-74AA637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969-3599-73B8-5343-B4FC5BC4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4EE17-8075-C533-7EE7-9A31B732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B717-140D-78A7-12F8-39E08699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A6D7-90F4-14E4-D515-794D716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5C9E-A048-00CA-B63B-E20746A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4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08B97-9BD5-C16D-FC25-CF885814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163D5-7876-BB62-C377-B6CB66BB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035B-AF58-CF9D-47E7-0FFAA8E8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9FB-20B0-9102-E055-44AD44FC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F29-4BCD-5268-A552-95FE5C3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4C7C-8BC6-730E-D099-5C01C80E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E3E3-01B7-6AC8-137B-3DE1C96D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69E0-7C12-33B1-ED19-56E2C949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F5EB-2491-D704-7FFF-A0CC8DD7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DE8A-0EDA-B8B7-2FB3-AF4577E0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08C-14AF-5669-7DBD-9855075E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9DDF-55E8-90A6-E408-E219D8CE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81C4-3B11-FE95-6E8A-859200FD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6701B-7FA5-1850-13D3-FCEDE75D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EBCB-01FB-B01E-5185-3A4EAA14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738-9B58-DBDE-A4CE-F697D0C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1CAB-07D3-2B6D-AB0B-E933FB2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4F9A-473E-5E49-9F06-14EB9BED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6CE0-8A98-AE13-DBE6-2AA6E5F5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9098-AD1E-BBB9-229C-9B7D8B04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0847-1C92-8C03-1676-3EC7B7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8685-078B-4339-B43A-6F36ABD5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11F62-431D-EFD2-D33A-B262A4BE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9C49-C57F-50C5-0ECC-5CF15ACE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2A138-7309-C500-A4AB-E9A1190B5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9F5F-877C-033F-4608-4F65F77F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9DA55-8338-E537-DB73-C89BA2DD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82598-2544-5223-841D-E7AB0B7D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FDCEE-C407-0D7B-1170-5A55E40B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3BC-546B-DD1D-117A-F9E3F775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E6D03-649A-BF8D-C102-96DFC51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440C3-826E-7C96-D104-163557D4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BA71-D464-92C2-6C4D-041C5622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70207-5A0F-A1E2-1DA6-6BAC4CBA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E6ED3-7A17-EA26-6BCD-27E7322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8FD3-4A63-2945-0FA6-A1901317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1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3C0-8DCE-263E-FF0F-56103017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6646-2AD2-CCCC-3C6A-181736E6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8C59-88CE-E1D1-B4BB-2D5A94A2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DE54-0667-2FEC-7EB5-795BDC73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D75E-19D9-1381-4802-D8DCACA9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27A2-CB13-9CBE-7843-4070896F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DD01-8E87-E6BA-A495-91AC0554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01D1B-D8B6-7101-1E51-7BDE90BB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279A-39E0-B1C2-57A9-D151BBDA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D730-BE77-7143-C344-8ABB6757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A8A4-18AA-EFFB-58D7-6448548B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0286-2E89-C78A-A71F-7DEEAE85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79205-60C3-7241-3F77-E4ACE3B8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07EE-7D69-169D-AE73-F364B73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23FB-451F-6AA7-1A78-52EC71B1C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FAAD-28A7-457E-BB8E-B7EF51EE08ED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F747-1054-4C36-7952-83CB7799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6B99-1733-68ED-2264-59193BC70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5BC9-1C20-4F91-BAFB-4F265B31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37A59F6-576C-103E-645D-C1F7C1C3C9F6}"/>
              </a:ext>
            </a:extLst>
          </p:cNvPr>
          <p:cNvGrpSpPr/>
          <p:nvPr/>
        </p:nvGrpSpPr>
        <p:grpSpPr>
          <a:xfrm>
            <a:off x="318499" y="996862"/>
            <a:ext cx="11582399" cy="5105988"/>
            <a:chOff x="318499" y="996862"/>
            <a:chExt cx="11582399" cy="51059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55E3D7-830F-A798-4DF4-610F7B1D9648}"/>
                </a:ext>
              </a:extLst>
            </p:cNvPr>
            <p:cNvGrpSpPr/>
            <p:nvPr/>
          </p:nvGrpSpPr>
          <p:grpSpPr>
            <a:xfrm>
              <a:off x="2181545" y="996862"/>
              <a:ext cx="9719353" cy="5105988"/>
              <a:chOff x="1232898" y="626992"/>
              <a:chExt cx="9719353" cy="51059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DDA9E7-EAF0-D341-ADF6-82DFF44CE01B}"/>
                  </a:ext>
                </a:extLst>
              </p:cNvPr>
              <p:cNvGrpSpPr/>
              <p:nvPr/>
            </p:nvGrpSpPr>
            <p:grpSpPr>
              <a:xfrm>
                <a:off x="1232898" y="2190963"/>
                <a:ext cx="9719353" cy="3542017"/>
                <a:chOff x="1140430" y="2208943"/>
                <a:chExt cx="5969287" cy="225004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91F795A-E89D-228A-5FAA-96A2FEEFCCD3}"/>
                    </a:ext>
                  </a:extLst>
                </p:cNvPr>
                <p:cNvSpPr/>
                <p:nvPr/>
              </p:nvSpPr>
              <p:spPr>
                <a:xfrm>
                  <a:off x="4756935" y="2208944"/>
                  <a:ext cx="2352782" cy="225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Food order through hand tracking system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0E8C009-131A-0B99-A9D5-6E5BFD495DAD}"/>
                    </a:ext>
                  </a:extLst>
                </p:cNvPr>
                <p:cNvSpPr/>
                <p:nvPr/>
              </p:nvSpPr>
              <p:spPr>
                <a:xfrm>
                  <a:off x="1140430" y="2870342"/>
                  <a:ext cx="2095929" cy="9272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Customer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07BF789-EED4-6173-F23A-4BF9EEA596B5}"/>
                    </a:ext>
                  </a:extLst>
                </p:cNvPr>
                <p:cNvGrpSpPr/>
                <p:nvPr/>
              </p:nvGrpSpPr>
              <p:grpSpPr>
                <a:xfrm>
                  <a:off x="2188393" y="2208943"/>
                  <a:ext cx="3744933" cy="1125021"/>
                  <a:chOff x="2188393" y="2208943"/>
                  <a:chExt cx="3744933" cy="1125021"/>
                </a:xfrm>
              </p:grpSpPr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FBA76ABB-1650-4F11-60FA-0D49F8D983A4}"/>
                      </a:ext>
                    </a:extLst>
                  </p:cNvPr>
                  <p:cNvCxnSpPr>
                    <a:cxnSpLocks/>
                    <a:stCxn id="5" idx="3"/>
                    <a:endCxn id="4" idx="2"/>
                  </p:cNvCxnSpPr>
                  <p:nvPr/>
                </p:nvCxnSpPr>
                <p:spPr>
                  <a:xfrm>
                    <a:off x="3236359" y="3333964"/>
                    <a:ext cx="1520576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or: Elbow 20">
                    <a:extLst>
                      <a:ext uri="{FF2B5EF4-FFF2-40B4-BE49-F238E27FC236}">
                        <a16:creationId xmlns:a16="http://schemas.microsoft.com/office/drawing/2014/main" id="{3FC91E51-CF2F-0DD4-0519-3C99937DF4AA}"/>
                      </a:ext>
                    </a:extLst>
                  </p:cNvPr>
                  <p:cNvCxnSpPr>
                    <a:cxnSpLocks/>
                    <a:stCxn id="4" idx="0"/>
                  </p:cNvCxnSpPr>
                  <p:nvPr/>
                </p:nvCxnSpPr>
                <p:spPr>
                  <a:xfrm rot="16200000" flipH="1" flipV="1">
                    <a:off x="3730162" y="667174"/>
                    <a:ext cx="661395" cy="3744933"/>
                  </a:xfrm>
                  <a:prstGeom prst="bentConnector4">
                    <a:avLst>
                      <a:gd name="adj1" fmla="val -102913"/>
                      <a:gd name="adj2" fmla="val 100274"/>
                    </a:avLst>
                  </a:prstGeom>
                  <a:ln w="762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13605D-A075-9951-6426-DA5AAF669937}"/>
                  </a:ext>
                </a:extLst>
              </p:cNvPr>
              <p:cNvGrpSpPr/>
              <p:nvPr/>
            </p:nvGrpSpPr>
            <p:grpSpPr>
              <a:xfrm>
                <a:off x="3047144" y="626992"/>
                <a:ext cx="6097712" cy="3290588"/>
                <a:chOff x="3047144" y="626992"/>
                <a:chExt cx="6097712" cy="329058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DCEF50-1173-051D-C4A7-5FD0AF563208}"/>
                    </a:ext>
                  </a:extLst>
                </p:cNvPr>
                <p:cNvSpPr txBox="1"/>
                <p:nvPr/>
              </p:nvSpPr>
              <p:spPr>
                <a:xfrm>
                  <a:off x="3047144" y="626992"/>
                  <a:ext cx="609771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2000" b="1" dirty="0"/>
                    <a:t>Final generated bill amount with QR code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3463BD-B3B7-DA94-8113-06580A33BBD0}"/>
                    </a:ext>
                  </a:extLst>
                </p:cNvPr>
                <p:cNvSpPr txBox="1"/>
                <p:nvPr/>
              </p:nvSpPr>
              <p:spPr>
                <a:xfrm>
                  <a:off x="4587951" y="3517470"/>
                  <a:ext cx="253343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2000" b="1" dirty="0"/>
                    <a:t>Hand gesture</a:t>
                  </a:r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9A0D47-046B-3742-A0BF-3225BDEA5744}"/>
                </a:ext>
              </a:extLst>
            </p:cNvPr>
            <p:cNvSpPr/>
            <p:nvPr/>
          </p:nvSpPr>
          <p:spPr>
            <a:xfrm>
              <a:off x="318499" y="1121762"/>
              <a:ext cx="2229492" cy="719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Chef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D92719-186C-CE65-5950-A7E36C75D176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 flipV="1">
              <a:off x="2547991" y="1481514"/>
              <a:ext cx="1329601" cy="102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FCC9AB-9D17-1808-CA0E-5F35F7D1BE29}"/>
              </a:ext>
            </a:extLst>
          </p:cNvPr>
          <p:cNvSpPr txBox="1"/>
          <p:nvPr/>
        </p:nvSpPr>
        <p:spPr>
          <a:xfrm>
            <a:off x="165674" y="5748907"/>
            <a:ext cx="286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100" b="1" dirty="0"/>
              <a:t>0</a:t>
            </a:r>
            <a:r>
              <a:rPr lang="en-IN" sz="2100" b="1" baseline="30000" dirty="0"/>
              <a:t>th</a:t>
            </a:r>
            <a:r>
              <a:rPr lang="en-IN" sz="2100" b="1" dirty="0"/>
              <a:t> Level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5989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DAE5ADF-504B-AA27-9F90-CA6CBC627C5B}"/>
              </a:ext>
            </a:extLst>
          </p:cNvPr>
          <p:cNvGrpSpPr/>
          <p:nvPr/>
        </p:nvGrpSpPr>
        <p:grpSpPr>
          <a:xfrm>
            <a:off x="813373" y="556088"/>
            <a:ext cx="10640170" cy="5745824"/>
            <a:chOff x="813373" y="556088"/>
            <a:chExt cx="10640170" cy="57458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5040C2-8282-2421-0387-49AC9C205360}"/>
                </a:ext>
              </a:extLst>
            </p:cNvPr>
            <p:cNvGrpSpPr/>
            <p:nvPr/>
          </p:nvGrpSpPr>
          <p:grpSpPr>
            <a:xfrm>
              <a:off x="813373" y="556088"/>
              <a:ext cx="9630306" cy="5745824"/>
              <a:chOff x="813373" y="556088"/>
              <a:chExt cx="9630306" cy="57458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451942-34E2-AC11-0191-06903D7D3A4C}"/>
                  </a:ext>
                </a:extLst>
              </p:cNvPr>
              <p:cNvSpPr/>
              <p:nvPr/>
            </p:nvSpPr>
            <p:spPr>
              <a:xfrm>
                <a:off x="813373" y="1301604"/>
                <a:ext cx="2083940" cy="728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Chef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1C402F2-5C66-6A99-94B6-703E9EB37509}"/>
                  </a:ext>
                </a:extLst>
              </p:cNvPr>
              <p:cNvGrpSpPr/>
              <p:nvPr/>
            </p:nvGrpSpPr>
            <p:grpSpPr>
              <a:xfrm>
                <a:off x="4118225" y="556088"/>
                <a:ext cx="6325454" cy="5745824"/>
                <a:chOff x="2089079" y="593333"/>
                <a:chExt cx="6325454" cy="574582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2A6562E-5F6B-F564-038A-2B23376D6F9E}"/>
                    </a:ext>
                  </a:extLst>
                </p:cNvPr>
                <p:cNvSpPr/>
                <p:nvPr/>
              </p:nvSpPr>
              <p:spPr>
                <a:xfrm>
                  <a:off x="2089079" y="2883186"/>
                  <a:ext cx="2441825" cy="10916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Customer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0745020-0AD0-A84B-D187-FCA45A774EC6}"/>
                    </a:ext>
                  </a:extLst>
                </p:cNvPr>
                <p:cNvSpPr/>
                <p:nvPr/>
              </p:nvSpPr>
              <p:spPr>
                <a:xfrm>
                  <a:off x="6095998" y="4119938"/>
                  <a:ext cx="2318535" cy="22192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Hand recognition</a:t>
                  </a:r>
                </a:p>
                <a:p>
                  <a:pPr algn="ctr"/>
                  <a:r>
                    <a:rPr lang="en-IN" dirty="0"/>
                    <a:t>module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C82DB67-EDEE-F798-5F5F-4687A5A5D4D4}"/>
                    </a:ext>
                  </a:extLst>
                </p:cNvPr>
                <p:cNvSpPr/>
                <p:nvPr/>
              </p:nvSpPr>
              <p:spPr>
                <a:xfrm>
                  <a:off x="6095998" y="593333"/>
                  <a:ext cx="2318535" cy="22192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Food ordering web module</a:t>
                  </a:r>
                </a:p>
              </p:txBody>
            </p: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3B077A5E-4D41-2770-AA72-DEC536B5A736}"/>
                    </a:ext>
                  </a:extLst>
                </p:cNvPr>
                <p:cNvCxnSpPr>
                  <a:cxnSpLocks/>
                  <a:stCxn id="36" idx="2"/>
                  <a:endCxn id="30" idx="0"/>
                </p:cNvCxnSpPr>
                <p:nvPr/>
              </p:nvCxnSpPr>
              <p:spPr>
                <a:xfrm rot="10800000" flipV="1">
                  <a:off x="3309992" y="1702942"/>
                  <a:ext cx="2786006" cy="1180243"/>
                </a:xfrm>
                <a:prstGeom prst="bentConnector2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Elbow 37">
                  <a:extLst>
                    <a:ext uri="{FF2B5EF4-FFF2-40B4-BE49-F238E27FC236}">
                      <a16:creationId xmlns:a16="http://schemas.microsoft.com/office/drawing/2014/main" id="{0895CF46-6677-6A92-82C0-44AD4D6240A2}"/>
                    </a:ext>
                  </a:extLst>
                </p:cNvPr>
                <p:cNvCxnSpPr>
                  <a:cxnSpLocks/>
                  <a:stCxn id="30" idx="2"/>
                  <a:endCxn id="31" idx="2"/>
                </p:cNvCxnSpPr>
                <p:nvPr/>
              </p:nvCxnSpPr>
              <p:spPr>
                <a:xfrm rot="16200000" flipH="1">
                  <a:off x="4075629" y="3209178"/>
                  <a:ext cx="1254733" cy="2786006"/>
                </a:xfrm>
                <a:prstGeom prst="bentConnector2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6DB0CDA-E0EA-68B0-B04D-20088800306C}"/>
                    </a:ext>
                  </a:extLst>
                </p:cNvPr>
                <p:cNvCxnSpPr>
                  <a:cxnSpLocks/>
                  <a:stCxn id="31" idx="0"/>
                  <a:endCxn id="36" idx="4"/>
                </p:cNvCxnSpPr>
                <p:nvPr/>
              </p:nvCxnSpPr>
              <p:spPr>
                <a:xfrm flipV="1">
                  <a:off x="7255266" y="2812552"/>
                  <a:ext cx="0" cy="1307386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CB55125-2B36-473D-291C-3D6489E2A98C}"/>
                  </a:ext>
                </a:extLst>
              </p:cNvPr>
              <p:cNvCxnSpPr>
                <a:endCxn id="17" idx="3"/>
              </p:cNvCxnSpPr>
              <p:nvPr/>
            </p:nvCxnSpPr>
            <p:spPr>
              <a:xfrm flipH="1">
                <a:off x="2897313" y="1665696"/>
                <a:ext cx="244182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BB5786-90DB-0441-E863-CD2D0BFDA982}"/>
                </a:ext>
              </a:extLst>
            </p:cNvPr>
            <p:cNvSpPr txBox="1"/>
            <p:nvPr/>
          </p:nvSpPr>
          <p:spPr>
            <a:xfrm>
              <a:off x="2552270" y="1193024"/>
              <a:ext cx="60977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/>
                <a:t>Final generated bill amount with QR code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330F06-2A14-E6C2-2AD9-F115E4C115FB}"/>
                </a:ext>
              </a:extLst>
            </p:cNvPr>
            <p:cNvSpPr txBox="1"/>
            <p:nvPr/>
          </p:nvSpPr>
          <p:spPr>
            <a:xfrm>
              <a:off x="5293332" y="5264866"/>
              <a:ext cx="25334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/>
                <a:t>Hand gesture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B059AD-1DAF-467A-8BC6-84347F4908BC}"/>
                </a:ext>
              </a:extLst>
            </p:cNvPr>
            <p:cNvSpPr txBox="1"/>
            <p:nvPr/>
          </p:nvSpPr>
          <p:spPr>
            <a:xfrm>
              <a:off x="8920107" y="3284751"/>
              <a:ext cx="25334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/>
                <a:t>Gesture input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8DA4357-87DE-FBBD-9082-7BEEE42555BD}"/>
              </a:ext>
            </a:extLst>
          </p:cNvPr>
          <p:cNvSpPr txBox="1"/>
          <p:nvPr/>
        </p:nvSpPr>
        <p:spPr>
          <a:xfrm>
            <a:off x="720478" y="5464921"/>
            <a:ext cx="2869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100" b="1" dirty="0"/>
              <a:t>1</a:t>
            </a:r>
            <a:r>
              <a:rPr lang="en-IN" sz="2100" b="1" baseline="30000" dirty="0"/>
              <a:t>St</a:t>
            </a:r>
            <a:r>
              <a:rPr lang="en-IN" sz="2100" b="1" dirty="0"/>
              <a:t> Level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411357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2</cp:revision>
  <dcterms:created xsi:type="dcterms:W3CDTF">2022-06-16T21:37:52Z</dcterms:created>
  <dcterms:modified xsi:type="dcterms:W3CDTF">2022-06-16T22:23:35Z</dcterms:modified>
</cp:coreProperties>
</file>