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5773-5A9E-6D54-66D0-979C039DE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28186-2E32-C7E4-5C47-249977C61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7144-9320-1450-26FB-44C6AEB2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1810-27B2-89AC-5E98-9BEB95D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E024-20FF-4CC2-A565-D00C4E3D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6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E691-83A4-8E77-598F-5171A171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84E43-465F-3236-BFCA-C155D8D78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9FC8-AFB1-B83D-A1EA-5B918213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D47F-884A-2F04-1C5C-D5F44C72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4F44-9497-ACB3-6593-E993183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75D4-D42E-138A-00CB-5A11C15E4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EC9FC-9874-ED3A-F8E2-D883D8E1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4675-9291-8189-494E-5D98DD1F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B88F-0DB2-C1D8-C9F0-7CE93E4D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A6EB-2099-C708-0DBE-7DA7415A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C9AE-3D00-1FF6-7441-9778092D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EA81-64CC-A022-7EB2-3264490B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0A72-9CB7-DE0A-2276-A163914C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384E-18BC-8C20-E792-32D75658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98EC-9228-3C13-1971-5F654F5A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6018-FEFC-83D2-CCED-7405599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EE487-4D77-1EFB-AC93-87ECCE01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B8E9-F777-DADA-E96A-B3C5E418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2D3F-3AB7-E456-8CD0-CC578B72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BFC5-A5D3-8D3C-A5F8-00E0884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585B-3491-ADF9-450C-AB1E3697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1D02-3773-AE40-78AF-6408E144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83262-86B5-21A8-661F-4083101B0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1307D-0A51-CFD7-DB16-2BF21460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4797-874F-76A8-403F-3FE68F37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F19B-DB98-5FE2-604F-8DC9028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4A7F-0B3A-54A3-91FB-D8807B09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BF3B-4F29-F6E2-D40A-D0D5EF00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B98E6-81F0-C946-6591-3B7BF450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EDCA4-66CE-B38D-3A70-EED7E888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C560A-87FF-D3F5-17C4-649FE31E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34316-225B-4672-4102-DFF60F91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39AF2-6754-23CC-019A-4EE780C5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27BF5-1875-9132-1799-6F5F029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2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149B-BD18-04A6-879A-79BCB580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6D22-963C-949E-A51F-3FCBA030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1D49C-A619-BE1A-BE4C-B8D8B1BE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8554-860F-A126-13A7-B2B73D9E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4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75F5F-1C1D-F5F9-A5A7-3B2C35D8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BB164-2074-F691-160A-B25DF9AE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D609E-0BC7-008F-720A-8553C594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0233-5C05-0836-9C70-2B484CC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6B34-759D-F59F-56C8-3677C765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4B14-1108-CA39-4DF3-C000F8AD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6A11-5185-C02C-66EF-729A6AAD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6D6B-EC69-A049-D701-8C786CFD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4418-4106-3311-7E5E-CE86F29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7300-9ADE-3F61-BFEF-7F74F9F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CD8AF-3731-6EBF-B9B6-12A5CE0B6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66419-8923-A260-C463-73CCAEEE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D507B-03E4-6CD7-AFD3-5C804756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0893-3204-FD06-805F-8B8432E6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F7243-3008-9BA8-6A97-B72B293F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115D8-7989-3E10-ABC8-E046E453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36515-5D6D-ED36-94E9-0B5EA1D6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A087-AD10-7F73-FEE4-A17C4E651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47767-C42B-48D3-8D08-1974CA6F766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EFF4C-4EE7-FA10-199E-A333470E6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0931-FCB2-943E-F0A7-79BBD2535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1B4F7-F1DF-467C-8DBE-16E81FF22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5AB7233-860C-1BF2-E34B-956A25CF0EA6}"/>
              </a:ext>
            </a:extLst>
          </p:cNvPr>
          <p:cNvGrpSpPr/>
          <p:nvPr/>
        </p:nvGrpSpPr>
        <p:grpSpPr>
          <a:xfrm>
            <a:off x="757084" y="1398638"/>
            <a:ext cx="3814916" cy="4060723"/>
            <a:chOff x="186813" y="235974"/>
            <a:chExt cx="3205316" cy="33380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2BB79D-61C9-458D-56A2-B3E6FFA2E790}"/>
                </a:ext>
              </a:extLst>
            </p:cNvPr>
            <p:cNvSpPr/>
            <p:nvPr/>
          </p:nvSpPr>
          <p:spPr>
            <a:xfrm>
              <a:off x="186813" y="235974"/>
              <a:ext cx="3205316" cy="432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ClassName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5AD4E7-2A61-0576-ACF6-4F6F1EC1A44E}"/>
                </a:ext>
              </a:extLst>
            </p:cNvPr>
            <p:cNvSpPr/>
            <p:nvPr/>
          </p:nvSpPr>
          <p:spPr>
            <a:xfrm>
              <a:off x="186813" y="673510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Variables / Properties</a:t>
              </a:r>
            </a:p>
            <a:p>
              <a:pPr algn="ctr"/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+(public) </a:t>
              </a:r>
              <a:r>
                <a:rPr lang="en-US" dirty="0" err="1">
                  <a:solidFill>
                    <a:srgbClr val="002060"/>
                  </a:solidFill>
                </a:rPr>
                <a:t>variableName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-(private) </a:t>
              </a:r>
              <a:r>
                <a:rPr lang="en-US" dirty="0" err="1">
                  <a:solidFill>
                    <a:srgbClr val="002060"/>
                  </a:solidFill>
                </a:rPr>
                <a:t>variableName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~(protected) </a:t>
              </a:r>
              <a:r>
                <a:rPr lang="en-US" dirty="0" err="1">
                  <a:solidFill>
                    <a:srgbClr val="002060"/>
                  </a:solidFill>
                </a:rPr>
                <a:t>variableName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(default) </a:t>
              </a:r>
              <a:r>
                <a:rPr lang="en-US" dirty="0" err="1">
                  <a:solidFill>
                    <a:srgbClr val="002060"/>
                  </a:solidFill>
                </a:rPr>
                <a:t>variableName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A440EB-D97C-A336-FF3B-3CA5F697A8D3}"/>
                </a:ext>
              </a:extLst>
            </p:cNvPr>
            <p:cNvSpPr/>
            <p:nvPr/>
          </p:nvSpPr>
          <p:spPr>
            <a:xfrm>
              <a:off x="186813" y="2123767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Methods / Behaviors/ Functionalities</a:t>
              </a:r>
              <a:br>
                <a:rPr lang="en-US" dirty="0">
                  <a:solidFill>
                    <a:srgbClr val="002060"/>
                  </a:solidFill>
                </a:rPr>
              </a:b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+ </a:t>
              </a:r>
              <a:r>
                <a:rPr lang="en-US" dirty="0" err="1">
                  <a:solidFill>
                    <a:srgbClr val="002060"/>
                  </a:solidFill>
                </a:rPr>
                <a:t>method_name</a:t>
              </a:r>
              <a:r>
                <a:rPr lang="en-US" dirty="0">
                  <a:solidFill>
                    <a:srgbClr val="002060"/>
                  </a:solidFill>
                </a:rPr>
                <a:t>(param): return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- </a:t>
              </a:r>
              <a:r>
                <a:rPr lang="en-US" dirty="0" err="1">
                  <a:solidFill>
                    <a:srgbClr val="002060"/>
                  </a:solidFill>
                </a:rPr>
                <a:t>method_name</a:t>
              </a:r>
              <a:r>
                <a:rPr lang="en-US" dirty="0">
                  <a:solidFill>
                    <a:srgbClr val="002060"/>
                  </a:solidFill>
                </a:rPr>
                <a:t>(param): return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~ </a:t>
              </a:r>
              <a:r>
                <a:rPr lang="en-US" dirty="0" err="1">
                  <a:solidFill>
                    <a:srgbClr val="002060"/>
                  </a:solidFill>
                </a:rPr>
                <a:t>method_name</a:t>
              </a:r>
              <a:r>
                <a:rPr lang="en-US" dirty="0">
                  <a:solidFill>
                    <a:srgbClr val="002060"/>
                  </a:solidFill>
                </a:rPr>
                <a:t>(param): return</a:t>
              </a:r>
            </a:p>
            <a:p>
              <a:pPr algn="ctr"/>
              <a:r>
                <a:rPr lang="en-US" dirty="0" err="1">
                  <a:solidFill>
                    <a:srgbClr val="002060"/>
                  </a:solidFill>
                </a:rPr>
                <a:t>method_name</a:t>
              </a:r>
              <a:r>
                <a:rPr lang="en-US" dirty="0">
                  <a:solidFill>
                    <a:srgbClr val="002060"/>
                  </a:solidFill>
                </a:rPr>
                <a:t>(param):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623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86B64E-8956-5CD7-EABF-EC13E677A4FC}"/>
              </a:ext>
            </a:extLst>
          </p:cNvPr>
          <p:cNvGrpSpPr/>
          <p:nvPr/>
        </p:nvGrpSpPr>
        <p:grpSpPr>
          <a:xfrm>
            <a:off x="191729" y="2696496"/>
            <a:ext cx="3814916" cy="4060723"/>
            <a:chOff x="186813" y="235974"/>
            <a:chExt cx="3205316" cy="33380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E4F44C-608C-CCCE-1848-AF4AD5BFA3D9}"/>
                </a:ext>
              </a:extLst>
            </p:cNvPr>
            <p:cNvSpPr/>
            <p:nvPr/>
          </p:nvSpPr>
          <p:spPr>
            <a:xfrm>
              <a:off x="186813" y="235974"/>
              <a:ext cx="3205316" cy="432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Car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B53442-AEAA-867F-0A43-8E520955FEAD}"/>
                </a:ext>
              </a:extLst>
            </p:cNvPr>
            <p:cNvSpPr/>
            <p:nvPr/>
          </p:nvSpPr>
          <p:spPr>
            <a:xfrm>
              <a:off x="186813" y="673510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Make: Ford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 err="1">
                  <a:solidFill>
                    <a:srgbClr val="002060"/>
                  </a:solidFill>
                </a:rPr>
                <a:t>Manf_Year</a:t>
              </a:r>
              <a:r>
                <a:rPr lang="en-US" dirty="0">
                  <a:solidFill>
                    <a:srgbClr val="002060"/>
                  </a:solidFill>
                </a:rPr>
                <a:t>: 2017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Color: White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Model: EcoSport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23C302-738A-0602-FEEA-070E5A5B1CE9}"/>
                </a:ext>
              </a:extLst>
            </p:cNvPr>
            <p:cNvSpPr/>
            <p:nvPr/>
          </p:nvSpPr>
          <p:spPr>
            <a:xfrm>
              <a:off x="186813" y="2123767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Steer()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Ignition()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Drive()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Reverse()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Stop()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D948A1-F2A9-25C4-B1EC-C9382D9C1897}"/>
              </a:ext>
            </a:extLst>
          </p:cNvPr>
          <p:cNvGrpSpPr/>
          <p:nvPr/>
        </p:nvGrpSpPr>
        <p:grpSpPr>
          <a:xfrm>
            <a:off x="4191001" y="2696496"/>
            <a:ext cx="3814916" cy="4060723"/>
            <a:chOff x="186813" y="235974"/>
            <a:chExt cx="3205316" cy="33380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E982CF-B672-6236-6B91-75D77D2FA22F}"/>
                </a:ext>
              </a:extLst>
            </p:cNvPr>
            <p:cNvSpPr/>
            <p:nvPr/>
          </p:nvSpPr>
          <p:spPr>
            <a:xfrm>
              <a:off x="186813" y="235974"/>
              <a:ext cx="3205316" cy="432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Van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8B8F80-C7C7-A553-F0FC-F5B9B0C383CB}"/>
                </a:ext>
              </a:extLst>
            </p:cNvPr>
            <p:cNvSpPr/>
            <p:nvPr/>
          </p:nvSpPr>
          <p:spPr>
            <a:xfrm>
              <a:off x="186813" y="673510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Make: Maruti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 err="1">
                  <a:solidFill>
                    <a:srgbClr val="002060"/>
                  </a:solidFill>
                </a:rPr>
                <a:t>Manf_Year</a:t>
              </a:r>
              <a:r>
                <a:rPr lang="en-US" dirty="0">
                  <a:solidFill>
                    <a:srgbClr val="002060"/>
                  </a:solidFill>
                </a:rPr>
                <a:t>: 2019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Color: White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Model: Omni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E14C61-106F-068D-119D-27122D80C164}"/>
                </a:ext>
              </a:extLst>
            </p:cNvPr>
            <p:cNvSpPr/>
            <p:nvPr/>
          </p:nvSpPr>
          <p:spPr>
            <a:xfrm>
              <a:off x="186813" y="2123767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Steer()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Ignition()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Drive()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Reverse()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Stop()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DC4B5-8605-33EB-9A26-8143A07A536A}"/>
              </a:ext>
            </a:extLst>
          </p:cNvPr>
          <p:cNvGrpSpPr/>
          <p:nvPr/>
        </p:nvGrpSpPr>
        <p:grpSpPr>
          <a:xfrm>
            <a:off x="8190273" y="2696496"/>
            <a:ext cx="3814916" cy="4060723"/>
            <a:chOff x="186813" y="235974"/>
            <a:chExt cx="3205316" cy="333805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131E59-8087-FEB3-997B-347ECA87E2A8}"/>
                </a:ext>
              </a:extLst>
            </p:cNvPr>
            <p:cNvSpPr/>
            <p:nvPr/>
          </p:nvSpPr>
          <p:spPr>
            <a:xfrm>
              <a:off x="186813" y="235974"/>
              <a:ext cx="3205316" cy="4326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Bus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4F701D-7D67-EED2-5B10-F8C33D32C83A}"/>
                </a:ext>
              </a:extLst>
            </p:cNvPr>
            <p:cNvSpPr/>
            <p:nvPr/>
          </p:nvSpPr>
          <p:spPr>
            <a:xfrm>
              <a:off x="186813" y="673510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Make: Benz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 err="1">
                  <a:solidFill>
                    <a:srgbClr val="002060"/>
                  </a:solidFill>
                </a:rPr>
                <a:t>Manf_Year</a:t>
              </a:r>
              <a:r>
                <a:rPr lang="en-US" dirty="0">
                  <a:solidFill>
                    <a:srgbClr val="002060"/>
                  </a:solidFill>
                </a:rPr>
                <a:t>: 2019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Color: White</a:t>
              </a:r>
              <a:br>
                <a:rPr lang="en-US" dirty="0">
                  <a:solidFill>
                    <a:srgbClr val="002060"/>
                  </a:solidFill>
                </a:rPr>
              </a:br>
              <a:r>
                <a:rPr lang="en-US" dirty="0">
                  <a:solidFill>
                    <a:srgbClr val="002060"/>
                  </a:solidFill>
                </a:rPr>
                <a:t>Model: Sleeper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BEC94D-2DF3-6F2E-8374-973D6C58ED92}"/>
                </a:ext>
              </a:extLst>
            </p:cNvPr>
            <p:cNvSpPr/>
            <p:nvPr/>
          </p:nvSpPr>
          <p:spPr>
            <a:xfrm>
              <a:off x="186813" y="2123767"/>
              <a:ext cx="3205316" cy="14502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Steer()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Ignition()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Drive()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Reverse()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Stop()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36F83-4C13-5BE1-5276-B9D4F6AFBD01}"/>
              </a:ext>
            </a:extLst>
          </p:cNvPr>
          <p:cNvSpPr/>
          <p:nvPr/>
        </p:nvSpPr>
        <p:spPr>
          <a:xfrm>
            <a:off x="4191001" y="184354"/>
            <a:ext cx="3814916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Vehicle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EDDC2EA-6FCB-1ED1-BAE5-26152189BBB3}"/>
              </a:ext>
            </a:extLst>
          </p:cNvPr>
          <p:cNvCxnSpPr>
            <a:stCxn id="9" idx="0"/>
            <a:endCxn id="18" idx="2"/>
          </p:cNvCxnSpPr>
          <p:nvPr/>
        </p:nvCxnSpPr>
        <p:spPr>
          <a:xfrm rot="5400000" flipH="1" flipV="1">
            <a:off x="3105892" y="-296071"/>
            <a:ext cx="1985862" cy="3999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EED300-0C59-9E79-903C-2D20AE6704E2}"/>
              </a:ext>
            </a:extLst>
          </p:cNvPr>
          <p:cNvCxnSpPr>
            <a:stCxn id="3" idx="0"/>
            <a:endCxn id="18" idx="2"/>
          </p:cNvCxnSpPr>
          <p:nvPr/>
        </p:nvCxnSpPr>
        <p:spPr>
          <a:xfrm rot="5400000" flipH="1" flipV="1">
            <a:off x="5105528" y="1703565"/>
            <a:ext cx="1985862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38CAA76-57B6-172C-5BF1-6B240A9DA30C}"/>
              </a:ext>
            </a:extLst>
          </p:cNvPr>
          <p:cNvCxnSpPr>
            <a:stCxn id="15" idx="0"/>
            <a:endCxn id="18" idx="2"/>
          </p:cNvCxnSpPr>
          <p:nvPr/>
        </p:nvCxnSpPr>
        <p:spPr>
          <a:xfrm rot="16200000" flipV="1">
            <a:off x="7105164" y="-296071"/>
            <a:ext cx="1985862" cy="39992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9FDC55-5000-EC8B-8F3F-7121EBF7C710}"/>
              </a:ext>
            </a:extLst>
          </p:cNvPr>
          <p:cNvSpPr txBox="1"/>
          <p:nvPr/>
        </p:nvSpPr>
        <p:spPr>
          <a:xfrm>
            <a:off x="8779037" y="262828"/>
            <a:ext cx="131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B2F9F-4FFD-26EB-778E-C116BECAAC20}"/>
              </a:ext>
            </a:extLst>
          </p:cNvPr>
          <p:cNvSpPr txBox="1"/>
          <p:nvPr/>
        </p:nvSpPr>
        <p:spPr>
          <a:xfrm>
            <a:off x="8785387" y="789108"/>
            <a:ext cx="178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438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AB4A6-1D85-1F15-2304-60D600297C2E}"/>
              </a:ext>
            </a:extLst>
          </p:cNvPr>
          <p:cNvSpPr/>
          <p:nvPr/>
        </p:nvSpPr>
        <p:spPr>
          <a:xfrm>
            <a:off x="966020" y="1619864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19A12-BBEE-B2A8-2BEA-AEF11E6B2E5F}"/>
              </a:ext>
            </a:extLst>
          </p:cNvPr>
          <p:cNvSpPr/>
          <p:nvPr/>
        </p:nvSpPr>
        <p:spPr>
          <a:xfrm>
            <a:off x="966020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1FD56-A36F-9D52-2074-56A1BB7F3E4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12042" y="2146144"/>
            <a:ext cx="0" cy="1282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E7973-5083-E650-3F9F-D33742896E21}"/>
              </a:ext>
            </a:extLst>
          </p:cNvPr>
          <p:cNvSpPr/>
          <p:nvPr/>
        </p:nvSpPr>
        <p:spPr>
          <a:xfrm>
            <a:off x="7145595" y="1619864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252CF-59A4-D190-1D97-9EA12DC13D90}"/>
              </a:ext>
            </a:extLst>
          </p:cNvPr>
          <p:cNvSpPr/>
          <p:nvPr/>
        </p:nvSpPr>
        <p:spPr>
          <a:xfrm>
            <a:off x="5349978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51D97-A8F6-95DA-2412-35CF3D5003D2}"/>
              </a:ext>
            </a:extLst>
          </p:cNvPr>
          <p:cNvSpPr/>
          <p:nvPr/>
        </p:nvSpPr>
        <p:spPr>
          <a:xfrm>
            <a:off x="7145595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float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35B094-F237-3005-4D03-65E98522EBBE}"/>
              </a:ext>
            </a:extLst>
          </p:cNvPr>
          <p:cNvSpPr/>
          <p:nvPr/>
        </p:nvSpPr>
        <p:spPr>
          <a:xfrm>
            <a:off x="8941212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str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A400932-B937-97AA-70B4-12CF1334BC94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rot="5400000" flipH="1" flipV="1">
            <a:off x="6352380" y="1889764"/>
            <a:ext cx="1282856" cy="17956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5E58DC-6A7E-3894-4F46-F2C0B81E7A43}"/>
              </a:ext>
            </a:extLst>
          </p:cNvPr>
          <p:cNvCxnSpPr>
            <a:stCxn id="27" idx="0"/>
            <a:endCxn id="19" idx="2"/>
          </p:cNvCxnSpPr>
          <p:nvPr/>
        </p:nvCxnSpPr>
        <p:spPr>
          <a:xfrm rot="5400000" flipH="1" flipV="1">
            <a:off x="7250189" y="2787572"/>
            <a:ext cx="128285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60DEEA4-5474-3724-2DC1-1CBDE6E3B022}"/>
              </a:ext>
            </a:extLst>
          </p:cNvPr>
          <p:cNvCxnSpPr>
            <a:stCxn id="28" idx="0"/>
            <a:endCxn id="19" idx="2"/>
          </p:cNvCxnSpPr>
          <p:nvPr/>
        </p:nvCxnSpPr>
        <p:spPr>
          <a:xfrm rot="16200000" flipV="1">
            <a:off x="8147998" y="1889763"/>
            <a:ext cx="1282856" cy="17956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B1CC6F-A128-F5EB-29EC-B419AB89E3FD}"/>
              </a:ext>
            </a:extLst>
          </p:cNvPr>
          <p:cNvSpPr txBox="1"/>
          <p:nvPr/>
        </p:nvSpPr>
        <p:spPr>
          <a:xfrm>
            <a:off x="845574" y="943897"/>
            <a:ext cx="253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Level Inheritance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DC955C-4013-B65B-7E29-6674DCBF5D06}"/>
              </a:ext>
            </a:extLst>
          </p:cNvPr>
          <p:cNvSpPr txBox="1"/>
          <p:nvPr/>
        </p:nvSpPr>
        <p:spPr>
          <a:xfrm>
            <a:off x="6629639" y="915268"/>
            <a:ext cx="25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389695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AB4A6-1D85-1F15-2304-60D600297C2E}"/>
              </a:ext>
            </a:extLst>
          </p:cNvPr>
          <p:cNvSpPr/>
          <p:nvPr/>
        </p:nvSpPr>
        <p:spPr>
          <a:xfrm>
            <a:off x="966020" y="1619864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19A12-BBEE-B2A8-2BEA-AEF11E6B2E5F}"/>
              </a:ext>
            </a:extLst>
          </p:cNvPr>
          <p:cNvSpPr/>
          <p:nvPr/>
        </p:nvSpPr>
        <p:spPr>
          <a:xfrm>
            <a:off x="966020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1FD56-A36F-9D52-2074-56A1BB7F3E4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712042" y="2146144"/>
            <a:ext cx="0" cy="1282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E7973-5083-E650-3F9F-D33742896E21}"/>
              </a:ext>
            </a:extLst>
          </p:cNvPr>
          <p:cNvSpPr/>
          <p:nvPr/>
        </p:nvSpPr>
        <p:spPr>
          <a:xfrm>
            <a:off x="7145595" y="1619864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Object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252CF-59A4-D190-1D97-9EA12DC13D90}"/>
              </a:ext>
            </a:extLst>
          </p:cNvPr>
          <p:cNvSpPr/>
          <p:nvPr/>
        </p:nvSpPr>
        <p:spPr>
          <a:xfrm>
            <a:off x="4603956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51D97-A8F6-95DA-2412-35CF3D5003D2}"/>
              </a:ext>
            </a:extLst>
          </p:cNvPr>
          <p:cNvSpPr/>
          <p:nvPr/>
        </p:nvSpPr>
        <p:spPr>
          <a:xfrm>
            <a:off x="6399573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float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35B094-F237-3005-4D03-65E98522EBBE}"/>
              </a:ext>
            </a:extLst>
          </p:cNvPr>
          <p:cNvSpPr/>
          <p:nvPr/>
        </p:nvSpPr>
        <p:spPr>
          <a:xfrm>
            <a:off x="8195190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str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A400932-B937-97AA-70B4-12CF1334BC94}"/>
              </a:ext>
            </a:extLst>
          </p:cNvPr>
          <p:cNvCxnSpPr>
            <a:stCxn id="21" idx="0"/>
            <a:endCxn id="19" idx="2"/>
          </p:cNvCxnSpPr>
          <p:nvPr/>
        </p:nvCxnSpPr>
        <p:spPr>
          <a:xfrm rot="5400000" flipH="1" flipV="1">
            <a:off x="5979369" y="1516753"/>
            <a:ext cx="1282856" cy="25416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5E58DC-6A7E-3894-4F46-F2C0B81E7A43}"/>
              </a:ext>
            </a:extLst>
          </p:cNvPr>
          <p:cNvCxnSpPr>
            <a:stCxn id="27" idx="0"/>
            <a:endCxn id="19" idx="2"/>
          </p:cNvCxnSpPr>
          <p:nvPr/>
        </p:nvCxnSpPr>
        <p:spPr>
          <a:xfrm rot="5400000" flipH="1" flipV="1">
            <a:off x="6877178" y="2414561"/>
            <a:ext cx="1282856" cy="7460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60DEEA4-5474-3724-2DC1-1CBDE6E3B022}"/>
              </a:ext>
            </a:extLst>
          </p:cNvPr>
          <p:cNvCxnSpPr>
            <a:stCxn id="28" idx="0"/>
            <a:endCxn id="19" idx="2"/>
          </p:cNvCxnSpPr>
          <p:nvPr/>
        </p:nvCxnSpPr>
        <p:spPr>
          <a:xfrm rot="16200000" flipV="1">
            <a:off x="7774987" y="2262774"/>
            <a:ext cx="1282856" cy="10495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08B644E-B597-EB2D-01C3-E68B82997243}"/>
              </a:ext>
            </a:extLst>
          </p:cNvPr>
          <p:cNvSpPr/>
          <p:nvPr/>
        </p:nvSpPr>
        <p:spPr>
          <a:xfrm>
            <a:off x="966020" y="4448716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42B799-B23B-A415-9D85-ED9643647F38}"/>
              </a:ext>
            </a:extLst>
          </p:cNvPr>
          <p:cNvSpPr/>
          <p:nvPr/>
        </p:nvSpPr>
        <p:spPr>
          <a:xfrm>
            <a:off x="966020" y="5468432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4DB1C5-F5DB-F3FD-2B77-CC9C4F78961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712042" y="4974996"/>
            <a:ext cx="0" cy="493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9026B5-959E-1F8F-FF6F-C174FF204693}"/>
              </a:ext>
            </a:extLst>
          </p:cNvPr>
          <p:cNvCxnSpPr>
            <a:cxnSpLocks/>
          </p:cNvCxnSpPr>
          <p:nvPr/>
        </p:nvCxnSpPr>
        <p:spPr>
          <a:xfrm flipV="1">
            <a:off x="1712042" y="3955280"/>
            <a:ext cx="0" cy="493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414C7-4BE2-47AE-CFB7-18172A56A2F5}"/>
              </a:ext>
            </a:extLst>
          </p:cNvPr>
          <p:cNvSpPr/>
          <p:nvPr/>
        </p:nvSpPr>
        <p:spPr>
          <a:xfrm>
            <a:off x="9990807" y="3429000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Vehicle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AFD1E5A-D064-82CC-21CB-E08D301106FA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rot="16200000" flipV="1">
            <a:off x="8672795" y="1364966"/>
            <a:ext cx="1282856" cy="28452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C0FCD-3F8D-802D-CF66-0133CA420BAB}"/>
              </a:ext>
            </a:extLst>
          </p:cNvPr>
          <p:cNvSpPr/>
          <p:nvPr/>
        </p:nvSpPr>
        <p:spPr>
          <a:xfrm>
            <a:off x="6772584" y="453512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09E272-DB95-8188-C080-9B0F77E3F919}"/>
              </a:ext>
            </a:extLst>
          </p:cNvPr>
          <p:cNvSpPr/>
          <p:nvPr/>
        </p:nvSpPr>
        <p:spPr>
          <a:xfrm>
            <a:off x="8416415" y="453512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Van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ADD03-D368-87B1-80BE-84EC65465AE5}"/>
              </a:ext>
            </a:extLst>
          </p:cNvPr>
          <p:cNvSpPr/>
          <p:nvPr/>
        </p:nvSpPr>
        <p:spPr>
          <a:xfrm>
            <a:off x="10060246" y="453512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Bike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86BBC49-8EC6-B497-3C5E-43858350A117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rot="5400000" flipH="1" flipV="1">
            <a:off x="8837793" y="2636094"/>
            <a:ext cx="579849" cy="32182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7014852-D4AE-E157-375B-2FE78A5BF074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5400000" flipH="1" flipV="1">
            <a:off x="9659709" y="3458009"/>
            <a:ext cx="579849" cy="157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40D62B8-177D-F5AE-04A3-7871BB6C2606}"/>
              </a:ext>
            </a:extLst>
          </p:cNvPr>
          <p:cNvCxnSpPr>
            <a:stCxn id="18" idx="0"/>
            <a:endCxn id="13" idx="2"/>
          </p:cNvCxnSpPr>
          <p:nvPr/>
        </p:nvCxnSpPr>
        <p:spPr>
          <a:xfrm rot="16200000" flipV="1">
            <a:off x="10481625" y="4210485"/>
            <a:ext cx="579849" cy="69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38F383-C998-3025-EDF2-019AE9727C0F}"/>
              </a:ext>
            </a:extLst>
          </p:cNvPr>
          <p:cNvSpPr txBox="1"/>
          <p:nvPr/>
        </p:nvSpPr>
        <p:spPr>
          <a:xfrm>
            <a:off x="845574" y="943897"/>
            <a:ext cx="251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Multi-Level Inheritance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E52826-DD2C-0C4A-FFDC-8F40200570C3}"/>
              </a:ext>
            </a:extLst>
          </p:cNvPr>
          <p:cNvSpPr txBox="1"/>
          <p:nvPr/>
        </p:nvSpPr>
        <p:spPr>
          <a:xfrm>
            <a:off x="6629639" y="915268"/>
            <a:ext cx="25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420863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4F8799-518E-B244-EEBB-1E5E7626480B}"/>
              </a:ext>
            </a:extLst>
          </p:cNvPr>
          <p:cNvSpPr/>
          <p:nvPr/>
        </p:nvSpPr>
        <p:spPr>
          <a:xfrm>
            <a:off x="5349978" y="823451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87D62-F597-8C57-E6DB-CA12260D758D}"/>
              </a:ext>
            </a:extLst>
          </p:cNvPr>
          <p:cNvSpPr/>
          <p:nvPr/>
        </p:nvSpPr>
        <p:spPr>
          <a:xfrm>
            <a:off x="2936159" y="236219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2AFFB-C773-0908-7052-E9560537C350}"/>
              </a:ext>
            </a:extLst>
          </p:cNvPr>
          <p:cNvSpPr/>
          <p:nvPr/>
        </p:nvSpPr>
        <p:spPr>
          <a:xfrm>
            <a:off x="4761272" y="236219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7898B-1E88-4884-F216-A30D91C28DA8}"/>
              </a:ext>
            </a:extLst>
          </p:cNvPr>
          <p:cNvSpPr/>
          <p:nvPr/>
        </p:nvSpPr>
        <p:spPr>
          <a:xfrm>
            <a:off x="6586385" y="236219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3D067-ADBD-3BFD-4028-778DC59F20EE}"/>
              </a:ext>
            </a:extLst>
          </p:cNvPr>
          <p:cNvSpPr/>
          <p:nvPr/>
        </p:nvSpPr>
        <p:spPr>
          <a:xfrm>
            <a:off x="8411498" y="236219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9A23-B883-D697-D965-D6AEA50FE8E1}"/>
              </a:ext>
            </a:extLst>
          </p:cNvPr>
          <p:cNvSpPr txBox="1"/>
          <p:nvPr/>
        </p:nvSpPr>
        <p:spPr>
          <a:xfrm>
            <a:off x="681123" y="454119"/>
            <a:ext cx="257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Inheritance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BD39A2-3835-1039-D621-198DC9B0C31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382856" y="649056"/>
            <a:ext cx="1012468" cy="24138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5B9763-12D6-DD59-6EBD-22B031AB2564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5295413" y="1561612"/>
            <a:ext cx="1012468" cy="5887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17922FD-21D0-105C-7188-502E01E035DE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6207970" y="1237761"/>
            <a:ext cx="1012468" cy="1236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82B3D8D-97FF-B2B1-9D10-22D403B281F3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7120526" y="325205"/>
            <a:ext cx="1012468" cy="3061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1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4F8799-518E-B244-EEBB-1E5E7626480B}"/>
              </a:ext>
            </a:extLst>
          </p:cNvPr>
          <p:cNvSpPr/>
          <p:nvPr/>
        </p:nvSpPr>
        <p:spPr>
          <a:xfrm>
            <a:off x="5349978" y="823451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87D62-F597-8C57-E6DB-CA12260D758D}"/>
              </a:ext>
            </a:extLst>
          </p:cNvPr>
          <p:cNvSpPr/>
          <p:nvPr/>
        </p:nvSpPr>
        <p:spPr>
          <a:xfrm>
            <a:off x="2936158" y="288847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2AFFB-C773-0908-7052-E9560537C350}"/>
              </a:ext>
            </a:extLst>
          </p:cNvPr>
          <p:cNvSpPr/>
          <p:nvPr/>
        </p:nvSpPr>
        <p:spPr>
          <a:xfrm>
            <a:off x="7763799" y="288847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9A23-B883-D697-D965-D6AEA50FE8E1}"/>
              </a:ext>
            </a:extLst>
          </p:cNvPr>
          <p:cNvSpPr txBox="1"/>
          <p:nvPr/>
        </p:nvSpPr>
        <p:spPr>
          <a:xfrm>
            <a:off x="681123" y="454119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Inheritance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BD39A2-3835-1039-D621-198DC9B0C31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119716" y="912195"/>
            <a:ext cx="1538748" cy="24138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5B9763-12D6-DD59-6EBD-22B031AB2564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533537" y="912194"/>
            <a:ext cx="1538748" cy="24138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64C6B8-68DA-C3FE-5CD9-05882B5B3376}"/>
              </a:ext>
            </a:extLst>
          </p:cNvPr>
          <p:cNvSpPr/>
          <p:nvPr/>
        </p:nvSpPr>
        <p:spPr>
          <a:xfrm>
            <a:off x="5349978" y="4043515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D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1FE8FD-1618-30AA-8FD7-1FA74AB44276}"/>
              </a:ext>
            </a:extLst>
          </p:cNvPr>
          <p:cNvCxnSpPr>
            <a:stCxn id="3" idx="1"/>
            <a:endCxn id="10" idx="2"/>
          </p:cNvCxnSpPr>
          <p:nvPr/>
        </p:nvCxnSpPr>
        <p:spPr>
          <a:xfrm rot="10800000">
            <a:off x="3682180" y="3414759"/>
            <a:ext cx="1667798" cy="891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3536364-5C38-4DC8-DCBF-AC0DC62E3B8C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6842022" y="3414759"/>
            <a:ext cx="1667799" cy="891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9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4F8799-518E-B244-EEBB-1E5E7626480B}"/>
              </a:ext>
            </a:extLst>
          </p:cNvPr>
          <p:cNvSpPr/>
          <p:nvPr/>
        </p:nvSpPr>
        <p:spPr>
          <a:xfrm>
            <a:off x="5349978" y="823451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87D62-F597-8C57-E6DB-CA12260D758D}"/>
              </a:ext>
            </a:extLst>
          </p:cNvPr>
          <p:cNvSpPr/>
          <p:nvPr/>
        </p:nvSpPr>
        <p:spPr>
          <a:xfrm>
            <a:off x="2936158" y="288847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2AFFB-C773-0908-7052-E9560537C350}"/>
              </a:ext>
            </a:extLst>
          </p:cNvPr>
          <p:cNvSpPr/>
          <p:nvPr/>
        </p:nvSpPr>
        <p:spPr>
          <a:xfrm>
            <a:off x="7763799" y="2888479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329A23-B883-D697-D965-D6AEA50FE8E1}"/>
              </a:ext>
            </a:extLst>
          </p:cNvPr>
          <p:cNvSpPr txBox="1"/>
          <p:nvPr/>
        </p:nvSpPr>
        <p:spPr>
          <a:xfrm>
            <a:off x="681123" y="454119"/>
            <a:ext cx="202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Hybrid Inheritance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BD39A2-3835-1039-D621-198DC9B0C31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4119716" y="912195"/>
            <a:ext cx="1538748" cy="24138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B5B9763-12D6-DD59-6EBD-22B031AB2564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6533537" y="912194"/>
            <a:ext cx="1538748" cy="241382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264C6B8-68DA-C3FE-5CD9-05882B5B3376}"/>
              </a:ext>
            </a:extLst>
          </p:cNvPr>
          <p:cNvSpPr/>
          <p:nvPr/>
        </p:nvSpPr>
        <p:spPr>
          <a:xfrm>
            <a:off x="5349978" y="4043515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D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91FE8FD-1618-30AA-8FD7-1FA74AB44276}"/>
              </a:ext>
            </a:extLst>
          </p:cNvPr>
          <p:cNvCxnSpPr>
            <a:cxnSpLocks/>
            <a:stCxn id="3" idx="1"/>
            <a:endCxn id="10" idx="2"/>
          </p:cNvCxnSpPr>
          <p:nvPr/>
        </p:nvCxnSpPr>
        <p:spPr>
          <a:xfrm rot="10800000">
            <a:off x="3682180" y="3414759"/>
            <a:ext cx="1667798" cy="891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3536364-5C38-4DC8-DCBF-AC0DC62E3B8C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6842022" y="3414759"/>
            <a:ext cx="1667799" cy="8918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3F50FF-1DC7-13B4-DC19-DB4AAEBC3C8D}"/>
              </a:ext>
            </a:extLst>
          </p:cNvPr>
          <p:cNvSpPr/>
          <p:nvPr/>
        </p:nvSpPr>
        <p:spPr>
          <a:xfrm>
            <a:off x="5349978" y="5198551"/>
            <a:ext cx="1492044" cy="526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Class 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AED477-EB07-2E1E-D75E-629DD5DBDF4E}"/>
              </a:ext>
            </a:extLst>
          </p:cNvPr>
          <p:cNvCxnSpPr>
            <a:stCxn id="2" idx="0"/>
            <a:endCxn id="3" idx="2"/>
          </p:cNvCxnSpPr>
          <p:nvPr/>
        </p:nvCxnSpPr>
        <p:spPr>
          <a:xfrm flipV="1">
            <a:off x="6096000" y="4569795"/>
            <a:ext cx="0" cy="62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79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229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Muthu Viswanathan</dc:creator>
  <cp:lastModifiedBy>Muthu Viswanathan</cp:lastModifiedBy>
  <cp:revision>1</cp:revision>
  <dcterms:created xsi:type="dcterms:W3CDTF">2024-04-15T12:11:47Z</dcterms:created>
  <dcterms:modified xsi:type="dcterms:W3CDTF">2024-04-15T13:21:18Z</dcterms:modified>
</cp:coreProperties>
</file>