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media/image3.jpg" ContentType="image/jpeg"/>
  <Override PartName="/ppt/media/image6.jpg" ContentType="image/jpeg"/>
  <Override PartName="/ppt/media/image9.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7"/>
  </p:notesMasterIdLst>
  <p:sldIdLst>
    <p:sldId id="331" r:id="rId5"/>
    <p:sldId id="410" r:id="rId6"/>
    <p:sldId id="372" r:id="rId7"/>
    <p:sldId id="371" r:id="rId8"/>
    <p:sldId id="388" r:id="rId9"/>
    <p:sldId id="390" r:id="rId10"/>
    <p:sldId id="391" r:id="rId11"/>
    <p:sldId id="396" r:id="rId12"/>
    <p:sldId id="409" r:id="rId13"/>
    <p:sldId id="411" r:id="rId14"/>
    <p:sldId id="403" r:id="rId15"/>
    <p:sldId id="40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8"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4AB06A-EEDC-421C-B5A0-5E9E5241A8E5}" type="datetimeFigureOut">
              <a:rPr lang="en-US" smtClean="0"/>
              <a:t>10/25/2023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BF9438-3EEF-4192-9815-F6F44770AEF7}" type="slidenum">
              <a:rPr lang="en-US" smtClean="0"/>
              <a:t>‹#›</a:t>
            </a:fld>
            <a:endParaRPr lang="en-US" dirty="0"/>
          </a:p>
        </p:txBody>
      </p:sp>
    </p:spTree>
    <p:extLst>
      <p:ext uri="{BB962C8B-B14F-4D97-AF65-F5344CB8AC3E}">
        <p14:creationId xmlns:p14="http://schemas.microsoft.com/office/powerpoint/2010/main" val="26522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FD177CC8-001B-43AD-8769-8F49681EBEDD}"/>
              </a:ext>
            </a:extLst>
          </p:cNvPr>
          <p:cNvSpPr>
            <a:spLocks noGrp="1"/>
          </p:cNvSpPr>
          <p:nvPr>
            <p:ph type="pic" sz="quarter" idx="13"/>
          </p:nvPr>
        </p:nvSpPr>
        <p:spPr>
          <a:xfrm>
            <a:off x="0" y="0"/>
            <a:ext cx="11273115" cy="6858000"/>
          </a:xfrm>
          <a:custGeom>
            <a:avLst/>
            <a:gdLst>
              <a:gd name="connsiteX0" fmla="*/ 3348090 w 11273115"/>
              <a:gd name="connsiteY0" fmla="*/ 0 h 6858000"/>
              <a:gd name="connsiteX1" fmla="*/ 3350669 w 11273115"/>
              <a:gd name="connsiteY1" fmla="*/ 66 h 6858000"/>
              <a:gd name="connsiteX2" fmla="*/ 3350669 w 11273115"/>
              <a:gd name="connsiteY2" fmla="*/ 0 h 6858000"/>
              <a:gd name="connsiteX3" fmla="*/ 11272195 w 11273115"/>
              <a:gd name="connsiteY3" fmla="*/ 0 h 6858000"/>
              <a:gd name="connsiteX4" fmla="*/ 11272195 w 11273115"/>
              <a:gd name="connsiteY4" fmla="*/ 2961216 h 6858000"/>
              <a:gd name="connsiteX5" fmla="*/ 11271695 w 11273115"/>
              <a:gd name="connsiteY5" fmla="*/ 2961216 h 6858000"/>
              <a:gd name="connsiteX6" fmla="*/ 11273115 w 11273115"/>
              <a:gd name="connsiteY6" fmla="*/ 3017366 h 6858000"/>
              <a:gd name="connsiteX7" fmla="*/ 7818094 w 11273115"/>
              <a:gd name="connsiteY7" fmla="*/ 6846005 h 6858000"/>
              <a:gd name="connsiteX8" fmla="*/ 7660345 w 11273115"/>
              <a:gd name="connsiteY8" fmla="*/ 6858000 h 6858000"/>
              <a:gd name="connsiteX9" fmla="*/ 0 w 11273115"/>
              <a:gd name="connsiteY9" fmla="*/ 6858000 h 6858000"/>
              <a:gd name="connsiteX10" fmla="*/ 0 w 11273115"/>
              <a:gd name="connsiteY10" fmla="*/ 3105006 h 6858000"/>
              <a:gd name="connsiteX11" fmla="*/ 1984 w 11273115"/>
              <a:gd name="connsiteY11" fmla="*/ 3078405 h 6858000"/>
              <a:gd name="connsiteX12" fmla="*/ 3348090 w 11273115"/>
              <a:gd name="connsiteY12"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3115" h="6858000">
                <a:moveTo>
                  <a:pt x="3348090" y="0"/>
                </a:moveTo>
                <a:lnTo>
                  <a:pt x="3350669" y="66"/>
                </a:lnTo>
                <a:lnTo>
                  <a:pt x="3350669" y="0"/>
                </a:lnTo>
                <a:lnTo>
                  <a:pt x="11272195" y="0"/>
                </a:lnTo>
                <a:lnTo>
                  <a:pt x="11272195" y="2961216"/>
                </a:lnTo>
                <a:lnTo>
                  <a:pt x="11271695" y="2961216"/>
                </a:lnTo>
                <a:lnTo>
                  <a:pt x="11273115" y="3017366"/>
                </a:lnTo>
                <a:cubicBezTo>
                  <a:pt x="11273115" y="5009996"/>
                  <a:pt x="9758729" y="6648923"/>
                  <a:pt x="7818094" y="6846005"/>
                </a:cubicBezTo>
                <a:lnTo>
                  <a:pt x="7660345" y="6858000"/>
                </a:lnTo>
                <a:lnTo>
                  <a:pt x="0" y="6858000"/>
                </a:lnTo>
                <a:lnTo>
                  <a:pt x="0" y="3105006"/>
                </a:lnTo>
                <a:lnTo>
                  <a:pt x="1984" y="3078405"/>
                </a:lnTo>
                <a:cubicBezTo>
                  <a:pt x="174228" y="1349311"/>
                  <a:pt x="1606596" y="0"/>
                  <a:pt x="3348090" y="0"/>
                </a:cubicBezTo>
                <a:close/>
              </a:path>
            </a:pathLst>
          </a:custGeom>
          <a:solidFill>
            <a:schemeClr val="accent6"/>
          </a:solidFill>
        </p:spPr>
        <p:txBody>
          <a:bodyPr wrap="square" anchor="ctr">
            <a:noAutofit/>
          </a:bodyPr>
          <a:lstStyle>
            <a:lvl1pPr algn="ctr">
              <a:defRPr/>
            </a:lvl1pPr>
          </a:lstStyle>
          <a:p>
            <a:r>
              <a:rPr lang="en-US"/>
              <a:t>Click icon to add picture</a:t>
            </a:r>
            <a:endParaRPr lang="en-US" dirty="0"/>
          </a:p>
        </p:txBody>
      </p:sp>
      <p:sp>
        <p:nvSpPr>
          <p:cNvPr id="9" name="Freeform: Shape 8">
            <a:extLst>
              <a:ext uri="{FF2B5EF4-FFF2-40B4-BE49-F238E27FC236}">
                <a16:creationId xmlns:a16="http://schemas.microsoft.com/office/drawing/2014/main" id="{ED724945-48CE-43AA-A2D7-D18FC7CB735C}"/>
              </a:ext>
              <a:ext uri="{C183D7F6-B498-43B3-948B-1728B52AA6E4}">
                <adec:decorative xmlns:adec="http://schemas.microsoft.com/office/drawing/2017/decorative" val="1"/>
              </a:ext>
            </a:extLst>
          </p:cNvPr>
          <p:cNvSpPr/>
          <p:nvPr userDrawn="1"/>
        </p:nvSpPr>
        <p:spPr>
          <a:xfrm flipH="1" flipV="1">
            <a:off x="0" y="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Title 1">
            <a:extLst>
              <a:ext uri="{FF2B5EF4-FFF2-40B4-BE49-F238E27FC236}">
                <a16:creationId xmlns:a16="http://schemas.microsoft.com/office/drawing/2014/main" id="{FF4C4F21-0086-44BC-AE2C-731756B16DCD}"/>
              </a:ext>
            </a:extLst>
          </p:cNvPr>
          <p:cNvSpPr>
            <a:spLocks noGrp="1"/>
          </p:cNvSpPr>
          <p:nvPr>
            <p:ph type="ctrTitle"/>
          </p:nvPr>
        </p:nvSpPr>
        <p:spPr>
          <a:xfrm>
            <a:off x="609521" y="4330696"/>
            <a:ext cx="11582479" cy="2527304"/>
          </a:xfrm>
          <a:custGeom>
            <a:avLst/>
            <a:gdLst>
              <a:gd name="connsiteX0" fmla="*/ 326075 w 8600365"/>
              <a:gd name="connsiteY0" fmla="*/ 0 h 1224926"/>
              <a:gd name="connsiteX1" fmla="*/ 8274290 w 8600365"/>
              <a:gd name="connsiteY1" fmla="*/ 0 h 1224926"/>
              <a:gd name="connsiteX2" fmla="*/ 8600365 w 8600365"/>
              <a:gd name="connsiteY2" fmla="*/ 326075 h 1224926"/>
              <a:gd name="connsiteX3" fmla="*/ 8600365 w 8600365"/>
              <a:gd name="connsiteY3" fmla="*/ 1224926 h 1224926"/>
              <a:gd name="connsiteX4" fmla="*/ 8600365 w 8600365"/>
              <a:gd name="connsiteY4" fmla="*/ 1224926 h 1224926"/>
              <a:gd name="connsiteX5" fmla="*/ 0 w 8600365"/>
              <a:gd name="connsiteY5" fmla="*/ 1224926 h 1224926"/>
              <a:gd name="connsiteX6" fmla="*/ 0 w 8600365"/>
              <a:gd name="connsiteY6" fmla="*/ 1224926 h 1224926"/>
              <a:gd name="connsiteX7" fmla="*/ 0 w 8600365"/>
              <a:gd name="connsiteY7" fmla="*/ 326075 h 1224926"/>
              <a:gd name="connsiteX8" fmla="*/ 326075 w 8600365"/>
              <a:gd name="connsiteY8" fmla="*/ 0 h 1224926"/>
              <a:gd name="connsiteX0" fmla="*/ 326075 w 8687289"/>
              <a:gd name="connsiteY0" fmla="*/ 0 h 1224926"/>
              <a:gd name="connsiteX1" fmla="*/ 8609570 w 8687289"/>
              <a:gd name="connsiteY1" fmla="*/ 0 h 1224926"/>
              <a:gd name="connsiteX2" fmla="*/ 8600365 w 8687289"/>
              <a:gd name="connsiteY2" fmla="*/ 326075 h 1224926"/>
              <a:gd name="connsiteX3" fmla="*/ 8600365 w 8687289"/>
              <a:gd name="connsiteY3" fmla="*/ 1224926 h 1224926"/>
              <a:gd name="connsiteX4" fmla="*/ 8600365 w 8687289"/>
              <a:gd name="connsiteY4" fmla="*/ 1224926 h 1224926"/>
              <a:gd name="connsiteX5" fmla="*/ 0 w 8687289"/>
              <a:gd name="connsiteY5" fmla="*/ 1224926 h 1224926"/>
              <a:gd name="connsiteX6" fmla="*/ 0 w 8687289"/>
              <a:gd name="connsiteY6" fmla="*/ 1224926 h 1224926"/>
              <a:gd name="connsiteX7" fmla="*/ 0 w 8687289"/>
              <a:gd name="connsiteY7" fmla="*/ 326075 h 1224926"/>
              <a:gd name="connsiteX8" fmla="*/ 326075 w 8687289"/>
              <a:gd name="connsiteY8" fmla="*/ 0 h 1224926"/>
              <a:gd name="connsiteX0" fmla="*/ 326075 w 8635417"/>
              <a:gd name="connsiteY0" fmla="*/ 0 h 1224926"/>
              <a:gd name="connsiteX1" fmla="*/ 8533370 w 8635417"/>
              <a:gd name="connsiteY1" fmla="*/ 0 h 1224926"/>
              <a:gd name="connsiteX2" fmla="*/ 8600365 w 8635417"/>
              <a:gd name="connsiteY2" fmla="*/ 326075 h 1224926"/>
              <a:gd name="connsiteX3" fmla="*/ 8600365 w 8635417"/>
              <a:gd name="connsiteY3" fmla="*/ 1224926 h 1224926"/>
              <a:gd name="connsiteX4" fmla="*/ 8600365 w 8635417"/>
              <a:gd name="connsiteY4" fmla="*/ 1224926 h 1224926"/>
              <a:gd name="connsiteX5" fmla="*/ 0 w 8635417"/>
              <a:gd name="connsiteY5" fmla="*/ 1224926 h 1224926"/>
              <a:gd name="connsiteX6" fmla="*/ 0 w 8635417"/>
              <a:gd name="connsiteY6" fmla="*/ 1224926 h 1224926"/>
              <a:gd name="connsiteX7" fmla="*/ 0 w 8635417"/>
              <a:gd name="connsiteY7" fmla="*/ 326075 h 1224926"/>
              <a:gd name="connsiteX8" fmla="*/ 326075 w 8635417"/>
              <a:gd name="connsiteY8" fmla="*/ 0 h 1224926"/>
              <a:gd name="connsiteX0" fmla="*/ 326075 w 8626903"/>
              <a:gd name="connsiteY0" fmla="*/ 0 h 1224926"/>
              <a:gd name="connsiteX1" fmla="*/ 8518130 w 8626903"/>
              <a:gd name="connsiteY1" fmla="*/ 0 h 1224926"/>
              <a:gd name="connsiteX2" fmla="*/ 8600365 w 8626903"/>
              <a:gd name="connsiteY2" fmla="*/ 326075 h 1224926"/>
              <a:gd name="connsiteX3" fmla="*/ 8600365 w 8626903"/>
              <a:gd name="connsiteY3" fmla="*/ 1224926 h 1224926"/>
              <a:gd name="connsiteX4" fmla="*/ 8600365 w 8626903"/>
              <a:gd name="connsiteY4" fmla="*/ 1224926 h 1224926"/>
              <a:gd name="connsiteX5" fmla="*/ 0 w 8626903"/>
              <a:gd name="connsiteY5" fmla="*/ 1224926 h 1224926"/>
              <a:gd name="connsiteX6" fmla="*/ 0 w 8626903"/>
              <a:gd name="connsiteY6" fmla="*/ 1224926 h 1224926"/>
              <a:gd name="connsiteX7" fmla="*/ 0 w 8626903"/>
              <a:gd name="connsiteY7" fmla="*/ 326075 h 1224926"/>
              <a:gd name="connsiteX8" fmla="*/ 326075 w 8626903"/>
              <a:gd name="connsiteY8" fmla="*/ 0 h 1224926"/>
              <a:gd name="connsiteX0" fmla="*/ 326075 w 8600365"/>
              <a:gd name="connsiteY0" fmla="*/ 0 h 1224926"/>
              <a:gd name="connsiteX1" fmla="*/ 8518130 w 8600365"/>
              <a:gd name="connsiteY1" fmla="*/ 0 h 1224926"/>
              <a:gd name="connsiteX2" fmla="*/ 8600365 w 8600365"/>
              <a:gd name="connsiteY2" fmla="*/ 326075 h 1224926"/>
              <a:gd name="connsiteX3" fmla="*/ 8600365 w 8600365"/>
              <a:gd name="connsiteY3" fmla="*/ 1224926 h 1224926"/>
              <a:gd name="connsiteX4" fmla="*/ 8600365 w 8600365"/>
              <a:gd name="connsiteY4" fmla="*/ 1224926 h 1224926"/>
              <a:gd name="connsiteX5" fmla="*/ 0 w 8600365"/>
              <a:gd name="connsiteY5" fmla="*/ 1224926 h 1224926"/>
              <a:gd name="connsiteX6" fmla="*/ 0 w 8600365"/>
              <a:gd name="connsiteY6" fmla="*/ 1224926 h 1224926"/>
              <a:gd name="connsiteX7" fmla="*/ 0 w 8600365"/>
              <a:gd name="connsiteY7" fmla="*/ 326075 h 1224926"/>
              <a:gd name="connsiteX8" fmla="*/ 326075 w 8600365"/>
              <a:gd name="connsiteY8" fmla="*/ 0 h 1224926"/>
              <a:gd name="connsiteX0" fmla="*/ 326075 w 8600365"/>
              <a:gd name="connsiteY0" fmla="*/ 0 h 1224926"/>
              <a:gd name="connsiteX1" fmla="*/ 8518130 w 8600365"/>
              <a:gd name="connsiteY1" fmla="*/ 0 h 1224926"/>
              <a:gd name="connsiteX2" fmla="*/ 8600365 w 8600365"/>
              <a:gd name="connsiteY2" fmla="*/ 764225 h 1224926"/>
              <a:gd name="connsiteX3" fmla="*/ 8600365 w 8600365"/>
              <a:gd name="connsiteY3" fmla="*/ 1224926 h 1224926"/>
              <a:gd name="connsiteX4" fmla="*/ 8600365 w 8600365"/>
              <a:gd name="connsiteY4" fmla="*/ 1224926 h 1224926"/>
              <a:gd name="connsiteX5" fmla="*/ 0 w 8600365"/>
              <a:gd name="connsiteY5" fmla="*/ 1224926 h 1224926"/>
              <a:gd name="connsiteX6" fmla="*/ 0 w 8600365"/>
              <a:gd name="connsiteY6" fmla="*/ 1224926 h 1224926"/>
              <a:gd name="connsiteX7" fmla="*/ 0 w 8600365"/>
              <a:gd name="connsiteY7" fmla="*/ 326075 h 1224926"/>
              <a:gd name="connsiteX8" fmla="*/ 326075 w 8600365"/>
              <a:gd name="connsiteY8" fmla="*/ 0 h 1224926"/>
              <a:gd name="connsiteX0" fmla="*/ 326075 w 8611111"/>
              <a:gd name="connsiteY0" fmla="*/ 0 h 1224926"/>
              <a:gd name="connsiteX1" fmla="*/ 8603855 w 8611111"/>
              <a:gd name="connsiteY1" fmla="*/ 0 h 1224926"/>
              <a:gd name="connsiteX2" fmla="*/ 8600365 w 8611111"/>
              <a:gd name="connsiteY2" fmla="*/ 764225 h 1224926"/>
              <a:gd name="connsiteX3" fmla="*/ 8600365 w 8611111"/>
              <a:gd name="connsiteY3" fmla="*/ 1224926 h 1224926"/>
              <a:gd name="connsiteX4" fmla="*/ 8600365 w 8611111"/>
              <a:gd name="connsiteY4" fmla="*/ 1224926 h 1224926"/>
              <a:gd name="connsiteX5" fmla="*/ 0 w 8611111"/>
              <a:gd name="connsiteY5" fmla="*/ 1224926 h 1224926"/>
              <a:gd name="connsiteX6" fmla="*/ 0 w 8611111"/>
              <a:gd name="connsiteY6" fmla="*/ 1224926 h 1224926"/>
              <a:gd name="connsiteX7" fmla="*/ 0 w 8611111"/>
              <a:gd name="connsiteY7" fmla="*/ 326075 h 1224926"/>
              <a:gd name="connsiteX8" fmla="*/ 326075 w 8611111"/>
              <a:gd name="connsiteY8" fmla="*/ 0 h 1224926"/>
              <a:gd name="connsiteX0" fmla="*/ 326075 w 8611111"/>
              <a:gd name="connsiteY0" fmla="*/ 0 h 1224926"/>
              <a:gd name="connsiteX1" fmla="*/ 8603855 w 8611111"/>
              <a:gd name="connsiteY1" fmla="*/ 0 h 1224926"/>
              <a:gd name="connsiteX2" fmla="*/ 8600365 w 8611111"/>
              <a:gd name="connsiteY2" fmla="*/ 764225 h 1224926"/>
              <a:gd name="connsiteX3" fmla="*/ 8600365 w 8611111"/>
              <a:gd name="connsiteY3" fmla="*/ 1224926 h 1224926"/>
              <a:gd name="connsiteX4" fmla="*/ 8600365 w 8611111"/>
              <a:gd name="connsiteY4" fmla="*/ 1224926 h 1224926"/>
              <a:gd name="connsiteX5" fmla="*/ 0 w 8611111"/>
              <a:gd name="connsiteY5" fmla="*/ 1224926 h 1224926"/>
              <a:gd name="connsiteX6" fmla="*/ 0 w 8611111"/>
              <a:gd name="connsiteY6" fmla="*/ 1224926 h 1224926"/>
              <a:gd name="connsiteX7" fmla="*/ 0 w 8611111"/>
              <a:gd name="connsiteY7" fmla="*/ 326075 h 1224926"/>
              <a:gd name="connsiteX8" fmla="*/ 326075 w 8611111"/>
              <a:gd name="connsiteY8" fmla="*/ 0 h 1224926"/>
              <a:gd name="connsiteX0" fmla="*/ 326075 w 8606958"/>
              <a:gd name="connsiteY0" fmla="*/ 0 h 1224926"/>
              <a:gd name="connsiteX1" fmla="*/ 8603855 w 8606958"/>
              <a:gd name="connsiteY1" fmla="*/ 0 h 1224926"/>
              <a:gd name="connsiteX2" fmla="*/ 8600365 w 8606958"/>
              <a:gd name="connsiteY2" fmla="*/ 764225 h 1224926"/>
              <a:gd name="connsiteX3" fmla="*/ 8600365 w 8606958"/>
              <a:gd name="connsiteY3" fmla="*/ 1224926 h 1224926"/>
              <a:gd name="connsiteX4" fmla="*/ 8600365 w 8606958"/>
              <a:gd name="connsiteY4" fmla="*/ 1224926 h 1224926"/>
              <a:gd name="connsiteX5" fmla="*/ 0 w 8606958"/>
              <a:gd name="connsiteY5" fmla="*/ 1224926 h 1224926"/>
              <a:gd name="connsiteX6" fmla="*/ 0 w 8606958"/>
              <a:gd name="connsiteY6" fmla="*/ 1224926 h 1224926"/>
              <a:gd name="connsiteX7" fmla="*/ 0 w 8606958"/>
              <a:gd name="connsiteY7" fmla="*/ 326075 h 1224926"/>
              <a:gd name="connsiteX8" fmla="*/ 326075 w 8606958"/>
              <a:gd name="connsiteY8" fmla="*/ 0 h 1224926"/>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0 w 8606958"/>
              <a:gd name="connsiteY6" fmla="*/ 1237299 h 1237299"/>
              <a:gd name="connsiteX7" fmla="*/ 0 w 8606958"/>
              <a:gd name="connsiteY7" fmla="*/ 338448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0 w 8606958"/>
              <a:gd name="connsiteY6" fmla="*/ 1237299 h 1237299"/>
              <a:gd name="connsiteX7" fmla="*/ 405811 w 8606958"/>
              <a:gd name="connsiteY7" fmla="*/ 4807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0 w 8606958"/>
              <a:gd name="connsiteY6" fmla="*/ 1237299 h 1237299"/>
              <a:gd name="connsiteX7" fmla="*/ 405811 w 8606958"/>
              <a:gd name="connsiteY7" fmla="*/ 4807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585122 w 8606958"/>
              <a:gd name="connsiteY6" fmla="*/ 909415 h 1237299"/>
              <a:gd name="connsiteX7" fmla="*/ 405811 w 8606958"/>
              <a:gd name="connsiteY7" fmla="*/ 4807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585122 w 8606958"/>
              <a:gd name="connsiteY6" fmla="*/ 909415 h 1237299"/>
              <a:gd name="connsiteX7" fmla="*/ 405811 w 8606958"/>
              <a:gd name="connsiteY7" fmla="*/ 480737 h 1237299"/>
              <a:gd name="connsiteX8" fmla="*/ 1722819 w 8606958"/>
              <a:gd name="connsiteY8" fmla="*/ 0 h 1237299"/>
              <a:gd name="connsiteX0" fmla="*/ 1932911 w 8817050"/>
              <a:gd name="connsiteY0" fmla="*/ 0 h 1237299"/>
              <a:gd name="connsiteX1" fmla="*/ 8813947 w 8817050"/>
              <a:gd name="connsiteY1" fmla="*/ 12373 h 1237299"/>
              <a:gd name="connsiteX2" fmla="*/ 8810457 w 8817050"/>
              <a:gd name="connsiteY2" fmla="*/ 776598 h 1237299"/>
              <a:gd name="connsiteX3" fmla="*/ 8810457 w 8817050"/>
              <a:gd name="connsiteY3" fmla="*/ 1237299 h 1237299"/>
              <a:gd name="connsiteX4" fmla="*/ 8810457 w 8817050"/>
              <a:gd name="connsiteY4" fmla="*/ 1237299 h 1237299"/>
              <a:gd name="connsiteX5" fmla="*/ 210092 w 8817050"/>
              <a:gd name="connsiteY5" fmla="*/ 1237299 h 1237299"/>
              <a:gd name="connsiteX6" fmla="*/ 313904 w 8817050"/>
              <a:gd name="connsiteY6" fmla="*/ 810431 h 1237299"/>
              <a:gd name="connsiteX7" fmla="*/ 615903 w 8817050"/>
              <a:gd name="connsiteY7" fmla="*/ 480737 h 1237299"/>
              <a:gd name="connsiteX8" fmla="*/ 1932911 w 8817050"/>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103812 w 8606958"/>
              <a:gd name="connsiteY6" fmla="*/ 810431 h 1237299"/>
              <a:gd name="connsiteX7" fmla="*/ 405811 w 8606958"/>
              <a:gd name="connsiteY7" fmla="*/ 480737 h 1237299"/>
              <a:gd name="connsiteX8" fmla="*/ 1722819 w 8606958"/>
              <a:gd name="connsiteY8" fmla="*/ 0 h 1237299"/>
              <a:gd name="connsiteX0" fmla="*/ 1731342 w 8615481"/>
              <a:gd name="connsiteY0" fmla="*/ 0 h 1237299"/>
              <a:gd name="connsiteX1" fmla="*/ 8612378 w 8615481"/>
              <a:gd name="connsiteY1" fmla="*/ 12373 h 1237299"/>
              <a:gd name="connsiteX2" fmla="*/ 8608888 w 8615481"/>
              <a:gd name="connsiteY2" fmla="*/ 776598 h 1237299"/>
              <a:gd name="connsiteX3" fmla="*/ 8608888 w 8615481"/>
              <a:gd name="connsiteY3" fmla="*/ 1237299 h 1237299"/>
              <a:gd name="connsiteX4" fmla="*/ 8608888 w 8615481"/>
              <a:gd name="connsiteY4" fmla="*/ 1237299 h 1237299"/>
              <a:gd name="connsiteX5" fmla="*/ 8523 w 8615481"/>
              <a:gd name="connsiteY5" fmla="*/ 1237299 h 1237299"/>
              <a:gd name="connsiteX6" fmla="*/ 112335 w 8615481"/>
              <a:gd name="connsiteY6" fmla="*/ 810431 h 1237299"/>
              <a:gd name="connsiteX7" fmla="*/ 414334 w 8615481"/>
              <a:gd name="connsiteY7" fmla="*/ 480737 h 1237299"/>
              <a:gd name="connsiteX8" fmla="*/ 1731342 w 8615481"/>
              <a:gd name="connsiteY8" fmla="*/ 0 h 1237299"/>
              <a:gd name="connsiteX0" fmla="*/ 1731342 w 8615481"/>
              <a:gd name="connsiteY0" fmla="*/ 0 h 1237299"/>
              <a:gd name="connsiteX1" fmla="*/ 8612378 w 8615481"/>
              <a:gd name="connsiteY1" fmla="*/ 12373 h 1237299"/>
              <a:gd name="connsiteX2" fmla="*/ 8608888 w 8615481"/>
              <a:gd name="connsiteY2" fmla="*/ 776598 h 1237299"/>
              <a:gd name="connsiteX3" fmla="*/ 8608888 w 8615481"/>
              <a:gd name="connsiteY3" fmla="*/ 1237299 h 1237299"/>
              <a:gd name="connsiteX4" fmla="*/ 8608888 w 8615481"/>
              <a:gd name="connsiteY4" fmla="*/ 1237299 h 1237299"/>
              <a:gd name="connsiteX5" fmla="*/ 8523 w 8615481"/>
              <a:gd name="connsiteY5" fmla="*/ 1237299 h 1237299"/>
              <a:gd name="connsiteX6" fmla="*/ 112335 w 8615481"/>
              <a:gd name="connsiteY6" fmla="*/ 810431 h 1237299"/>
              <a:gd name="connsiteX7" fmla="*/ 782395 w 8615481"/>
              <a:gd name="connsiteY7" fmla="*/ 251837 h 1237299"/>
              <a:gd name="connsiteX8" fmla="*/ 1731342 w 8615481"/>
              <a:gd name="connsiteY8" fmla="*/ 0 h 1237299"/>
              <a:gd name="connsiteX0" fmla="*/ 1731342 w 8615481"/>
              <a:gd name="connsiteY0" fmla="*/ 0 h 1237299"/>
              <a:gd name="connsiteX1" fmla="*/ 8612378 w 8615481"/>
              <a:gd name="connsiteY1" fmla="*/ 12373 h 1237299"/>
              <a:gd name="connsiteX2" fmla="*/ 8608888 w 8615481"/>
              <a:gd name="connsiteY2" fmla="*/ 776598 h 1237299"/>
              <a:gd name="connsiteX3" fmla="*/ 8608888 w 8615481"/>
              <a:gd name="connsiteY3" fmla="*/ 1237299 h 1237299"/>
              <a:gd name="connsiteX4" fmla="*/ 8608888 w 8615481"/>
              <a:gd name="connsiteY4" fmla="*/ 1237299 h 1237299"/>
              <a:gd name="connsiteX5" fmla="*/ 8523 w 8615481"/>
              <a:gd name="connsiteY5" fmla="*/ 1237299 h 1237299"/>
              <a:gd name="connsiteX6" fmla="*/ 112335 w 8615481"/>
              <a:gd name="connsiteY6" fmla="*/ 810431 h 1237299"/>
              <a:gd name="connsiteX7" fmla="*/ 782395 w 8615481"/>
              <a:gd name="connsiteY7" fmla="*/ 251837 h 1237299"/>
              <a:gd name="connsiteX8" fmla="*/ 1731342 w 8615481"/>
              <a:gd name="connsiteY8" fmla="*/ 0 h 1237299"/>
              <a:gd name="connsiteX0" fmla="*/ 1731342 w 8615481"/>
              <a:gd name="connsiteY0" fmla="*/ 0 h 1237299"/>
              <a:gd name="connsiteX1" fmla="*/ 8612378 w 8615481"/>
              <a:gd name="connsiteY1" fmla="*/ 12373 h 1237299"/>
              <a:gd name="connsiteX2" fmla="*/ 8608888 w 8615481"/>
              <a:gd name="connsiteY2" fmla="*/ 776598 h 1237299"/>
              <a:gd name="connsiteX3" fmla="*/ 8608888 w 8615481"/>
              <a:gd name="connsiteY3" fmla="*/ 1237299 h 1237299"/>
              <a:gd name="connsiteX4" fmla="*/ 8608888 w 8615481"/>
              <a:gd name="connsiteY4" fmla="*/ 1237299 h 1237299"/>
              <a:gd name="connsiteX5" fmla="*/ 8523 w 8615481"/>
              <a:gd name="connsiteY5" fmla="*/ 1237299 h 1237299"/>
              <a:gd name="connsiteX6" fmla="*/ 112335 w 8615481"/>
              <a:gd name="connsiteY6" fmla="*/ 810431 h 1237299"/>
              <a:gd name="connsiteX7" fmla="*/ 782395 w 8615481"/>
              <a:gd name="connsiteY7" fmla="*/ 251837 h 1237299"/>
              <a:gd name="connsiteX8" fmla="*/ 1731342 w 8615481"/>
              <a:gd name="connsiteY8" fmla="*/ 0 h 1237299"/>
              <a:gd name="connsiteX0" fmla="*/ 1727632 w 8611771"/>
              <a:gd name="connsiteY0" fmla="*/ 0 h 1237299"/>
              <a:gd name="connsiteX1" fmla="*/ 8608668 w 8611771"/>
              <a:gd name="connsiteY1" fmla="*/ 12373 h 1237299"/>
              <a:gd name="connsiteX2" fmla="*/ 8605178 w 8611771"/>
              <a:gd name="connsiteY2" fmla="*/ 776598 h 1237299"/>
              <a:gd name="connsiteX3" fmla="*/ 8605178 w 8611771"/>
              <a:gd name="connsiteY3" fmla="*/ 1237299 h 1237299"/>
              <a:gd name="connsiteX4" fmla="*/ 8605178 w 8611771"/>
              <a:gd name="connsiteY4" fmla="*/ 1237299 h 1237299"/>
              <a:gd name="connsiteX5" fmla="*/ 4813 w 8611771"/>
              <a:gd name="connsiteY5" fmla="*/ 1237299 h 1237299"/>
              <a:gd name="connsiteX6" fmla="*/ 108625 w 8611771"/>
              <a:gd name="connsiteY6" fmla="*/ 810431 h 1237299"/>
              <a:gd name="connsiteX7" fmla="*/ 778685 w 8611771"/>
              <a:gd name="connsiteY7" fmla="*/ 251837 h 1237299"/>
              <a:gd name="connsiteX8" fmla="*/ 1727632 w 8611771"/>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103812 w 8606958"/>
              <a:gd name="connsiteY6" fmla="*/ 810431 h 1237299"/>
              <a:gd name="connsiteX7" fmla="*/ 773872 w 8606958"/>
              <a:gd name="connsiteY7" fmla="*/ 251837 h 1237299"/>
              <a:gd name="connsiteX8" fmla="*/ 1722819 w 8606958"/>
              <a:gd name="connsiteY8" fmla="*/ 0 h 1237299"/>
              <a:gd name="connsiteX0" fmla="*/ 1726697 w 8610836"/>
              <a:gd name="connsiteY0" fmla="*/ 0 h 1237299"/>
              <a:gd name="connsiteX1" fmla="*/ 8607733 w 8610836"/>
              <a:gd name="connsiteY1" fmla="*/ 12373 h 1237299"/>
              <a:gd name="connsiteX2" fmla="*/ 8604243 w 8610836"/>
              <a:gd name="connsiteY2" fmla="*/ 776598 h 1237299"/>
              <a:gd name="connsiteX3" fmla="*/ 8604243 w 8610836"/>
              <a:gd name="connsiteY3" fmla="*/ 1237299 h 1237299"/>
              <a:gd name="connsiteX4" fmla="*/ 8604243 w 8610836"/>
              <a:gd name="connsiteY4" fmla="*/ 1237299 h 1237299"/>
              <a:gd name="connsiteX5" fmla="*/ 3878 w 8610836"/>
              <a:gd name="connsiteY5" fmla="*/ 1237299 h 1237299"/>
              <a:gd name="connsiteX6" fmla="*/ 88815 w 8610836"/>
              <a:gd name="connsiteY6" fmla="*/ 810431 h 1237299"/>
              <a:gd name="connsiteX7" fmla="*/ 777750 w 8610836"/>
              <a:gd name="connsiteY7" fmla="*/ 251837 h 1237299"/>
              <a:gd name="connsiteX8" fmla="*/ 1726697 w 8610836"/>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73872 w 8606958"/>
              <a:gd name="connsiteY7" fmla="*/ 2518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73872 w 8606958"/>
              <a:gd name="connsiteY7" fmla="*/ 2518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73872 w 8606958"/>
              <a:gd name="connsiteY7" fmla="*/ 2518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73872 w 8606958"/>
              <a:gd name="connsiteY7" fmla="*/ 2518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637882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637882 w 8606958"/>
              <a:gd name="connsiteY8" fmla="*/ 0 h 1237299"/>
              <a:gd name="connsiteX0" fmla="*/ 2298504 w 8606958"/>
              <a:gd name="connsiteY0" fmla="*/ 0 h 1249672"/>
              <a:gd name="connsiteX1" fmla="*/ 8603855 w 8606958"/>
              <a:gd name="connsiteY1" fmla="*/ 24746 h 1249672"/>
              <a:gd name="connsiteX2" fmla="*/ 8600365 w 8606958"/>
              <a:gd name="connsiteY2" fmla="*/ 788971 h 1249672"/>
              <a:gd name="connsiteX3" fmla="*/ 8600365 w 8606958"/>
              <a:gd name="connsiteY3" fmla="*/ 1249672 h 1249672"/>
              <a:gd name="connsiteX4" fmla="*/ 8600365 w 8606958"/>
              <a:gd name="connsiteY4" fmla="*/ 1249672 h 1249672"/>
              <a:gd name="connsiteX5" fmla="*/ 0 w 8606958"/>
              <a:gd name="connsiteY5" fmla="*/ 1249672 h 1249672"/>
              <a:gd name="connsiteX6" fmla="*/ 84937 w 8606958"/>
              <a:gd name="connsiteY6" fmla="*/ 822804 h 1249672"/>
              <a:gd name="connsiteX7" fmla="*/ 745560 w 8606958"/>
              <a:gd name="connsiteY7" fmla="*/ 251837 h 1249672"/>
              <a:gd name="connsiteX8" fmla="*/ 2298504 w 8606958"/>
              <a:gd name="connsiteY8" fmla="*/ 0 h 1249672"/>
              <a:gd name="connsiteX0" fmla="*/ 2298504 w 8606958"/>
              <a:gd name="connsiteY0" fmla="*/ 0 h 1249672"/>
              <a:gd name="connsiteX1" fmla="*/ 8603855 w 8606958"/>
              <a:gd name="connsiteY1" fmla="*/ 24746 h 1249672"/>
              <a:gd name="connsiteX2" fmla="*/ 8600365 w 8606958"/>
              <a:gd name="connsiteY2" fmla="*/ 788971 h 1249672"/>
              <a:gd name="connsiteX3" fmla="*/ 8600365 w 8606958"/>
              <a:gd name="connsiteY3" fmla="*/ 1249672 h 1249672"/>
              <a:gd name="connsiteX4" fmla="*/ 8600365 w 8606958"/>
              <a:gd name="connsiteY4" fmla="*/ 1249672 h 1249672"/>
              <a:gd name="connsiteX5" fmla="*/ 0 w 8606958"/>
              <a:gd name="connsiteY5" fmla="*/ 1249672 h 1249672"/>
              <a:gd name="connsiteX6" fmla="*/ 84937 w 8606958"/>
              <a:gd name="connsiteY6" fmla="*/ 822804 h 1249672"/>
              <a:gd name="connsiteX7" fmla="*/ 745560 w 8606958"/>
              <a:gd name="connsiteY7" fmla="*/ 251837 h 1249672"/>
              <a:gd name="connsiteX8" fmla="*/ 2298504 w 8606958"/>
              <a:gd name="connsiteY8" fmla="*/ 0 h 1249672"/>
              <a:gd name="connsiteX0" fmla="*/ 2298504 w 8606958"/>
              <a:gd name="connsiteY0" fmla="*/ 0 h 1249672"/>
              <a:gd name="connsiteX1" fmla="*/ 8603855 w 8606958"/>
              <a:gd name="connsiteY1" fmla="*/ 24746 h 1249672"/>
              <a:gd name="connsiteX2" fmla="*/ 8600365 w 8606958"/>
              <a:gd name="connsiteY2" fmla="*/ 788971 h 1249672"/>
              <a:gd name="connsiteX3" fmla="*/ 8600365 w 8606958"/>
              <a:gd name="connsiteY3" fmla="*/ 1249672 h 1249672"/>
              <a:gd name="connsiteX4" fmla="*/ 8600365 w 8606958"/>
              <a:gd name="connsiteY4" fmla="*/ 1249672 h 1249672"/>
              <a:gd name="connsiteX5" fmla="*/ 0 w 8606958"/>
              <a:gd name="connsiteY5" fmla="*/ 1249672 h 1249672"/>
              <a:gd name="connsiteX6" fmla="*/ 84937 w 8606958"/>
              <a:gd name="connsiteY6" fmla="*/ 822804 h 1249672"/>
              <a:gd name="connsiteX7" fmla="*/ 2298504 w 8606958"/>
              <a:gd name="connsiteY7" fmla="*/ 0 h 1249672"/>
              <a:gd name="connsiteX0" fmla="*/ 2600441 w 8908895"/>
              <a:gd name="connsiteY0" fmla="*/ 0 h 1249672"/>
              <a:gd name="connsiteX1" fmla="*/ 8905792 w 8908895"/>
              <a:gd name="connsiteY1" fmla="*/ 24746 h 1249672"/>
              <a:gd name="connsiteX2" fmla="*/ 8902302 w 8908895"/>
              <a:gd name="connsiteY2" fmla="*/ 788971 h 1249672"/>
              <a:gd name="connsiteX3" fmla="*/ 8902302 w 8908895"/>
              <a:gd name="connsiteY3" fmla="*/ 1249672 h 1249672"/>
              <a:gd name="connsiteX4" fmla="*/ 8902302 w 8908895"/>
              <a:gd name="connsiteY4" fmla="*/ 1249672 h 1249672"/>
              <a:gd name="connsiteX5" fmla="*/ 301937 w 8908895"/>
              <a:gd name="connsiteY5" fmla="*/ 1249672 h 1249672"/>
              <a:gd name="connsiteX6" fmla="*/ 2600441 w 8908895"/>
              <a:gd name="connsiteY6" fmla="*/ 0 h 1249672"/>
              <a:gd name="connsiteX0" fmla="*/ 2600441 w 8908895"/>
              <a:gd name="connsiteY0" fmla="*/ 0 h 1231113"/>
              <a:gd name="connsiteX1" fmla="*/ 8905792 w 8908895"/>
              <a:gd name="connsiteY1" fmla="*/ 6187 h 1231113"/>
              <a:gd name="connsiteX2" fmla="*/ 8902302 w 8908895"/>
              <a:gd name="connsiteY2" fmla="*/ 770412 h 1231113"/>
              <a:gd name="connsiteX3" fmla="*/ 8902302 w 8908895"/>
              <a:gd name="connsiteY3" fmla="*/ 1231113 h 1231113"/>
              <a:gd name="connsiteX4" fmla="*/ 8902302 w 8908895"/>
              <a:gd name="connsiteY4" fmla="*/ 1231113 h 1231113"/>
              <a:gd name="connsiteX5" fmla="*/ 301937 w 8908895"/>
              <a:gd name="connsiteY5" fmla="*/ 1231113 h 1231113"/>
              <a:gd name="connsiteX6" fmla="*/ 2600441 w 8908895"/>
              <a:gd name="connsiteY6" fmla="*/ 0 h 1231113"/>
              <a:gd name="connsiteX0" fmla="*/ 2716264 w 9024718"/>
              <a:gd name="connsiteY0" fmla="*/ 0 h 1231113"/>
              <a:gd name="connsiteX1" fmla="*/ 9021615 w 9024718"/>
              <a:gd name="connsiteY1" fmla="*/ 6187 h 1231113"/>
              <a:gd name="connsiteX2" fmla="*/ 9018125 w 9024718"/>
              <a:gd name="connsiteY2" fmla="*/ 770412 h 1231113"/>
              <a:gd name="connsiteX3" fmla="*/ 9018125 w 9024718"/>
              <a:gd name="connsiteY3" fmla="*/ 1231113 h 1231113"/>
              <a:gd name="connsiteX4" fmla="*/ 9018125 w 9024718"/>
              <a:gd name="connsiteY4" fmla="*/ 1231113 h 1231113"/>
              <a:gd name="connsiteX5" fmla="*/ 417760 w 9024718"/>
              <a:gd name="connsiteY5" fmla="*/ 1231113 h 1231113"/>
              <a:gd name="connsiteX6" fmla="*/ 2716264 w 9024718"/>
              <a:gd name="connsiteY6" fmla="*/ 0 h 1231113"/>
              <a:gd name="connsiteX0" fmla="*/ 2300894 w 8609348"/>
              <a:gd name="connsiteY0" fmla="*/ 0 h 1231113"/>
              <a:gd name="connsiteX1" fmla="*/ 8606245 w 8609348"/>
              <a:gd name="connsiteY1" fmla="*/ 6187 h 1231113"/>
              <a:gd name="connsiteX2" fmla="*/ 8602755 w 8609348"/>
              <a:gd name="connsiteY2" fmla="*/ 770412 h 1231113"/>
              <a:gd name="connsiteX3" fmla="*/ 8602755 w 8609348"/>
              <a:gd name="connsiteY3" fmla="*/ 1231113 h 1231113"/>
              <a:gd name="connsiteX4" fmla="*/ 8602755 w 8609348"/>
              <a:gd name="connsiteY4" fmla="*/ 1231113 h 1231113"/>
              <a:gd name="connsiteX5" fmla="*/ 2390 w 8609348"/>
              <a:gd name="connsiteY5" fmla="*/ 1231113 h 1231113"/>
              <a:gd name="connsiteX6" fmla="*/ 2300894 w 8609348"/>
              <a:gd name="connsiteY6" fmla="*/ 0 h 1231113"/>
              <a:gd name="connsiteX0" fmla="*/ 2299332 w 8607786"/>
              <a:gd name="connsiteY0" fmla="*/ 0 h 1231113"/>
              <a:gd name="connsiteX1" fmla="*/ 8604683 w 8607786"/>
              <a:gd name="connsiteY1" fmla="*/ 6187 h 1231113"/>
              <a:gd name="connsiteX2" fmla="*/ 8601193 w 8607786"/>
              <a:gd name="connsiteY2" fmla="*/ 770412 h 1231113"/>
              <a:gd name="connsiteX3" fmla="*/ 8601193 w 8607786"/>
              <a:gd name="connsiteY3" fmla="*/ 1231113 h 1231113"/>
              <a:gd name="connsiteX4" fmla="*/ 8601193 w 8607786"/>
              <a:gd name="connsiteY4" fmla="*/ 1231113 h 1231113"/>
              <a:gd name="connsiteX5" fmla="*/ 828 w 8607786"/>
              <a:gd name="connsiteY5" fmla="*/ 1231113 h 1231113"/>
              <a:gd name="connsiteX6" fmla="*/ 2299332 w 8607786"/>
              <a:gd name="connsiteY6" fmla="*/ 0 h 1231113"/>
              <a:gd name="connsiteX0" fmla="*/ 2298564 w 8607018"/>
              <a:gd name="connsiteY0" fmla="*/ 0 h 1231113"/>
              <a:gd name="connsiteX1" fmla="*/ 8603915 w 8607018"/>
              <a:gd name="connsiteY1" fmla="*/ 6187 h 1231113"/>
              <a:gd name="connsiteX2" fmla="*/ 8600425 w 8607018"/>
              <a:gd name="connsiteY2" fmla="*/ 770412 h 1231113"/>
              <a:gd name="connsiteX3" fmla="*/ 8600425 w 8607018"/>
              <a:gd name="connsiteY3" fmla="*/ 1231113 h 1231113"/>
              <a:gd name="connsiteX4" fmla="*/ 8600425 w 8607018"/>
              <a:gd name="connsiteY4" fmla="*/ 1231113 h 1231113"/>
              <a:gd name="connsiteX5" fmla="*/ 60 w 8607018"/>
              <a:gd name="connsiteY5" fmla="*/ 1231113 h 1231113"/>
              <a:gd name="connsiteX6" fmla="*/ 2298564 w 8607018"/>
              <a:gd name="connsiteY6" fmla="*/ 0 h 1231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07018" h="1231113">
                <a:moveTo>
                  <a:pt x="2298564" y="0"/>
                </a:moveTo>
                <a:lnTo>
                  <a:pt x="8603915" y="6187"/>
                </a:lnTo>
                <a:cubicBezTo>
                  <a:pt x="8612551" y="339562"/>
                  <a:pt x="8600425" y="590326"/>
                  <a:pt x="8600425" y="770412"/>
                </a:cubicBezTo>
                <a:lnTo>
                  <a:pt x="8600425" y="1231113"/>
                </a:lnTo>
                <a:lnTo>
                  <a:pt x="8600425" y="1231113"/>
                </a:lnTo>
                <a:lnTo>
                  <a:pt x="60" y="1231113"/>
                </a:lnTo>
                <a:cubicBezTo>
                  <a:pt x="-2693" y="979529"/>
                  <a:pt x="81279" y="0"/>
                  <a:pt x="2298564" y="0"/>
                </a:cubicBezTo>
                <a:close/>
              </a:path>
            </a:pathLst>
          </a:custGeom>
          <a:solidFill>
            <a:schemeClr val="accent2">
              <a:alpha val="80000"/>
            </a:schemeClr>
          </a:solidFill>
        </p:spPr>
        <p:txBody>
          <a:bodyPr anchor="t">
            <a:noAutofit/>
          </a:bodyPr>
          <a:lstStyle>
            <a:lvl1pPr marL="1371600">
              <a:lnSpc>
                <a:spcPct val="280000"/>
              </a:lnSpc>
              <a:spcBef>
                <a:spcPts val="1800"/>
              </a:spcBef>
              <a:defRPr>
                <a:solidFill>
                  <a:schemeClr val="bg2"/>
                </a:solidFill>
              </a:defRPr>
            </a:lvl1pPr>
          </a:lstStyle>
          <a:p>
            <a:r>
              <a:rPr lang="en-US" sz="4400">
                <a:solidFill>
                  <a:srgbClr val="FFFFFF"/>
                </a:solidFill>
              </a:rPr>
              <a:t>Click to edit Master title style</a:t>
            </a:r>
            <a:endParaRPr lang="en-US" sz="4400" dirty="0">
              <a:solidFill>
                <a:srgbClr val="FFFFFF"/>
              </a:solidFill>
            </a:endParaRPr>
          </a:p>
        </p:txBody>
      </p:sp>
      <p:sp>
        <p:nvSpPr>
          <p:cNvPr id="36" name="Freeform: Shape 35">
            <a:extLst>
              <a:ext uri="{FF2B5EF4-FFF2-40B4-BE49-F238E27FC236}">
                <a16:creationId xmlns:a16="http://schemas.microsoft.com/office/drawing/2014/main" id="{9A0315CC-EC7D-4E65-936E-03F3BE2200E3}"/>
              </a:ext>
              <a:ext uri="{C183D7F6-B498-43B3-948B-1728B52AA6E4}">
                <adec:decorative xmlns:adec="http://schemas.microsoft.com/office/drawing/2017/decorative" val="1"/>
              </a:ext>
            </a:extLst>
          </p:cNvPr>
          <p:cNvSpPr/>
          <p:nvPr userDrawn="1"/>
        </p:nvSpPr>
        <p:spPr>
          <a:xfrm>
            <a:off x="7477125" y="0"/>
            <a:ext cx="4714875" cy="6858000"/>
          </a:xfrm>
          <a:custGeom>
            <a:avLst/>
            <a:gdLst>
              <a:gd name="connsiteX0" fmla="*/ 3611850 w 4528607"/>
              <a:gd name="connsiteY0" fmla="*/ 0 h 6858000"/>
              <a:gd name="connsiteX1" fmla="*/ 4528607 w 4528607"/>
              <a:gd name="connsiteY1" fmla="*/ 0 h 6858000"/>
              <a:gd name="connsiteX2" fmla="*/ 4528607 w 4528607"/>
              <a:gd name="connsiteY2" fmla="*/ 6858000 h 6858000"/>
              <a:gd name="connsiteX3" fmla="*/ 0 w 4528607"/>
              <a:gd name="connsiteY3" fmla="*/ 6858000 h 6858000"/>
              <a:gd name="connsiteX4" fmla="*/ 157749 w 4528607"/>
              <a:gd name="connsiteY4" fmla="*/ 6846005 h 6858000"/>
              <a:gd name="connsiteX5" fmla="*/ 3612770 w 4528607"/>
              <a:gd name="connsiteY5" fmla="*/ 3017366 h 6858000"/>
              <a:gd name="connsiteX6" fmla="*/ 3611350 w 4528607"/>
              <a:gd name="connsiteY6" fmla="*/ 2961216 h 6858000"/>
              <a:gd name="connsiteX7" fmla="*/ 3611850 w 4528607"/>
              <a:gd name="connsiteY7" fmla="*/ 2961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8607" h="6858000">
                <a:moveTo>
                  <a:pt x="3611850" y="0"/>
                </a:moveTo>
                <a:lnTo>
                  <a:pt x="4528607" y="0"/>
                </a:lnTo>
                <a:lnTo>
                  <a:pt x="4528607" y="6858000"/>
                </a:lnTo>
                <a:lnTo>
                  <a:pt x="0" y="6858000"/>
                </a:lnTo>
                <a:lnTo>
                  <a:pt x="157749" y="6846005"/>
                </a:lnTo>
                <a:cubicBezTo>
                  <a:pt x="2098384" y="6648923"/>
                  <a:pt x="3612770" y="5009996"/>
                  <a:pt x="3612770" y="3017366"/>
                </a:cubicBezTo>
                <a:lnTo>
                  <a:pt x="3611350" y="2961216"/>
                </a:lnTo>
                <a:lnTo>
                  <a:pt x="3611850" y="2961216"/>
                </a:lnTo>
                <a:close/>
              </a:path>
            </a:pathLst>
          </a:custGeom>
          <a:solidFill>
            <a:schemeClr val="accent2">
              <a:lumMod val="75000"/>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1DAB5A3B-4D59-4E0D-9EA9-FAFC9BFBB574}"/>
              </a:ext>
            </a:extLst>
          </p:cNvPr>
          <p:cNvSpPr>
            <a:spLocks noGrp="1"/>
          </p:cNvSpPr>
          <p:nvPr>
            <p:ph type="body" sz="quarter" idx="14"/>
          </p:nvPr>
        </p:nvSpPr>
        <p:spPr>
          <a:xfrm>
            <a:off x="2000614" y="5920740"/>
            <a:ext cx="5476512" cy="723900"/>
          </a:xfrm>
        </p:spPr>
        <p:txBody>
          <a:bodyPr>
            <a:noAutofit/>
          </a:bodyPr>
          <a:lstStyle>
            <a:lvl1pPr>
              <a:buNone/>
              <a:defRPr sz="2000">
                <a:solidFill>
                  <a:schemeClr val="bg2"/>
                </a:solidFill>
              </a:defRPr>
            </a:lvl1pPr>
            <a:lvl2pPr>
              <a:buNone/>
              <a:defRPr sz="2000">
                <a:solidFill>
                  <a:schemeClr val="bg2"/>
                </a:solidFill>
              </a:defRPr>
            </a:lvl2pPr>
            <a:lvl3pPr>
              <a:buNone/>
              <a:defRPr sz="2000">
                <a:solidFill>
                  <a:schemeClr val="bg2"/>
                </a:solidFill>
              </a:defRPr>
            </a:lvl3pPr>
            <a:lvl4pPr>
              <a:buNone/>
              <a:defRPr sz="2000">
                <a:solidFill>
                  <a:schemeClr val="bg2"/>
                </a:solidFill>
              </a:defRPr>
            </a:lvl4pPr>
            <a:lvl5pPr>
              <a:buNone/>
              <a:defRPr sz="2000">
                <a:solidFill>
                  <a:schemeClr val="bg2"/>
                </a:solidFill>
              </a:defRPr>
            </a:lvl5pPr>
          </a:lstStyle>
          <a:p>
            <a:pPr lvl="0"/>
            <a:r>
              <a:rPr lang="en-US"/>
              <a:t>Click to edit Master text styles</a:t>
            </a:r>
          </a:p>
        </p:txBody>
      </p:sp>
    </p:spTree>
    <p:extLst>
      <p:ext uri="{BB962C8B-B14F-4D97-AF65-F5344CB8AC3E}">
        <p14:creationId xmlns:p14="http://schemas.microsoft.com/office/powerpoint/2010/main" val="7553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8200" y="448056"/>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3200400"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3200400" cy="3554039"/>
          </a:xfrm>
        </p:spPr>
        <p:txBody>
          <a:bodyPr>
            <a:normAutofit/>
          </a:bodyPr>
          <a:lstStyle>
            <a:lvl1pPr marL="283464" indent="-283464">
              <a:defRPr sz="1400"/>
            </a:lvl1pPr>
            <a:lvl2pPr marL="283464" indent="-283464">
              <a:defRPr sz="1400"/>
            </a:lvl2pPr>
            <a:lvl3pPr marL="283464" indent="-283464">
              <a:defRPr sz="1400"/>
            </a:lvl3pPr>
            <a:lvl4pPr marL="283464" indent="-283464">
              <a:defRPr sz="1400"/>
            </a:lvl4pPr>
            <a:lvl5pPr marL="283464" indent="-283464">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4496597" y="1679012"/>
            <a:ext cx="3200400"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4496597" y="2633472"/>
            <a:ext cx="3200400" cy="3554040"/>
          </a:xfrm>
        </p:spPr>
        <p:txBody>
          <a:bodyPr>
            <a:normAutofit/>
          </a:bodyPr>
          <a:lstStyle>
            <a:lvl1pPr marL="283464" indent="-283464">
              <a:defRPr sz="1400"/>
            </a:lvl1pPr>
            <a:lvl2pPr marL="283464" indent="-283464">
              <a:defRPr sz="1400"/>
            </a:lvl2pPr>
            <a:lvl3pPr marL="283464" indent="-283464">
              <a:defRPr sz="1400"/>
            </a:lvl3pPr>
            <a:lvl4pPr marL="283464" indent="-283464">
              <a:defRPr sz="1400"/>
            </a:lvl4pPr>
            <a:lvl5pPr marL="283464" indent="-283464">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255FA165-37DF-4E15-9395-3DD34C0F1CC8}"/>
              </a:ext>
            </a:extLst>
          </p:cNvPr>
          <p:cNvSpPr>
            <a:spLocks noGrp="1"/>
          </p:cNvSpPr>
          <p:nvPr>
            <p:ph type="body" sz="quarter" idx="13"/>
          </p:nvPr>
        </p:nvSpPr>
        <p:spPr>
          <a:xfrm>
            <a:off x="8153406" y="1682496"/>
            <a:ext cx="3200400"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CAFAE5B4-E9C2-4CEE-AE3C-EAD0E4227781}"/>
              </a:ext>
            </a:extLst>
          </p:cNvPr>
          <p:cNvSpPr>
            <a:spLocks noGrp="1"/>
          </p:cNvSpPr>
          <p:nvPr>
            <p:ph sz="quarter" idx="14"/>
          </p:nvPr>
        </p:nvSpPr>
        <p:spPr>
          <a:xfrm>
            <a:off x="8153406" y="2633472"/>
            <a:ext cx="3200400" cy="3554040"/>
          </a:xfrm>
        </p:spPr>
        <p:txBody>
          <a:bodyPr>
            <a:normAutofit/>
          </a:bodyPr>
          <a:lstStyle>
            <a:lvl1pPr marL="283464" indent="-283464">
              <a:defRPr sz="1400"/>
            </a:lvl1pPr>
            <a:lvl2pPr marL="283464" indent="-283464">
              <a:defRPr sz="1400"/>
            </a:lvl2pPr>
            <a:lvl3pPr marL="283464" indent="-283464">
              <a:defRPr sz="1400"/>
            </a:lvl3pPr>
            <a:lvl4pPr marL="283464" indent="-283464">
              <a:defRPr sz="1400"/>
            </a:lvl4pPr>
            <a:lvl5pPr marL="283464" indent="-283464">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41797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2_Summary">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F77B68-7FA5-4C67-BB5E-544A66A74753}"/>
              </a:ext>
              <a:ext uri="{C183D7F6-B498-43B3-948B-1728B52AA6E4}">
                <adec:decorative xmlns:adec="http://schemas.microsoft.com/office/drawing/2017/decorative" val="1"/>
              </a:ext>
            </a:extLst>
          </p:cNvPr>
          <p:cNvSpPr/>
          <p:nvPr userDrawn="1"/>
        </p:nvSpPr>
        <p:spPr>
          <a:xfrm>
            <a:off x="0" y="0"/>
            <a:ext cx="12192000" cy="21289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8">
            <a:extLst>
              <a:ext uri="{FF2B5EF4-FFF2-40B4-BE49-F238E27FC236}">
                <a16:creationId xmlns:a16="http://schemas.microsoft.com/office/drawing/2014/main" id="{0459E3D4-4913-4324-9732-B962CCA5DAB4}"/>
              </a:ext>
            </a:extLst>
          </p:cNvPr>
          <p:cNvSpPr>
            <a:spLocks noGrp="1"/>
          </p:cNvSpPr>
          <p:nvPr>
            <p:ph type="title"/>
          </p:nvPr>
        </p:nvSpPr>
        <p:spPr>
          <a:xfrm>
            <a:off x="914401" y="443553"/>
            <a:ext cx="9914859" cy="1325880"/>
          </a:xfrm>
        </p:spPr>
        <p:txBody>
          <a:bodyPr/>
          <a:lstStyle>
            <a:lvl1pPr>
              <a:defRPr>
                <a:solidFill>
                  <a:schemeClr val="bg2"/>
                </a:solidFill>
              </a:defRPr>
            </a:lvl1pPr>
          </a:lstStyle>
          <a:p>
            <a:r>
              <a:rPr lang="en-US">
                <a:solidFill>
                  <a:srgbClr val="FFFFFF"/>
                </a:solidFill>
              </a:rPr>
              <a:t>Click to edit Master title style</a:t>
            </a:r>
            <a:endParaRPr lang="en-US" dirty="0">
              <a:solidFill>
                <a:srgbClr val="FFFFFF"/>
              </a:solidFill>
            </a:endParaRPr>
          </a:p>
        </p:txBody>
      </p:sp>
      <p:sp>
        <p:nvSpPr>
          <p:cNvPr id="12" name="Content Placeholder 9">
            <a:extLst>
              <a:ext uri="{FF2B5EF4-FFF2-40B4-BE49-F238E27FC236}">
                <a16:creationId xmlns:a16="http://schemas.microsoft.com/office/drawing/2014/main" id="{FE71C6AE-BA35-4C02-9C7B-2A2D9775DFEF}"/>
              </a:ext>
            </a:extLst>
          </p:cNvPr>
          <p:cNvSpPr>
            <a:spLocks noGrp="1"/>
          </p:cNvSpPr>
          <p:nvPr>
            <p:ph idx="1"/>
          </p:nvPr>
        </p:nvSpPr>
        <p:spPr>
          <a:xfrm>
            <a:off x="914400" y="2709080"/>
            <a:ext cx="5868537" cy="3467881"/>
          </a:xfrm>
        </p:spPr>
        <p:txBody>
          <a:bodyPr/>
          <a:lstStyle>
            <a:lvl1pPr marL="0" indent="0">
              <a:buNone/>
              <a:defRPr baseline="0"/>
            </a:lvl1pPr>
          </a:lstStyle>
          <a:p>
            <a:pPr lvl="0"/>
            <a:r>
              <a:rPr lang="en-US"/>
              <a:t>Click to edit Master text styles</a:t>
            </a:r>
          </a:p>
        </p:txBody>
      </p:sp>
      <p:sp>
        <p:nvSpPr>
          <p:cNvPr id="17" name="Freeform: Shape 16">
            <a:extLst>
              <a:ext uri="{FF2B5EF4-FFF2-40B4-BE49-F238E27FC236}">
                <a16:creationId xmlns:a16="http://schemas.microsoft.com/office/drawing/2014/main" id="{2F8E2564-CCE3-4E5F-BA7A-BE1CD195CC41}"/>
              </a:ext>
              <a:ext uri="{C183D7F6-B498-43B3-948B-1728B52AA6E4}">
                <adec:decorative xmlns:adec="http://schemas.microsoft.com/office/drawing/2017/decorative" val="1"/>
              </a:ext>
            </a:extLst>
          </p:cNvPr>
          <p:cNvSpPr/>
          <p:nvPr userDrawn="1"/>
        </p:nvSpPr>
        <p:spPr>
          <a:xfrm>
            <a:off x="9844851" y="1"/>
            <a:ext cx="2347150" cy="4454343"/>
          </a:xfrm>
          <a:custGeom>
            <a:avLst/>
            <a:gdLst>
              <a:gd name="connsiteX0" fmla="*/ 2329738 w 2347151"/>
              <a:gd name="connsiteY0" fmla="*/ 0 h 4454343"/>
              <a:gd name="connsiteX1" fmla="*/ 2347151 w 2347151"/>
              <a:gd name="connsiteY1" fmla="*/ 0 h 4454343"/>
              <a:gd name="connsiteX2" fmla="*/ 2347151 w 2347151"/>
              <a:gd name="connsiteY2" fmla="*/ 4454343 h 4454343"/>
              <a:gd name="connsiteX3" fmla="*/ 2340504 w 2347151"/>
              <a:gd name="connsiteY3" fmla="*/ 4322705 h 4454343"/>
              <a:gd name="connsiteX4" fmla="*/ 134816 w 2347151"/>
              <a:gd name="connsiteY4" fmla="*/ 2130974 h 4454343"/>
              <a:gd name="connsiteX5" fmla="*/ 0 w 2347151"/>
              <a:gd name="connsiteY5" fmla="*/ 2124591 h 4454343"/>
              <a:gd name="connsiteX6" fmla="*/ 134816 w 2347151"/>
              <a:gd name="connsiteY6" fmla="*/ 2118208 h 4454343"/>
              <a:gd name="connsiteX7" fmla="*/ 2309087 w 2347151"/>
              <a:gd name="connsiteY7" fmla="*/ 141037 h 445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7151" h="4454343">
                <a:moveTo>
                  <a:pt x="2329738" y="0"/>
                </a:moveTo>
                <a:lnTo>
                  <a:pt x="2347151" y="0"/>
                </a:lnTo>
                <a:lnTo>
                  <a:pt x="2347151" y="4454343"/>
                </a:lnTo>
                <a:lnTo>
                  <a:pt x="2340504" y="4322705"/>
                </a:lnTo>
                <a:cubicBezTo>
                  <a:pt x="2222700" y="3162715"/>
                  <a:pt x="1296917" y="2241584"/>
                  <a:pt x="134816" y="2130974"/>
                </a:cubicBezTo>
                <a:lnTo>
                  <a:pt x="0" y="2124591"/>
                </a:lnTo>
                <a:lnTo>
                  <a:pt x="134816" y="2118208"/>
                </a:lnTo>
                <a:cubicBezTo>
                  <a:pt x="1224286" y="2014511"/>
                  <a:pt x="2106054" y="1198443"/>
                  <a:pt x="2309087" y="141037"/>
                </a:cubicBez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Picture Placeholder 23">
            <a:extLst>
              <a:ext uri="{FF2B5EF4-FFF2-40B4-BE49-F238E27FC236}">
                <a16:creationId xmlns:a16="http://schemas.microsoft.com/office/drawing/2014/main" id="{70E4796D-B53A-4567-BE9E-482FEC3EDB2A}"/>
              </a:ext>
            </a:extLst>
          </p:cNvPr>
          <p:cNvSpPr>
            <a:spLocks noGrp="1"/>
          </p:cNvSpPr>
          <p:nvPr>
            <p:ph type="pic" sz="quarter" idx="13"/>
          </p:nvPr>
        </p:nvSpPr>
        <p:spPr>
          <a:xfrm>
            <a:off x="7326184" y="2126134"/>
            <a:ext cx="2434622" cy="2503056"/>
          </a:xfrm>
          <a:custGeom>
            <a:avLst/>
            <a:gdLst>
              <a:gd name="connsiteX0" fmla="*/ 0 w 2434622"/>
              <a:gd name="connsiteY0" fmla="*/ 0 h 2381427"/>
              <a:gd name="connsiteX1" fmla="*/ 2434622 w 2434622"/>
              <a:gd name="connsiteY1" fmla="*/ 0 h 2381427"/>
              <a:gd name="connsiteX2" fmla="*/ 2434622 w 2434622"/>
              <a:gd name="connsiteY2" fmla="*/ 2381427 h 2381427"/>
              <a:gd name="connsiteX3" fmla="*/ 0 w 2434622"/>
              <a:gd name="connsiteY3" fmla="*/ 2381427 h 2381427"/>
            </a:gdLst>
            <a:ahLst/>
            <a:cxnLst>
              <a:cxn ang="0">
                <a:pos x="connsiteX0" y="connsiteY0"/>
              </a:cxn>
              <a:cxn ang="0">
                <a:pos x="connsiteX1" y="connsiteY1"/>
              </a:cxn>
              <a:cxn ang="0">
                <a:pos x="connsiteX2" y="connsiteY2"/>
              </a:cxn>
              <a:cxn ang="0">
                <a:pos x="connsiteX3" y="connsiteY3"/>
              </a:cxn>
            </a:cxnLst>
            <a:rect l="l" t="t" r="r" b="b"/>
            <a:pathLst>
              <a:path w="2434622" h="2381427">
                <a:moveTo>
                  <a:pt x="0" y="0"/>
                </a:moveTo>
                <a:lnTo>
                  <a:pt x="2434622" y="0"/>
                </a:lnTo>
                <a:lnTo>
                  <a:pt x="2434622" y="2381427"/>
                </a:lnTo>
                <a:lnTo>
                  <a:pt x="0" y="2381427"/>
                </a:lnTo>
                <a:close/>
              </a:path>
            </a:pathLst>
          </a:custGeom>
          <a:solidFill>
            <a:schemeClr val="accent6"/>
          </a:solidFill>
        </p:spPr>
        <p:txBody>
          <a:bodyPr wrap="square">
            <a:noAutofit/>
          </a:bodyPr>
          <a:lstStyle/>
          <a:p>
            <a:r>
              <a:rPr lang="en-US"/>
              <a:t>Click icon to add picture</a:t>
            </a:r>
            <a:endParaRPr lang="en-US" dirty="0"/>
          </a:p>
        </p:txBody>
      </p:sp>
      <p:sp>
        <p:nvSpPr>
          <p:cNvPr id="30" name="Picture Placeholder 29">
            <a:extLst>
              <a:ext uri="{FF2B5EF4-FFF2-40B4-BE49-F238E27FC236}">
                <a16:creationId xmlns:a16="http://schemas.microsoft.com/office/drawing/2014/main" id="{1FD357AB-C536-40A5-BB4E-AD59A1D930C4}"/>
              </a:ext>
            </a:extLst>
          </p:cNvPr>
          <p:cNvSpPr>
            <a:spLocks noGrp="1"/>
          </p:cNvSpPr>
          <p:nvPr>
            <p:ph type="pic" sz="quarter" idx="14"/>
          </p:nvPr>
        </p:nvSpPr>
        <p:spPr>
          <a:xfrm>
            <a:off x="9759092" y="2118839"/>
            <a:ext cx="2432908" cy="2498880"/>
          </a:xfrm>
          <a:custGeom>
            <a:avLst/>
            <a:gdLst>
              <a:gd name="connsiteX0" fmla="*/ 0 w 2425326"/>
              <a:gd name="connsiteY0" fmla="*/ 0 h 2381426"/>
              <a:gd name="connsiteX1" fmla="*/ 254330 w 2425326"/>
              <a:gd name="connsiteY1" fmla="*/ 0 h 2381426"/>
              <a:gd name="connsiteX2" fmla="*/ 433844 w 2425326"/>
              <a:gd name="connsiteY2" fmla="*/ 25132 h 2381426"/>
              <a:gd name="connsiteX3" fmla="*/ 2424547 w 2425326"/>
              <a:gd name="connsiteY3" fmla="*/ 2186765 h 2381426"/>
              <a:gd name="connsiteX4" fmla="*/ 2425326 w 2425326"/>
              <a:gd name="connsiteY4" fmla="*/ 2202193 h 2381426"/>
              <a:gd name="connsiteX5" fmla="*/ 2425326 w 2425326"/>
              <a:gd name="connsiteY5" fmla="*/ 2381426 h 2381426"/>
              <a:gd name="connsiteX6" fmla="*/ 0 w 2425326"/>
              <a:gd name="connsiteY6" fmla="*/ 2381426 h 2381426"/>
              <a:gd name="connsiteX0" fmla="*/ 0 w 2701627"/>
              <a:gd name="connsiteY0" fmla="*/ 0 h 2419519"/>
              <a:gd name="connsiteX1" fmla="*/ 254330 w 2701627"/>
              <a:gd name="connsiteY1" fmla="*/ 0 h 2419519"/>
              <a:gd name="connsiteX2" fmla="*/ 433844 w 2701627"/>
              <a:gd name="connsiteY2" fmla="*/ 25132 h 2419519"/>
              <a:gd name="connsiteX3" fmla="*/ 2424547 w 2701627"/>
              <a:gd name="connsiteY3" fmla="*/ 2186765 h 2419519"/>
              <a:gd name="connsiteX4" fmla="*/ 2425326 w 2701627"/>
              <a:gd name="connsiteY4" fmla="*/ 2381426 h 2419519"/>
              <a:gd name="connsiteX5" fmla="*/ 0 w 2701627"/>
              <a:gd name="connsiteY5" fmla="*/ 2381426 h 2419519"/>
              <a:gd name="connsiteX6" fmla="*/ 0 w 2701627"/>
              <a:gd name="connsiteY6" fmla="*/ 0 h 2419519"/>
              <a:gd name="connsiteX0" fmla="*/ 0 w 2427563"/>
              <a:gd name="connsiteY0" fmla="*/ 0 h 2381426"/>
              <a:gd name="connsiteX1" fmla="*/ 254330 w 2427563"/>
              <a:gd name="connsiteY1" fmla="*/ 0 h 2381426"/>
              <a:gd name="connsiteX2" fmla="*/ 433844 w 2427563"/>
              <a:gd name="connsiteY2" fmla="*/ 25132 h 2381426"/>
              <a:gd name="connsiteX3" fmla="*/ 2425326 w 2427563"/>
              <a:gd name="connsiteY3" fmla="*/ 2381426 h 2381426"/>
              <a:gd name="connsiteX4" fmla="*/ 0 w 2427563"/>
              <a:gd name="connsiteY4" fmla="*/ 2381426 h 2381426"/>
              <a:gd name="connsiteX5" fmla="*/ 0 w 2427563"/>
              <a:gd name="connsiteY5" fmla="*/ 0 h 2381426"/>
              <a:gd name="connsiteX0" fmla="*/ 0 w 2425384"/>
              <a:gd name="connsiteY0" fmla="*/ 0 h 2381426"/>
              <a:gd name="connsiteX1" fmla="*/ 254330 w 2425384"/>
              <a:gd name="connsiteY1" fmla="*/ 0 h 2381426"/>
              <a:gd name="connsiteX2" fmla="*/ 433844 w 2425384"/>
              <a:gd name="connsiteY2" fmla="*/ 25132 h 2381426"/>
              <a:gd name="connsiteX3" fmla="*/ 2425326 w 2425384"/>
              <a:gd name="connsiteY3" fmla="*/ 2381426 h 2381426"/>
              <a:gd name="connsiteX4" fmla="*/ 0 w 2425384"/>
              <a:gd name="connsiteY4" fmla="*/ 2381426 h 2381426"/>
              <a:gd name="connsiteX5" fmla="*/ 0 w 2425384"/>
              <a:gd name="connsiteY5" fmla="*/ 0 h 2381426"/>
              <a:gd name="connsiteX0" fmla="*/ 0 w 2425326"/>
              <a:gd name="connsiteY0" fmla="*/ 0 h 2381426"/>
              <a:gd name="connsiteX1" fmla="*/ 254330 w 2425326"/>
              <a:gd name="connsiteY1" fmla="*/ 0 h 2381426"/>
              <a:gd name="connsiteX2" fmla="*/ 2425326 w 2425326"/>
              <a:gd name="connsiteY2" fmla="*/ 2381426 h 2381426"/>
              <a:gd name="connsiteX3" fmla="*/ 0 w 2425326"/>
              <a:gd name="connsiteY3" fmla="*/ 2381426 h 2381426"/>
              <a:gd name="connsiteX4" fmla="*/ 0 w 2425326"/>
              <a:gd name="connsiteY4" fmla="*/ 0 h 2381426"/>
              <a:gd name="connsiteX0" fmla="*/ 0 w 2425326"/>
              <a:gd name="connsiteY0" fmla="*/ 0 h 2381426"/>
              <a:gd name="connsiteX1" fmla="*/ 2425326 w 2425326"/>
              <a:gd name="connsiteY1" fmla="*/ 2381426 h 2381426"/>
              <a:gd name="connsiteX2" fmla="*/ 0 w 2425326"/>
              <a:gd name="connsiteY2" fmla="*/ 2381426 h 2381426"/>
              <a:gd name="connsiteX3" fmla="*/ 0 w 2425326"/>
              <a:gd name="connsiteY3" fmla="*/ 0 h 2381426"/>
              <a:gd name="connsiteX0" fmla="*/ 0 w 2425326"/>
              <a:gd name="connsiteY0" fmla="*/ 0 h 2381426"/>
              <a:gd name="connsiteX1" fmla="*/ 2425326 w 2425326"/>
              <a:gd name="connsiteY1" fmla="*/ 2381426 h 2381426"/>
              <a:gd name="connsiteX2" fmla="*/ 0 w 2425326"/>
              <a:gd name="connsiteY2" fmla="*/ 2381426 h 2381426"/>
              <a:gd name="connsiteX3" fmla="*/ 0 w 2425326"/>
              <a:gd name="connsiteY3" fmla="*/ 0 h 2381426"/>
              <a:gd name="connsiteX0" fmla="*/ 0 w 2425326"/>
              <a:gd name="connsiteY0" fmla="*/ 0 h 2381426"/>
              <a:gd name="connsiteX1" fmla="*/ 2425326 w 2425326"/>
              <a:gd name="connsiteY1" fmla="*/ 2381426 h 2381426"/>
              <a:gd name="connsiteX2" fmla="*/ 0 w 2425326"/>
              <a:gd name="connsiteY2" fmla="*/ 2381426 h 2381426"/>
              <a:gd name="connsiteX3" fmla="*/ 0 w 2425326"/>
              <a:gd name="connsiteY3" fmla="*/ 0 h 2381426"/>
              <a:gd name="connsiteX0" fmla="*/ 0 w 2425326"/>
              <a:gd name="connsiteY0" fmla="*/ 0 h 2381426"/>
              <a:gd name="connsiteX1" fmla="*/ 2425326 w 2425326"/>
              <a:gd name="connsiteY1" fmla="*/ 2381426 h 2381426"/>
              <a:gd name="connsiteX2" fmla="*/ 0 w 2425326"/>
              <a:gd name="connsiteY2" fmla="*/ 2381426 h 2381426"/>
              <a:gd name="connsiteX3" fmla="*/ 0 w 2425326"/>
              <a:gd name="connsiteY3" fmla="*/ 0 h 2381426"/>
              <a:gd name="connsiteX0" fmla="*/ 0 w 2425326"/>
              <a:gd name="connsiteY0" fmla="*/ 14 h 2381440"/>
              <a:gd name="connsiteX1" fmla="*/ 2425326 w 2425326"/>
              <a:gd name="connsiteY1" fmla="*/ 2381440 h 2381440"/>
              <a:gd name="connsiteX2" fmla="*/ 0 w 2425326"/>
              <a:gd name="connsiteY2" fmla="*/ 2381440 h 2381440"/>
              <a:gd name="connsiteX3" fmla="*/ 0 w 2425326"/>
              <a:gd name="connsiteY3" fmla="*/ 14 h 2381440"/>
              <a:gd name="connsiteX0" fmla="*/ 0 w 2427169"/>
              <a:gd name="connsiteY0" fmla="*/ 14 h 2381440"/>
              <a:gd name="connsiteX1" fmla="*/ 2425326 w 2427169"/>
              <a:gd name="connsiteY1" fmla="*/ 2381440 h 2381440"/>
              <a:gd name="connsiteX2" fmla="*/ 0 w 2427169"/>
              <a:gd name="connsiteY2" fmla="*/ 2381440 h 2381440"/>
              <a:gd name="connsiteX3" fmla="*/ 0 w 2427169"/>
              <a:gd name="connsiteY3" fmla="*/ 14 h 2381440"/>
            </a:gdLst>
            <a:ahLst/>
            <a:cxnLst>
              <a:cxn ang="0">
                <a:pos x="connsiteX0" y="connsiteY0"/>
              </a:cxn>
              <a:cxn ang="0">
                <a:pos x="connsiteX1" y="connsiteY1"/>
              </a:cxn>
              <a:cxn ang="0">
                <a:pos x="connsiteX2" y="connsiteY2"/>
              </a:cxn>
              <a:cxn ang="0">
                <a:pos x="connsiteX3" y="connsiteY3"/>
              </a:cxn>
            </a:cxnLst>
            <a:rect l="l" t="t" r="r" b="b"/>
            <a:pathLst>
              <a:path w="2427169" h="2381440">
                <a:moveTo>
                  <a:pt x="0" y="14"/>
                </a:moveTo>
                <a:cubicBezTo>
                  <a:pt x="1692362" y="-4985"/>
                  <a:pt x="2470324" y="1326204"/>
                  <a:pt x="2425326" y="2381440"/>
                </a:cubicBezTo>
                <a:lnTo>
                  <a:pt x="0" y="2381440"/>
                </a:lnTo>
                <a:lnTo>
                  <a:pt x="0" y="14"/>
                </a:lnTo>
                <a:close/>
              </a:path>
            </a:pathLst>
          </a:custGeom>
          <a:solidFill>
            <a:schemeClr val="accent6">
              <a:lumMod val="60000"/>
              <a:lumOff val="40000"/>
            </a:schemeClr>
          </a:solidFill>
        </p:spPr>
        <p:txBody>
          <a:bodyPr wrap="square">
            <a:noAutofit/>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r>
              <a:rPr lang="en-US" dirty="0"/>
              <a:t>Sample Footer Text</a:t>
            </a:r>
          </a:p>
        </p:txBody>
      </p:sp>
      <p:sp>
        <p:nvSpPr>
          <p:cNvPr id="33" name="Picture Placeholder 32">
            <a:extLst>
              <a:ext uri="{FF2B5EF4-FFF2-40B4-BE49-F238E27FC236}">
                <a16:creationId xmlns:a16="http://schemas.microsoft.com/office/drawing/2014/main" id="{EF54B49C-CC16-4438-9923-F41C8E75273E}"/>
              </a:ext>
            </a:extLst>
          </p:cNvPr>
          <p:cNvSpPr>
            <a:spLocks noGrp="1"/>
          </p:cNvSpPr>
          <p:nvPr>
            <p:ph type="pic" sz="quarter" idx="15"/>
          </p:nvPr>
        </p:nvSpPr>
        <p:spPr>
          <a:xfrm>
            <a:off x="7324344" y="4503573"/>
            <a:ext cx="2434622" cy="2354427"/>
          </a:xfrm>
          <a:custGeom>
            <a:avLst/>
            <a:gdLst>
              <a:gd name="connsiteX0" fmla="*/ 0 w 2434622"/>
              <a:gd name="connsiteY0" fmla="*/ 0 h 2381427"/>
              <a:gd name="connsiteX1" fmla="*/ 2434622 w 2434622"/>
              <a:gd name="connsiteY1" fmla="*/ 0 h 2381427"/>
              <a:gd name="connsiteX2" fmla="*/ 2434622 w 2434622"/>
              <a:gd name="connsiteY2" fmla="*/ 2381427 h 2381427"/>
              <a:gd name="connsiteX3" fmla="*/ 0 w 2434622"/>
              <a:gd name="connsiteY3" fmla="*/ 2381427 h 2381427"/>
            </a:gdLst>
            <a:ahLst/>
            <a:cxnLst>
              <a:cxn ang="0">
                <a:pos x="connsiteX0" y="connsiteY0"/>
              </a:cxn>
              <a:cxn ang="0">
                <a:pos x="connsiteX1" y="connsiteY1"/>
              </a:cxn>
              <a:cxn ang="0">
                <a:pos x="connsiteX2" y="connsiteY2"/>
              </a:cxn>
              <a:cxn ang="0">
                <a:pos x="connsiteX3" y="connsiteY3"/>
              </a:cxn>
            </a:cxnLst>
            <a:rect l="l" t="t" r="r" b="b"/>
            <a:pathLst>
              <a:path w="2434622" h="2381427">
                <a:moveTo>
                  <a:pt x="0" y="0"/>
                </a:moveTo>
                <a:lnTo>
                  <a:pt x="2434622" y="0"/>
                </a:lnTo>
                <a:lnTo>
                  <a:pt x="2434622" y="2381427"/>
                </a:lnTo>
                <a:lnTo>
                  <a:pt x="0" y="2381427"/>
                </a:lnTo>
                <a:close/>
              </a:path>
            </a:pathLst>
          </a:custGeom>
          <a:solidFill>
            <a:schemeClr val="accent6">
              <a:lumMod val="60000"/>
              <a:lumOff val="40000"/>
            </a:schemeClr>
          </a:solidFill>
        </p:spPr>
        <p:txBody>
          <a:bodyPr wrap="square">
            <a:noAutofit/>
          </a:bodyPr>
          <a:lstStyle/>
          <a:p>
            <a:r>
              <a:rPr lang="en-US"/>
              <a:t>Click icon to add picture</a:t>
            </a:r>
            <a:endParaRPr lang="en-US" dirty="0"/>
          </a:p>
        </p:txBody>
      </p:sp>
      <p:sp>
        <p:nvSpPr>
          <p:cNvPr id="36" name="Picture Placeholder 35">
            <a:extLst>
              <a:ext uri="{FF2B5EF4-FFF2-40B4-BE49-F238E27FC236}">
                <a16:creationId xmlns:a16="http://schemas.microsoft.com/office/drawing/2014/main" id="{BC1AB157-27FC-4B7D-9CCA-71C57045CEE4}"/>
              </a:ext>
            </a:extLst>
          </p:cNvPr>
          <p:cNvSpPr>
            <a:spLocks noGrp="1"/>
          </p:cNvSpPr>
          <p:nvPr>
            <p:ph type="pic" sz="quarter" idx="16"/>
          </p:nvPr>
        </p:nvSpPr>
        <p:spPr>
          <a:xfrm>
            <a:off x="9758966" y="4507560"/>
            <a:ext cx="2434622" cy="2350439"/>
          </a:xfrm>
          <a:custGeom>
            <a:avLst/>
            <a:gdLst>
              <a:gd name="connsiteX0" fmla="*/ 0 w 2434622"/>
              <a:gd name="connsiteY0" fmla="*/ 0 h 2342635"/>
              <a:gd name="connsiteX1" fmla="*/ 2434622 w 2434622"/>
              <a:gd name="connsiteY1" fmla="*/ 0 h 2342635"/>
              <a:gd name="connsiteX2" fmla="*/ 2434622 w 2434622"/>
              <a:gd name="connsiteY2" fmla="*/ 2342635 h 2342635"/>
              <a:gd name="connsiteX3" fmla="*/ 0 w 2434622"/>
              <a:gd name="connsiteY3" fmla="*/ 2342635 h 2342635"/>
            </a:gdLst>
            <a:ahLst/>
            <a:cxnLst>
              <a:cxn ang="0">
                <a:pos x="connsiteX0" y="connsiteY0"/>
              </a:cxn>
              <a:cxn ang="0">
                <a:pos x="connsiteX1" y="connsiteY1"/>
              </a:cxn>
              <a:cxn ang="0">
                <a:pos x="connsiteX2" y="connsiteY2"/>
              </a:cxn>
              <a:cxn ang="0">
                <a:pos x="connsiteX3" y="connsiteY3"/>
              </a:cxn>
            </a:cxnLst>
            <a:rect l="l" t="t" r="r" b="b"/>
            <a:pathLst>
              <a:path w="2434622" h="2342635">
                <a:moveTo>
                  <a:pt x="0" y="0"/>
                </a:moveTo>
                <a:lnTo>
                  <a:pt x="2434622" y="0"/>
                </a:lnTo>
                <a:lnTo>
                  <a:pt x="2434622" y="2342635"/>
                </a:lnTo>
                <a:lnTo>
                  <a:pt x="0" y="2342635"/>
                </a:lnTo>
                <a:close/>
              </a:path>
            </a:pathLst>
          </a:custGeom>
          <a:solidFill>
            <a:schemeClr val="accent6"/>
          </a:solidFill>
        </p:spPr>
        <p:txBody>
          <a:bodyPr wrap="square">
            <a:noAutofit/>
          </a:bodyPr>
          <a:lstStyle/>
          <a:p>
            <a:r>
              <a:rPr lang="en-US"/>
              <a:t>Click icon to add picture</a:t>
            </a:r>
            <a:endParaRPr lang="en-US" dirty="0"/>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538389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bg>
      <p:bgPr>
        <a:solidFill>
          <a:schemeClr val="accent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BAB19D3-90A9-40E5-BED8-289A8919A7C7}"/>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4AD247D9-20CF-4BAD-906D-66DB8B85270B}"/>
              </a:ext>
            </a:extLst>
          </p:cNvPr>
          <p:cNvSpPr>
            <a:spLocks noGrp="1"/>
          </p:cNvSpPr>
          <p:nvPr>
            <p:ph type="title"/>
          </p:nvPr>
        </p:nvSpPr>
        <p:spPr>
          <a:xfrm>
            <a:off x="5963479" y="596393"/>
            <a:ext cx="5618922" cy="1542507"/>
          </a:xfrm>
        </p:spPr>
        <p:txBody>
          <a:bodyPr/>
          <a:lstStyle>
            <a:lvl1pPr>
              <a:defRPr>
                <a:solidFill>
                  <a:schemeClr val="bg2"/>
                </a:solidFill>
              </a:defRPr>
            </a:lvl1pPr>
          </a:lstStyle>
          <a:p>
            <a:r>
              <a:rPr lang="en-US">
                <a:solidFill>
                  <a:srgbClr val="FFFFFF"/>
                </a:solidFill>
              </a:rPr>
              <a:t>Click to edit Master title style</a:t>
            </a:r>
            <a:endParaRPr lang="en-US" dirty="0">
              <a:solidFill>
                <a:srgbClr val="FFFFFF"/>
              </a:solidFill>
            </a:endParaRPr>
          </a:p>
        </p:txBody>
      </p:sp>
      <p:sp>
        <p:nvSpPr>
          <p:cNvPr id="16" name="Picture Placeholder 15">
            <a:extLst>
              <a:ext uri="{FF2B5EF4-FFF2-40B4-BE49-F238E27FC236}">
                <a16:creationId xmlns:a16="http://schemas.microsoft.com/office/drawing/2014/main" id="{80E4B7A8-67F1-4290-B537-DE49AD9FBFF7}"/>
              </a:ext>
              <a:ext uri="{C183D7F6-B498-43B3-948B-1728B52AA6E4}">
                <adec:decorative xmlns:adec="http://schemas.microsoft.com/office/drawing/2017/decorative" val="0"/>
              </a:ext>
            </a:extLst>
          </p:cNvPr>
          <p:cNvSpPr>
            <a:spLocks noGrp="1"/>
          </p:cNvSpPr>
          <p:nvPr>
            <p:ph type="pic" sz="quarter" idx="13"/>
          </p:nvPr>
        </p:nvSpPr>
        <p:spPr>
          <a:xfrm>
            <a:off x="0" y="-1"/>
            <a:ext cx="5181600" cy="6857999"/>
          </a:xfrm>
          <a:custGeom>
            <a:avLst/>
            <a:gdLst>
              <a:gd name="connsiteX0" fmla="*/ 0 w 5181600"/>
              <a:gd name="connsiteY0" fmla="*/ 0 h 6857999"/>
              <a:gd name="connsiteX1" fmla="*/ 5181600 w 5181600"/>
              <a:gd name="connsiteY1" fmla="*/ 0 h 6857999"/>
              <a:gd name="connsiteX2" fmla="*/ 5181600 w 5181600"/>
              <a:gd name="connsiteY2" fmla="*/ 4504871 h 6857999"/>
              <a:gd name="connsiteX3" fmla="*/ 5181598 w 5181600"/>
              <a:gd name="connsiteY3" fmla="*/ 4504830 h 6857999"/>
              <a:gd name="connsiteX4" fmla="*/ 5175215 w 5181600"/>
              <a:gd name="connsiteY4" fmla="*/ 4639646 h 6857999"/>
              <a:gd name="connsiteX5" fmla="*/ 2983485 w 5181600"/>
              <a:gd name="connsiteY5" fmla="*/ 6845334 h 6857999"/>
              <a:gd name="connsiteX6" fmla="*/ 2749639 w 5181600"/>
              <a:gd name="connsiteY6" fmla="*/ 6857142 h 6857999"/>
              <a:gd name="connsiteX7" fmla="*/ 2749639 w 5181600"/>
              <a:gd name="connsiteY7" fmla="*/ 6857999 h 6857999"/>
              <a:gd name="connsiteX8" fmla="*/ 0 w 5181600"/>
              <a:gd name="connsiteY8"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81600" h="6857999">
                <a:moveTo>
                  <a:pt x="0" y="0"/>
                </a:moveTo>
                <a:lnTo>
                  <a:pt x="5181600" y="0"/>
                </a:lnTo>
                <a:lnTo>
                  <a:pt x="5181600" y="4504871"/>
                </a:lnTo>
                <a:lnTo>
                  <a:pt x="5181598" y="4504830"/>
                </a:lnTo>
                <a:lnTo>
                  <a:pt x="5175215" y="4639646"/>
                </a:lnTo>
                <a:cubicBezTo>
                  <a:pt x="5064605" y="5801747"/>
                  <a:pt x="4143475" y="6727530"/>
                  <a:pt x="2983485" y="6845334"/>
                </a:cubicBezTo>
                <a:lnTo>
                  <a:pt x="2749639" y="6857142"/>
                </a:lnTo>
                <a:lnTo>
                  <a:pt x="2749639" y="6857999"/>
                </a:lnTo>
                <a:lnTo>
                  <a:pt x="0" y="6857999"/>
                </a:lnTo>
                <a:close/>
              </a:path>
            </a:pathLst>
          </a:custGeom>
          <a:solidFill>
            <a:schemeClr val="accent6"/>
          </a:solidFill>
        </p:spPr>
        <p:txBody>
          <a:bodyPr wrap="square">
            <a:noAutofit/>
          </a:bodyPr>
          <a:lstStyle/>
          <a:p>
            <a:r>
              <a:rPr lang="en-US"/>
              <a:t>Click icon to add picture</a:t>
            </a:r>
            <a:endParaRPr lang="en-US" dirty="0"/>
          </a:p>
        </p:txBody>
      </p:sp>
      <p:sp>
        <p:nvSpPr>
          <p:cNvPr id="13" name="Content Placeholder 2">
            <a:extLst>
              <a:ext uri="{FF2B5EF4-FFF2-40B4-BE49-F238E27FC236}">
                <a16:creationId xmlns:a16="http://schemas.microsoft.com/office/drawing/2014/main" id="{E5EAFE93-40B7-4FF8-BEE7-E39911ECD80B}"/>
              </a:ext>
            </a:extLst>
          </p:cNvPr>
          <p:cNvSpPr>
            <a:spLocks noGrp="1"/>
          </p:cNvSpPr>
          <p:nvPr>
            <p:ph idx="1"/>
          </p:nvPr>
        </p:nvSpPr>
        <p:spPr>
          <a:xfrm>
            <a:off x="5963478" y="2138901"/>
            <a:ext cx="5618922" cy="4033299"/>
          </a:xfrm>
        </p:spPr>
        <p:txBody>
          <a:bodyPr>
            <a:normAutofit/>
          </a:bodyPr>
          <a:lstStyle>
            <a:lvl1pPr>
              <a:buNone/>
              <a:defRPr>
                <a:solidFill>
                  <a:schemeClr val="bg2"/>
                </a:solidFill>
              </a:defRPr>
            </a:lvl1pPr>
          </a:lstStyle>
          <a:p>
            <a:pPr lvl="0"/>
            <a:r>
              <a:rPr lang="en-US">
                <a:solidFill>
                  <a:srgbClr val="FFFFFF"/>
                </a:solidFill>
              </a:rPr>
              <a:t>Click to edit Master text styles</a:t>
            </a:r>
          </a:p>
        </p:txBody>
      </p:sp>
      <p:sp>
        <p:nvSpPr>
          <p:cNvPr id="14" name="Freeform: Shape 13">
            <a:extLst>
              <a:ext uri="{FF2B5EF4-FFF2-40B4-BE49-F238E27FC236}">
                <a16:creationId xmlns:a16="http://schemas.microsoft.com/office/drawing/2014/main" id="{C752B41F-4B4E-4E1F-9191-6BB3F421EDEC}"/>
              </a:ext>
              <a:ext uri="{C183D7F6-B498-43B3-948B-1728B52AA6E4}">
                <adec:decorative xmlns:adec="http://schemas.microsoft.com/office/drawing/2017/decorative" val="1"/>
              </a:ext>
            </a:extLst>
          </p:cNvPr>
          <p:cNvSpPr/>
          <p:nvPr userDrawn="1"/>
        </p:nvSpPr>
        <p:spPr>
          <a:xfrm rot="5400000">
            <a:off x="4005014" y="3249456"/>
            <a:ext cx="2353172" cy="4863918"/>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E3EFD1DB-7478-445F-ACEF-64BE4DFEC83E}"/>
              </a:ext>
              <a:ext uri="{C183D7F6-B498-43B3-948B-1728B52AA6E4}">
                <adec:decorative xmlns:adec="http://schemas.microsoft.com/office/drawing/2017/decorative" val="1"/>
              </a:ext>
            </a:extLst>
          </p:cNvPr>
          <p:cNvSpPr/>
          <p:nvPr userDrawn="1"/>
        </p:nvSpPr>
        <p:spPr>
          <a:xfrm rot="5400000">
            <a:off x="4005012" y="3249456"/>
            <a:ext cx="2353172" cy="4863918"/>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lvl1pPr>
              <a:defRPr>
                <a:solidFill>
                  <a:schemeClr val="bg2"/>
                </a:solidFill>
              </a:defRPr>
            </a:lvl1pPr>
          </a:lstStyle>
          <a:p>
            <a:r>
              <a:rPr lang="en-US" dirty="0"/>
              <a:t>Sample Footer Text</a:t>
            </a:r>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28600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
        <p:nvSpPr>
          <p:cNvPr id="10" name="Title 1">
            <a:extLst>
              <a:ext uri="{FF2B5EF4-FFF2-40B4-BE49-F238E27FC236}">
                <a16:creationId xmlns:a16="http://schemas.microsoft.com/office/drawing/2014/main" id="{A2D13D15-77CA-4B50-9E08-0F58009A8EAB}"/>
              </a:ext>
            </a:extLst>
          </p:cNvPr>
          <p:cNvSpPr>
            <a:spLocks noGrp="1"/>
          </p:cNvSpPr>
          <p:nvPr>
            <p:ph type="ctrTitle"/>
          </p:nvPr>
        </p:nvSpPr>
        <p:spPr>
          <a:xfrm>
            <a:off x="2067635" y="4626592"/>
            <a:ext cx="8600365" cy="1224926"/>
          </a:xfrm>
        </p:spPr>
        <p:txBody>
          <a:bodyPr anchor="b">
            <a:noAutofit/>
          </a:bodyPr>
          <a:lstStyle/>
          <a:p>
            <a:r>
              <a:rPr lang="en-US" sz="4400">
                <a:solidFill>
                  <a:srgbClr val="FFFFFF"/>
                </a:solidFill>
              </a:rPr>
              <a:t>Click to edit Master title style</a:t>
            </a:r>
            <a:endParaRPr lang="en-US" sz="4400" dirty="0">
              <a:solidFill>
                <a:srgbClr val="FFFFFF"/>
              </a:solidFill>
            </a:endParaRPr>
          </a:p>
        </p:txBody>
      </p:sp>
      <p:sp>
        <p:nvSpPr>
          <p:cNvPr id="11" name="Subtitle 2">
            <a:extLst>
              <a:ext uri="{FF2B5EF4-FFF2-40B4-BE49-F238E27FC236}">
                <a16:creationId xmlns:a16="http://schemas.microsoft.com/office/drawing/2014/main" id="{FBB8E73D-B3E6-4E0A-8295-A9EB1572286C}"/>
              </a:ext>
            </a:extLst>
          </p:cNvPr>
          <p:cNvSpPr>
            <a:spLocks noGrp="1"/>
          </p:cNvSpPr>
          <p:nvPr>
            <p:ph type="subTitle" idx="1"/>
          </p:nvPr>
        </p:nvSpPr>
        <p:spPr>
          <a:xfrm>
            <a:off x="2067636" y="5936776"/>
            <a:ext cx="6660107" cy="625497"/>
          </a:xfrm>
        </p:spPr>
        <p:txBody>
          <a:bodyPr>
            <a:normAutofit/>
          </a:bodyPr>
          <a:lstStyle/>
          <a:p>
            <a:r>
              <a:rPr lang="en-US" sz="1400">
                <a:solidFill>
                  <a:srgbClr val="FFFFFF"/>
                </a:solidFill>
              </a:rPr>
              <a:t>Click to edit Master subtitle style</a:t>
            </a:r>
            <a:endParaRPr lang="en-US" sz="1400" dirty="0">
              <a:solidFill>
                <a:srgbClr val="FFFFFF"/>
              </a:solidFill>
            </a:endParaRPr>
          </a:p>
        </p:txBody>
      </p:sp>
    </p:spTree>
    <p:extLst>
      <p:ext uri="{BB962C8B-B14F-4D97-AF65-F5344CB8AC3E}">
        <p14:creationId xmlns:p14="http://schemas.microsoft.com/office/powerpoint/2010/main" val="30679899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a:lstStyle>
            <a:lvl1pPr>
              <a:defRPr>
                <a:solidFill>
                  <a:schemeClr val="bg2"/>
                </a:solidFill>
              </a:defRPr>
            </a:lvl1pPr>
          </a:lstStyle>
          <a:p>
            <a:r>
              <a:rPr lang="en-US" dirty="0"/>
              <a:t>2/8/20XX</a:t>
            </a:r>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263708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1100162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212128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5215713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9777147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647360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6C91E54-DBE4-467A-A827-2C5C88E612F7}"/>
              </a:ext>
              <a:ext uri="{C183D7F6-B498-43B3-948B-1728B52AA6E4}">
                <adec:decorative xmlns:adec="http://schemas.microsoft.com/office/drawing/2017/decorative" val="1"/>
              </a:ext>
            </a:extLst>
          </p:cNvPr>
          <p:cNvSpPr/>
          <p:nvPr userDrawn="1"/>
        </p:nvSpPr>
        <p:spPr>
          <a:xfrm>
            <a:off x="0" y="2880244"/>
            <a:ext cx="12192000" cy="397775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itle 1">
            <a:extLst>
              <a:ext uri="{FF2B5EF4-FFF2-40B4-BE49-F238E27FC236}">
                <a16:creationId xmlns:a16="http://schemas.microsoft.com/office/drawing/2014/main" id="{DBAED78D-8293-4554-BA23-D14EC617A455}"/>
              </a:ext>
            </a:extLst>
          </p:cNvPr>
          <p:cNvSpPr>
            <a:spLocks noGrp="1"/>
          </p:cNvSpPr>
          <p:nvPr>
            <p:ph type="title"/>
          </p:nvPr>
        </p:nvSpPr>
        <p:spPr>
          <a:xfrm>
            <a:off x="914401" y="525440"/>
            <a:ext cx="5390983" cy="1963318"/>
          </a:xfrm>
        </p:spPr>
        <p:txBody>
          <a:bodyPr/>
          <a:lstStyle>
            <a:lvl1pPr>
              <a:defRPr>
                <a:solidFill>
                  <a:schemeClr val="bg2"/>
                </a:solidFill>
              </a:defRPr>
            </a:lvl1pPr>
          </a:lstStyle>
          <a:p>
            <a:r>
              <a:rPr lang="en-US">
                <a:solidFill>
                  <a:srgbClr val="FFFFFF"/>
                </a:solidFill>
              </a:rPr>
              <a:t>Click to edit Master title style</a:t>
            </a:r>
            <a:endParaRPr lang="en-US" dirty="0">
              <a:solidFill>
                <a:srgbClr val="FFFFFF"/>
              </a:solidFill>
            </a:endParaRPr>
          </a:p>
        </p:txBody>
      </p:sp>
      <p:sp>
        <p:nvSpPr>
          <p:cNvPr id="20" name="Content Placeholder 2">
            <a:extLst>
              <a:ext uri="{FF2B5EF4-FFF2-40B4-BE49-F238E27FC236}">
                <a16:creationId xmlns:a16="http://schemas.microsoft.com/office/drawing/2014/main" id="{A9EFAE44-6509-43CD-AB03-7B4944875BE4}"/>
              </a:ext>
            </a:extLst>
          </p:cNvPr>
          <p:cNvSpPr>
            <a:spLocks noGrp="1"/>
          </p:cNvSpPr>
          <p:nvPr>
            <p:ph idx="1"/>
          </p:nvPr>
        </p:nvSpPr>
        <p:spPr>
          <a:xfrm>
            <a:off x="914401" y="3377821"/>
            <a:ext cx="5181600" cy="2799142"/>
          </a:xfrm>
        </p:spPr>
        <p:txBody>
          <a:bodyPr>
            <a:normAutofit/>
          </a:bodyPr>
          <a:lstStyle>
            <a:lvl1pPr>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r>
              <a:rPr lang="en-US" dirty="0"/>
              <a:t>Sample Footer Text</a:t>
            </a:r>
          </a:p>
        </p:txBody>
      </p:sp>
      <p:sp>
        <p:nvSpPr>
          <p:cNvPr id="24" name="Picture Placeholder 23">
            <a:extLst>
              <a:ext uri="{FF2B5EF4-FFF2-40B4-BE49-F238E27FC236}">
                <a16:creationId xmlns:a16="http://schemas.microsoft.com/office/drawing/2014/main" id="{D5749D8A-F20A-4228-9136-5891AE0352B9}"/>
              </a:ext>
            </a:extLst>
          </p:cNvPr>
          <p:cNvSpPr>
            <a:spLocks noGrp="1"/>
          </p:cNvSpPr>
          <p:nvPr>
            <p:ph type="pic" sz="quarter" idx="13"/>
          </p:nvPr>
        </p:nvSpPr>
        <p:spPr>
          <a:xfrm>
            <a:off x="6514166" y="-1798"/>
            <a:ext cx="2846566" cy="2872294"/>
          </a:xfrm>
          <a:custGeom>
            <a:avLst/>
            <a:gdLst>
              <a:gd name="connsiteX0" fmla="*/ 2797 w 2846566"/>
              <a:gd name="connsiteY0" fmla="*/ 0 h 2838450"/>
              <a:gd name="connsiteX1" fmla="*/ 2846566 w 2846566"/>
              <a:gd name="connsiteY1" fmla="*/ 0 h 2838450"/>
              <a:gd name="connsiteX2" fmla="*/ 2846566 w 2846566"/>
              <a:gd name="connsiteY2" fmla="*/ 2838450 h 2838450"/>
              <a:gd name="connsiteX3" fmla="*/ 2091122 w 2846566"/>
              <a:gd name="connsiteY3" fmla="*/ 2838450 h 2838450"/>
              <a:gd name="connsiteX4" fmla="*/ 1974232 w 2846566"/>
              <a:gd name="connsiteY4" fmla="*/ 2820914 h 2838450"/>
              <a:gd name="connsiteX5" fmla="*/ 0 w 2846566"/>
              <a:gd name="connsiteY5" fmla="*/ 404262 h 2838450"/>
              <a:gd name="connsiteX6" fmla="*/ 2797 w 2846566"/>
              <a:gd name="connsiteY6" fmla="*/ 293225 h 283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46566" h="2838450">
                <a:moveTo>
                  <a:pt x="2797" y="0"/>
                </a:moveTo>
                <a:lnTo>
                  <a:pt x="2846566" y="0"/>
                </a:lnTo>
                <a:lnTo>
                  <a:pt x="2846566" y="2838450"/>
                </a:lnTo>
                <a:lnTo>
                  <a:pt x="2091122" y="2838450"/>
                </a:lnTo>
                <a:lnTo>
                  <a:pt x="1974232" y="2820914"/>
                </a:lnTo>
                <a:cubicBezTo>
                  <a:pt x="848632" y="2597020"/>
                  <a:pt x="0" y="1600146"/>
                  <a:pt x="0" y="404262"/>
                </a:cubicBezTo>
                <a:lnTo>
                  <a:pt x="2797" y="293225"/>
                </a:lnTo>
                <a:close/>
              </a:path>
            </a:pathLst>
          </a:custGeom>
          <a:solidFill>
            <a:schemeClr val="accent6"/>
          </a:solidFill>
        </p:spPr>
        <p:txBody>
          <a:bodyPr wrap="square">
            <a:noAutofit/>
          </a:bodyPr>
          <a:lstStyle>
            <a:lvl1pPr algn="r">
              <a:defRPr/>
            </a:lvl1pPr>
          </a:lstStyle>
          <a:p>
            <a:r>
              <a:rPr lang="en-US"/>
              <a:t>Click icon to add picture</a:t>
            </a:r>
            <a:endParaRPr lang="en-US" dirty="0"/>
          </a:p>
        </p:txBody>
      </p:sp>
      <p:sp>
        <p:nvSpPr>
          <p:cNvPr id="27" name="Picture Placeholder 26">
            <a:extLst>
              <a:ext uri="{FF2B5EF4-FFF2-40B4-BE49-F238E27FC236}">
                <a16:creationId xmlns:a16="http://schemas.microsoft.com/office/drawing/2014/main" id="{4A3C6DC1-25FD-4947-8211-89B20E599AE3}"/>
              </a:ext>
            </a:extLst>
          </p:cNvPr>
          <p:cNvSpPr>
            <a:spLocks noGrp="1"/>
          </p:cNvSpPr>
          <p:nvPr>
            <p:ph type="pic" sz="quarter" idx="14"/>
          </p:nvPr>
        </p:nvSpPr>
        <p:spPr>
          <a:xfrm>
            <a:off x="9360733" y="-1798"/>
            <a:ext cx="2826990" cy="2854594"/>
          </a:xfrm>
          <a:custGeom>
            <a:avLst/>
            <a:gdLst>
              <a:gd name="connsiteX0" fmla="*/ 0 w 2826990"/>
              <a:gd name="connsiteY0" fmla="*/ 0 h 2854594"/>
              <a:gd name="connsiteX1" fmla="*/ 2826990 w 2826990"/>
              <a:gd name="connsiteY1" fmla="*/ 0 h 2854594"/>
              <a:gd name="connsiteX2" fmla="*/ 2826990 w 2826990"/>
              <a:gd name="connsiteY2" fmla="*/ 2854594 h 2854594"/>
              <a:gd name="connsiteX3" fmla="*/ 0 w 2826990"/>
              <a:gd name="connsiteY3" fmla="*/ 2854594 h 2854594"/>
            </a:gdLst>
            <a:ahLst/>
            <a:cxnLst>
              <a:cxn ang="0">
                <a:pos x="connsiteX0" y="connsiteY0"/>
              </a:cxn>
              <a:cxn ang="0">
                <a:pos x="connsiteX1" y="connsiteY1"/>
              </a:cxn>
              <a:cxn ang="0">
                <a:pos x="connsiteX2" y="connsiteY2"/>
              </a:cxn>
              <a:cxn ang="0">
                <a:pos x="connsiteX3" y="connsiteY3"/>
              </a:cxn>
            </a:cxnLst>
            <a:rect l="l" t="t" r="r" b="b"/>
            <a:pathLst>
              <a:path w="2826990" h="2854594">
                <a:moveTo>
                  <a:pt x="0" y="0"/>
                </a:moveTo>
                <a:lnTo>
                  <a:pt x="2826990" y="0"/>
                </a:lnTo>
                <a:lnTo>
                  <a:pt x="2826990" y="2854594"/>
                </a:lnTo>
                <a:lnTo>
                  <a:pt x="0" y="2854594"/>
                </a:lnTo>
                <a:close/>
              </a:path>
            </a:pathLst>
          </a:custGeom>
          <a:solidFill>
            <a:schemeClr val="accent6">
              <a:lumMod val="60000"/>
              <a:lumOff val="40000"/>
            </a:schemeClr>
          </a:solidFill>
        </p:spPr>
        <p:txBody>
          <a:bodyPr wrap="square">
            <a:noAutofit/>
          </a:bodyPr>
          <a:lstStyle/>
          <a:p>
            <a:r>
              <a:rPr lang="en-US"/>
              <a:t>Click icon to add picture</a:t>
            </a:r>
            <a:endParaRPr lang="en-US" dirty="0"/>
          </a:p>
        </p:txBody>
      </p:sp>
      <p:sp>
        <p:nvSpPr>
          <p:cNvPr id="30" name="Picture Placeholder 29">
            <a:extLst>
              <a:ext uri="{FF2B5EF4-FFF2-40B4-BE49-F238E27FC236}">
                <a16:creationId xmlns:a16="http://schemas.microsoft.com/office/drawing/2014/main" id="{53C819AA-E73C-44C7-9928-5E1A8A22BC5F}"/>
              </a:ext>
            </a:extLst>
          </p:cNvPr>
          <p:cNvSpPr>
            <a:spLocks noGrp="1"/>
          </p:cNvSpPr>
          <p:nvPr>
            <p:ph type="pic" sz="quarter" idx="15"/>
          </p:nvPr>
        </p:nvSpPr>
        <p:spPr>
          <a:xfrm>
            <a:off x="6514169" y="2856391"/>
            <a:ext cx="2846565" cy="4001609"/>
          </a:xfrm>
          <a:custGeom>
            <a:avLst/>
            <a:gdLst>
              <a:gd name="connsiteX0" fmla="*/ 2436721 w 2846565"/>
              <a:gd name="connsiteY0" fmla="*/ 0 h 4001609"/>
              <a:gd name="connsiteX1" fmla="*/ 2846565 w 2846565"/>
              <a:gd name="connsiteY1" fmla="*/ 0 h 4001609"/>
              <a:gd name="connsiteX2" fmla="*/ 2846565 w 2846565"/>
              <a:gd name="connsiteY2" fmla="*/ 4001609 h 4001609"/>
              <a:gd name="connsiteX3" fmla="*/ 2796 w 2846565"/>
              <a:gd name="connsiteY3" fmla="*/ 4001608 h 4001609"/>
              <a:gd name="connsiteX4" fmla="*/ 2796 w 2846565"/>
              <a:gd name="connsiteY4" fmla="*/ 2564348 h 4001609"/>
              <a:gd name="connsiteX5" fmla="*/ 0 w 2846565"/>
              <a:gd name="connsiteY5" fmla="*/ 2453758 h 4001609"/>
              <a:gd name="connsiteX6" fmla="*/ 2202875 w 2846565"/>
              <a:gd name="connsiteY6" fmla="*/ 12668 h 4001609"/>
              <a:gd name="connsiteX7" fmla="*/ 2436721 w 2846565"/>
              <a:gd name="connsiteY7" fmla="*/ 860 h 4001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46565" h="4001609">
                <a:moveTo>
                  <a:pt x="2436721" y="0"/>
                </a:moveTo>
                <a:lnTo>
                  <a:pt x="2846565" y="0"/>
                </a:lnTo>
                <a:lnTo>
                  <a:pt x="2846565" y="4001609"/>
                </a:lnTo>
                <a:lnTo>
                  <a:pt x="2796" y="4001608"/>
                </a:lnTo>
                <a:lnTo>
                  <a:pt x="2796" y="2564348"/>
                </a:lnTo>
                <a:lnTo>
                  <a:pt x="0" y="2453758"/>
                </a:lnTo>
                <a:cubicBezTo>
                  <a:pt x="0" y="1183283"/>
                  <a:pt x="965553" y="138326"/>
                  <a:pt x="2202875" y="12668"/>
                </a:cubicBezTo>
                <a:lnTo>
                  <a:pt x="2436721" y="860"/>
                </a:lnTo>
                <a:close/>
              </a:path>
            </a:pathLst>
          </a:custGeom>
          <a:solidFill>
            <a:schemeClr val="accent6">
              <a:lumMod val="60000"/>
              <a:lumOff val="40000"/>
            </a:schemeClr>
          </a:solidFill>
        </p:spPr>
        <p:txBody>
          <a:bodyPr wrap="square">
            <a:noAutofit/>
          </a:bodyPr>
          <a:lstStyle>
            <a:lvl1pPr algn="r">
              <a:defRPr/>
            </a:lvl1pPr>
          </a:lstStyle>
          <a:p>
            <a:r>
              <a:rPr lang="en-US"/>
              <a:t>Click icon to add picture</a:t>
            </a:r>
            <a:endParaRPr lang="en-US" dirty="0"/>
          </a:p>
        </p:txBody>
      </p:sp>
      <p:sp>
        <p:nvSpPr>
          <p:cNvPr id="33" name="Picture Placeholder 32">
            <a:extLst>
              <a:ext uri="{FF2B5EF4-FFF2-40B4-BE49-F238E27FC236}">
                <a16:creationId xmlns:a16="http://schemas.microsoft.com/office/drawing/2014/main" id="{64635F40-0058-44E0-95CD-8FFAE1876473}"/>
              </a:ext>
            </a:extLst>
          </p:cNvPr>
          <p:cNvSpPr>
            <a:spLocks noGrp="1"/>
          </p:cNvSpPr>
          <p:nvPr>
            <p:ph type="pic" sz="quarter" idx="16"/>
          </p:nvPr>
        </p:nvSpPr>
        <p:spPr>
          <a:xfrm>
            <a:off x="9356456" y="2828943"/>
            <a:ext cx="2835544" cy="4038805"/>
          </a:xfrm>
          <a:custGeom>
            <a:avLst/>
            <a:gdLst>
              <a:gd name="connsiteX0" fmla="*/ 0 w 2835544"/>
              <a:gd name="connsiteY0" fmla="*/ 0 h 4038805"/>
              <a:gd name="connsiteX1" fmla="*/ 2835544 w 2835544"/>
              <a:gd name="connsiteY1" fmla="*/ 0 h 4038805"/>
              <a:gd name="connsiteX2" fmla="*/ 2835544 w 2835544"/>
              <a:gd name="connsiteY2" fmla="*/ 4038805 h 4038805"/>
              <a:gd name="connsiteX3" fmla="*/ 0 w 2835544"/>
              <a:gd name="connsiteY3" fmla="*/ 4038805 h 4038805"/>
            </a:gdLst>
            <a:ahLst/>
            <a:cxnLst>
              <a:cxn ang="0">
                <a:pos x="connsiteX0" y="connsiteY0"/>
              </a:cxn>
              <a:cxn ang="0">
                <a:pos x="connsiteX1" y="connsiteY1"/>
              </a:cxn>
              <a:cxn ang="0">
                <a:pos x="connsiteX2" y="connsiteY2"/>
              </a:cxn>
              <a:cxn ang="0">
                <a:pos x="connsiteX3" y="connsiteY3"/>
              </a:cxn>
            </a:cxnLst>
            <a:rect l="l" t="t" r="r" b="b"/>
            <a:pathLst>
              <a:path w="2835544" h="4038805">
                <a:moveTo>
                  <a:pt x="0" y="0"/>
                </a:moveTo>
                <a:lnTo>
                  <a:pt x="2835544" y="0"/>
                </a:lnTo>
                <a:lnTo>
                  <a:pt x="2835544" y="4038805"/>
                </a:lnTo>
                <a:lnTo>
                  <a:pt x="0" y="4038805"/>
                </a:lnTo>
                <a:close/>
              </a:path>
            </a:pathLst>
          </a:custGeom>
          <a:solidFill>
            <a:schemeClr val="accent6"/>
          </a:solidFill>
        </p:spPr>
        <p:txBody>
          <a:bodyPr wrap="square">
            <a:noAutofit/>
          </a:bodyPr>
          <a:lstStyle/>
          <a:p>
            <a:r>
              <a:rPr lang="en-US"/>
              <a:t>Click icon to add picture</a:t>
            </a:r>
            <a:endParaRPr lang="en-US" dirty="0"/>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1205784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ver slide layout">
    <p:bg>
      <p:bgPr>
        <a:solidFill>
          <a:schemeClr val="accent6"/>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9AAB0D72-EF64-4427-BF41-BE766B3F0590}"/>
              </a:ext>
            </a:extLst>
          </p:cNvPr>
          <p:cNvSpPr>
            <a:spLocks/>
          </p:cNvSpPr>
          <p:nvPr userDrawn="1"/>
        </p:nvSpPr>
        <p:spPr bwMode="auto">
          <a:xfrm>
            <a:off x="-8316" y="1423107"/>
            <a:ext cx="12208633" cy="5434893"/>
          </a:xfrm>
          <a:custGeom>
            <a:avLst/>
            <a:gdLst>
              <a:gd name="connsiteX0" fmla="*/ 7143321 w 12208633"/>
              <a:gd name="connsiteY0" fmla="*/ 892474 h 5434893"/>
              <a:gd name="connsiteX1" fmla="*/ 7143335 w 12208633"/>
              <a:gd name="connsiteY1" fmla="*/ 895416 h 5434893"/>
              <a:gd name="connsiteX2" fmla="*/ 7147277 w 12208633"/>
              <a:gd name="connsiteY2" fmla="*/ 895507 h 5434893"/>
              <a:gd name="connsiteX3" fmla="*/ 7147099 w 12208633"/>
              <a:gd name="connsiteY3" fmla="*/ 892474 h 5434893"/>
              <a:gd name="connsiteX4" fmla="*/ 6355163 w 12208633"/>
              <a:gd name="connsiteY4" fmla="*/ 727493 h 5434893"/>
              <a:gd name="connsiteX5" fmla="*/ 6355358 w 12208633"/>
              <a:gd name="connsiteY5" fmla="*/ 727687 h 5434893"/>
              <a:gd name="connsiteX6" fmla="*/ 6354969 w 12208633"/>
              <a:gd name="connsiteY6" fmla="*/ 727687 h 5434893"/>
              <a:gd name="connsiteX7" fmla="*/ 6354969 w 12208633"/>
              <a:gd name="connsiteY7" fmla="*/ 728075 h 5434893"/>
              <a:gd name="connsiteX8" fmla="*/ 6355358 w 12208633"/>
              <a:gd name="connsiteY8" fmla="*/ 727687 h 5434893"/>
              <a:gd name="connsiteX9" fmla="*/ 6355552 w 12208633"/>
              <a:gd name="connsiteY9" fmla="*/ 727493 h 5434893"/>
              <a:gd name="connsiteX10" fmla="*/ 6355163 w 12208633"/>
              <a:gd name="connsiteY10" fmla="*/ 727493 h 5434893"/>
              <a:gd name="connsiteX11" fmla="*/ 8604691 w 12208633"/>
              <a:gd name="connsiteY11" fmla="*/ 725788 h 5434893"/>
              <a:gd name="connsiteX12" fmla="*/ 8591193 w 12208633"/>
              <a:gd name="connsiteY12" fmla="*/ 738248 h 5434893"/>
              <a:gd name="connsiteX13" fmla="*/ 8590674 w 12208633"/>
              <a:gd name="connsiteY13" fmla="*/ 889843 h 5434893"/>
              <a:gd name="connsiteX14" fmla="*/ 8603653 w 12208633"/>
              <a:gd name="connsiteY14" fmla="*/ 903341 h 5434893"/>
              <a:gd name="connsiteX15" fmla="*/ 8616632 w 12208633"/>
              <a:gd name="connsiteY15" fmla="*/ 889843 h 5434893"/>
              <a:gd name="connsiteX16" fmla="*/ 8616632 w 12208633"/>
              <a:gd name="connsiteY16" fmla="*/ 815603 h 5434893"/>
              <a:gd name="connsiteX17" fmla="*/ 8616632 w 12208633"/>
              <a:gd name="connsiteY17" fmla="*/ 738767 h 5434893"/>
              <a:gd name="connsiteX18" fmla="*/ 8604691 w 12208633"/>
              <a:gd name="connsiteY18" fmla="*/ 725788 h 5434893"/>
              <a:gd name="connsiteX19" fmla="*/ 8744865 w 12208633"/>
              <a:gd name="connsiteY19" fmla="*/ 683217 h 5434893"/>
              <a:gd name="connsiteX20" fmla="*/ 8735001 w 12208633"/>
              <a:gd name="connsiteY20" fmla="*/ 694119 h 5434893"/>
              <a:gd name="connsiteX21" fmla="*/ 8735520 w 12208633"/>
              <a:gd name="connsiteY21" fmla="*/ 892439 h 5434893"/>
              <a:gd name="connsiteX22" fmla="*/ 8746422 w 12208633"/>
              <a:gd name="connsiteY22" fmla="*/ 903341 h 5434893"/>
              <a:gd name="connsiteX23" fmla="*/ 8787436 w 12208633"/>
              <a:gd name="connsiteY23" fmla="*/ 903341 h 5434893"/>
              <a:gd name="connsiteX24" fmla="*/ 8801454 w 12208633"/>
              <a:gd name="connsiteY24" fmla="*/ 889324 h 5434893"/>
              <a:gd name="connsiteX25" fmla="*/ 8801454 w 12208633"/>
              <a:gd name="connsiteY25" fmla="*/ 818718 h 5434893"/>
              <a:gd name="connsiteX26" fmla="*/ 8807164 w 12208633"/>
              <a:gd name="connsiteY26" fmla="*/ 805739 h 5434893"/>
              <a:gd name="connsiteX27" fmla="*/ 8822739 w 12208633"/>
              <a:gd name="connsiteY27" fmla="*/ 781857 h 5434893"/>
              <a:gd name="connsiteX28" fmla="*/ 8811317 w 12208633"/>
              <a:gd name="connsiteY28" fmla="*/ 771474 h 5434893"/>
              <a:gd name="connsiteX29" fmla="*/ 8773938 w 12208633"/>
              <a:gd name="connsiteY29" fmla="*/ 771474 h 5434893"/>
              <a:gd name="connsiteX30" fmla="*/ 8756286 w 12208633"/>
              <a:gd name="connsiteY30" fmla="*/ 754342 h 5434893"/>
              <a:gd name="connsiteX31" fmla="*/ 8756286 w 12208633"/>
              <a:gd name="connsiteY31" fmla="*/ 725269 h 5434893"/>
              <a:gd name="connsiteX32" fmla="*/ 8755767 w 12208633"/>
              <a:gd name="connsiteY32" fmla="*/ 725269 h 5434893"/>
              <a:gd name="connsiteX33" fmla="*/ 8755767 w 12208633"/>
              <a:gd name="connsiteY33" fmla="*/ 694638 h 5434893"/>
              <a:gd name="connsiteX34" fmla="*/ 8744865 w 12208633"/>
              <a:gd name="connsiteY34" fmla="*/ 683217 h 5434893"/>
              <a:gd name="connsiteX35" fmla="*/ 5999516 w 12208633"/>
              <a:gd name="connsiteY35" fmla="*/ 672943 h 5434893"/>
              <a:gd name="connsiteX36" fmla="*/ 5999516 w 12208633"/>
              <a:gd name="connsiteY36" fmla="*/ 672950 h 5434893"/>
              <a:gd name="connsiteX37" fmla="*/ 6106191 w 12208633"/>
              <a:gd name="connsiteY37" fmla="*/ 672950 h 5434893"/>
              <a:gd name="connsiteX38" fmla="*/ 6106226 w 12208633"/>
              <a:gd name="connsiteY38" fmla="*/ 672943 h 5434893"/>
              <a:gd name="connsiteX39" fmla="*/ 6103287 w 12208633"/>
              <a:gd name="connsiteY39" fmla="*/ 672943 h 5434893"/>
              <a:gd name="connsiteX40" fmla="*/ 6095614 w 12208633"/>
              <a:gd name="connsiteY40" fmla="*/ 672943 h 5434893"/>
              <a:gd name="connsiteX41" fmla="*/ 5844017 w 12208633"/>
              <a:gd name="connsiteY41" fmla="*/ 672943 h 5434893"/>
              <a:gd name="connsiteX42" fmla="*/ 5844017 w 12208633"/>
              <a:gd name="connsiteY42" fmla="*/ 672950 h 5434893"/>
              <a:gd name="connsiteX43" fmla="*/ 5950885 w 12208633"/>
              <a:gd name="connsiteY43" fmla="*/ 672950 h 5434893"/>
              <a:gd name="connsiteX44" fmla="*/ 5950920 w 12208633"/>
              <a:gd name="connsiteY44" fmla="*/ 672943 h 5434893"/>
              <a:gd name="connsiteX45" fmla="*/ 5947738 w 12208633"/>
              <a:gd name="connsiteY45" fmla="*/ 672943 h 5434893"/>
              <a:gd name="connsiteX46" fmla="*/ 5940066 w 12208633"/>
              <a:gd name="connsiteY46" fmla="*/ 672943 h 5434893"/>
              <a:gd name="connsiteX47" fmla="*/ 2661207 w 12208633"/>
              <a:gd name="connsiteY47" fmla="*/ 578320 h 5434893"/>
              <a:gd name="connsiteX48" fmla="*/ 2649387 w 12208633"/>
              <a:gd name="connsiteY48" fmla="*/ 591167 h 5434893"/>
              <a:gd name="connsiteX49" fmla="*/ 2649387 w 12208633"/>
              <a:gd name="connsiteY49" fmla="*/ 660718 h 5434893"/>
              <a:gd name="connsiteX50" fmla="*/ 2661207 w 12208633"/>
              <a:gd name="connsiteY50" fmla="*/ 660966 h 5434893"/>
              <a:gd name="connsiteX51" fmla="*/ 2661207 w 12208633"/>
              <a:gd name="connsiteY51" fmla="*/ 612643 h 5434893"/>
              <a:gd name="connsiteX52" fmla="*/ 2521154 w 12208633"/>
              <a:gd name="connsiteY52" fmla="*/ 535617 h 5434893"/>
              <a:gd name="connsiteX53" fmla="*/ 2510252 w 12208633"/>
              <a:gd name="connsiteY53" fmla="*/ 547038 h 5434893"/>
              <a:gd name="connsiteX54" fmla="*/ 2510252 w 12208633"/>
              <a:gd name="connsiteY54" fmla="*/ 577669 h 5434893"/>
              <a:gd name="connsiteX55" fmla="*/ 2509733 w 12208633"/>
              <a:gd name="connsiteY55" fmla="*/ 577669 h 5434893"/>
              <a:gd name="connsiteX56" fmla="*/ 2509733 w 12208633"/>
              <a:gd name="connsiteY56" fmla="*/ 606742 h 5434893"/>
              <a:gd name="connsiteX57" fmla="*/ 2492081 w 12208633"/>
              <a:gd name="connsiteY57" fmla="*/ 623874 h 5434893"/>
              <a:gd name="connsiteX58" fmla="*/ 2454702 w 12208633"/>
              <a:gd name="connsiteY58" fmla="*/ 623874 h 5434893"/>
              <a:gd name="connsiteX59" fmla="*/ 2443280 w 12208633"/>
              <a:gd name="connsiteY59" fmla="*/ 634257 h 5434893"/>
              <a:gd name="connsiteX60" fmla="*/ 2458855 w 12208633"/>
              <a:gd name="connsiteY60" fmla="*/ 658139 h 5434893"/>
              <a:gd name="connsiteX61" fmla="*/ 2464565 w 12208633"/>
              <a:gd name="connsiteY61" fmla="*/ 671118 h 5434893"/>
              <a:gd name="connsiteX62" fmla="*/ 2464565 w 12208633"/>
              <a:gd name="connsiteY62" fmla="*/ 735104 h 5434893"/>
              <a:gd name="connsiteX63" fmla="*/ 2530525 w 12208633"/>
              <a:gd name="connsiteY63" fmla="*/ 735104 h 5434893"/>
              <a:gd name="connsiteX64" fmla="*/ 2531018 w 12208633"/>
              <a:gd name="connsiteY64" fmla="*/ 546519 h 5434893"/>
              <a:gd name="connsiteX65" fmla="*/ 2521154 w 12208633"/>
              <a:gd name="connsiteY65" fmla="*/ 535617 h 5434893"/>
              <a:gd name="connsiteX66" fmla="*/ 8701774 w 12208633"/>
              <a:gd name="connsiteY66" fmla="*/ 534218 h 5434893"/>
              <a:gd name="connsiteX67" fmla="*/ 8688276 w 12208633"/>
              <a:gd name="connsiteY67" fmla="*/ 540967 h 5434893"/>
              <a:gd name="connsiteX68" fmla="*/ 8695025 w 12208633"/>
              <a:gd name="connsiteY68" fmla="*/ 567963 h 5434893"/>
              <a:gd name="connsiteX69" fmla="*/ 8735520 w 12208633"/>
              <a:gd name="connsiteY69" fmla="*/ 637012 h 5434893"/>
              <a:gd name="connsiteX70" fmla="*/ 8760440 w 12208633"/>
              <a:gd name="connsiteY70" fmla="*/ 664008 h 5434893"/>
              <a:gd name="connsiteX71" fmla="*/ 8767189 w 12208633"/>
              <a:gd name="connsiteY71" fmla="*/ 664527 h 5434893"/>
              <a:gd name="connsiteX72" fmla="*/ 8776534 w 12208633"/>
              <a:gd name="connsiteY72" fmla="*/ 675429 h 5434893"/>
              <a:gd name="connsiteX73" fmla="*/ 8776014 w 12208633"/>
              <a:gd name="connsiteY73" fmla="*/ 724750 h 5434893"/>
              <a:gd name="connsiteX74" fmla="*/ 8799896 w 12208633"/>
              <a:gd name="connsiteY74" fmla="*/ 750708 h 5434893"/>
              <a:gd name="connsiteX75" fmla="*/ 8804049 w 12208633"/>
              <a:gd name="connsiteY75" fmla="*/ 751227 h 5434893"/>
              <a:gd name="connsiteX76" fmla="*/ 8822739 w 12208633"/>
              <a:gd name="connsiteY76" fmla="*/ 740324 h 5434893"/>
              <a:gd name="connsiteX77" fmla="*/ 8806645 w 12208633"/>
              <a:gd name="connsiteY77" fmla="*/ 712809 h 5434893"/>
              <a:gd name="connsiteX78" fmla="*/ 8785359 w 12208633"/>
              <a:gd name="connsiteY78" fmla="*/ 691004 h 5434893"/>
              <a:gd name="connsiteX79" fmla="*/ 8785359 w 12208633"/>
              <a:gd name="connsiteY79" fmla="*/ 620399 h 5434893"/>
              <a:gd name="connsiteX80" fmla="*/ 8784840 w 12208633"/>
              <a:gd name="connsiteY80" fmla="*/ 620399 h 5434893"/>
              <a:gd name="connsiteX81" fmla="*/ 8784840 w 12208633"/>
              <a:gd name="connsiteY81" fmla="*/ 548755 h 5434893"/>
              <a:gd name="connsiteX82" fmla="*/ 8770823 w 12208633"/>
              <a:gd name="connsiteY82" fmla="*/ 534218 h 5434893"/>
              <a:gd name="connsiteX83" fmla="*/ 8701774 w 12208633"/>
              <a:gd name="connsiteY83" fmla="*/ 534218 h 5434893"/>
              <a:gd name="connsiteX84" fmla="*/ 7932693 w 12208633"/>
              <a:gd name="connsiteY84" fmla="*/ 518578 h 5434893"/>
              <a:gd name="connsiteX85" fmla="*/ 7932378 w 12208633"/>
              <a:gd name="connsiteY85" fmla="*/ 519208 h 5434893"/>
              <a:gd name="connsiteX86" fmla="*/ 7932693 w 12208633"/>
              <a:gd name="connsiteY86" fmla="*/ 519208 h 5434893"/>
              <a:gd name="connsiteX87" fmla="*/ 7932693 w 12208633"/>
              <a:gd name="connsiteY87" fmla="*/ 518578 h 5434893"/>
              <a:gd name="connsiteX88" fmla="*/ 7991282 w 12208633"/>
              <a:gd name="connsiteY88" fmla="*/ 518263 h 5434893"/>
              <a:gd name="connsiteX89" fmla="*/ 7991282 w 12208633"/>
              <a:gd name="connsiteY89" fmla="*/ 518892 h 5434893"/>
              <a:gd name="connsiteX90" fmla="*/ 7991597 w 12208633"/>
              <a:gd name="connsiteY90" fmla="*/ 518892 h 5434893"/>
              <a:gd name="connsiteX91" fmla="*/ 7991282 w 12208633"/>
              <a:gd name="connsiteY91" fmla="*/ 518263 h 5434893"/>
              <a:gd name="connsiteX92" fmla="*/ 7933323 w 12208633"/>
              <a:gd name="connsiteY92" fmla="*/ 517633 h 5434893"/>
              <a:gd name="connsiteX93" fmla="*/ 7933008 w 12208633"/>
              <a:gd name="connsiteY93" fmla="*/ 518263 h 5434893"/>
              <a:gd name="connsiteX94" fmla="*/ 7933323 w 12208633"/>
              <a:gd name="connsiteY94" fmla="*/ 518263 h 5434893"/>
              <a:gd name="connsiteX95" fmla="*/ 7933323 w 12208633"/>
              <a:gd name="connsiteY95" fmla="*/ 517633 h 5434893"/>
              <a:gd name="connsiteX96" fmla="*/ 9995853 w 12208633"/>
              <a:gd name="connsiteY96" fmla="*/ 483450 h 5434893"/>
              <a:gd name="connsiteX97" fmla="*/ 9995853 w 12208633"/>
              <a:gd name="connsiteY97" fmla="*/ 547260 h 5434893"/>
              <a:gd name="connsiteX98" fmla="*/ 10005688 w 12208633"/>
              <a:gd name="connsiteY98" fmla="*/ 548252 h 5434893"/>
              <a:gd name="connsiteX99" fmla="*/ 10070193 w 12208633"/>
              <a:gd name="connsiteY99" fmla="*/ 627396 h 5434893"/>
              <a:gd name="connsiteX100" fmla="*/ 10070193 w 12208633"/>
              <a:gd name="connsiteY100" fmla="*/ 839288 h 5434893"/>
              <a:gd name="connsiteX101" fmla="*/ 10098404 w 12208633"/>
              <a:gd name="connsiteY101" fmla="*/ 839288 h 5434893"/>
              <a:gd name="connsiteX102" fmla="*/ 10098404 w 12208633"/>
              <a:gd name="connsiteY102" fmla="*/ 483450 h 5434893"/>
              <a:gd name="connsiteX103" fmla="*/ 9781381 w 12208633"/>
              <a:gd name="connsiteY103" fmla="*/ 483450 h 5434893"/>
              <a:gd name="connsiteX104" fmla="*/ 9781381 w 12208633"/>
              <a:gd name="connsiteY104" fmla="*/ 547123 h 5434893"/>
              <a:gd name="connsiteX105" fmla="*/ 9792075 w 12208633"/>
              <a:gd name="connsiteY105" fmla="*/ 548201 h 5434893"/>
              <a:gd name="connsiteX106" fmla="*/ 9856579 w 12208633"/>
              <a:gd name="connsiteY106" fmla="*/ 627345 h 5434893"/>
              <a:gd name="connsiteX107" fmla="*/ 9856579 w 12208633"/>
              <a:gd name="connsiteY107" fmla="*/ 839288 h 5434893"/>
              <a:gd name="connsiteX108" fmla="*/ 9908622 w 12208633"/>
              <a:gd name="connsiteY108" fmla="*/ 839288 h 5434893"/>
              <a:gd name="connsiteX109" fmla="*/ 9908621 w 12208633"/>
              <a:gd name="connsiteY109" fmla="*/ 627396 h 5434893"/>
              <a:gd name="connsiteX110" fmla="*/ 9908622 w 12208633"/>
              <a:gd name="connsiteY110" fmla="*/ 627394 h 5434893"/>
              <a:gd name="connsiteX111" fmla="*/ 9908622 w 12208633"/>
              <a:gd name="connsiteY111" fmla="*/ 620889 h 5434893"/>
              <a:gd name="connsiteX112" fmla="*/ 9909277 w 12208633"/>
              <a:gd name="connsiteY112" fmla="*/ 620889 h 5434893"/>
              <a:gd name="connsiteX113" fmla="*/ 9910263 w 12208633"/>
              <a:gd name="connsiteY113" fmla="*/ 611115 h 5434893"/>
              <a:gd name="connsiteX114" fmla="*/ 9975107 w 12208633"/>
              <a:gd name="connsiteY114" fmla="*/ 547872 h 5434893"/>
              <a:gd name="connsiteX115" fmla="*/ 9975644 w 12208633"/>
              <a:gd name="connsiteY115" fmla="*/ 547825 h 5434893"/>
              <a:gd name="connsiteX116" fmla="*/ 9975644 w 12208633"/>
              <a:gd name="connsiteY116" fmla="*/ 483450 h 5434893"/>
              <a:gd name="connsiteX117" fmla="*/ 4460613 w 12208633"/>
              <a:gd name="connsiteY117" fmla="*/ 410313 h 5434893"/>
              <a:gd name="connsiteX118" fmla="*/ 4460613 w 12208633"/>
              <a:gd name="connsiteY118" fmla="*/ 474688 h 5434893"/>
              <a:gd name="connsiteX119" fmla="*/ 4461150 w 12208633"/>
              <a:gd name="connsiteY119" fmla="*/ 474735 h 5434893"/>
              <a:gd name="connsiteX120" fmla="*/ 4525994 w 12208633"/>
              <a:gd name="connsiteY120" fmla="*/ 537978 h 5434893"/>
              <a:gd name="connsiteX121" fmla="*/ 4526979 w 12208633"/>
              <a:gd name="connsiteY121" fmla="*/ 547752 h 5434893"/>
              <a:gd name="connsiteX122" fmla="*/ 4527635 w 12208633"/>
              <a:gd name="connsiteY122" fmla="*/ 547752 h 5434893"/>
              <a:gd name="connsiteX123" fmla="*/ 4527635 w 12208633"/>
              <a:gd name="connsiteY123" fmla="*/ 554257 h 5434893"/>
              <a:gd name="connsiteX124" fmla="*/ 4527635 w 12208633"/>
              <a:gd name="connsiteY124" fmla="*/ 554259 h 5434893"/>
              <a:gd name="connsiteX125" fmla="*/ 4527635 w 12208633"/>
              <a:gd name="connsiteY125" fmla="*/ 766151 h 5434893"/>
              <a:gd name="connsiteX126" fmla="*/ 4579677 w 12208633"/>
              <a:gd name="connsiteY126" fmla="*/ 766151 h 5434893"/>
              <a:gd name="connsiteX127" fmla="*/ 4579677 w 12208633"/>
              <a:gd name="connsiteY127" fmla="*/ 554208 h 5434893"/>
              <a:gd name="connsiteX128" fmla="*/ 4644181 w 12208633"/>
              <a:gd name="connsiteY128" fmla="*/ 475064 h 5434893"/>
              <a:gd name="connsiteX129" fmla="*/ 4654875 w 12208633"/>
              <a:gd name="connsiteY129" fmla="*/ 473986 h 5434893"/>
              <a:gd name="connsiteX130" fmla="*/ 4654875 w 12208633"/>
              <a:gd name="connsiteY130" fmla="*/ 410313 h 5434893"/>
              <a:gd name="connsiteX131" fmla="*/ 4337854 w 12208633"/>
              <a:gd name="connsiteY131" fmla="*/ 410313 h 5434893"/>
              <a:gd name="connsiteX132" fmla="*/ 4337854 w 12208633"/>
              <a:gd name="connsiteY132" fmla="*/ 645080 h 5434893"/>
              <a:gd name="connsiteX133" fmla="*/ 4354002 w 12208633"/>
              <a:gd name="connsiteY133" fmla="*/ 645080 h 5434893"/>
              <a:gd name="connsiteX134" fmla="*/ 4366063 w 12208633"/>
              <a:gd name="connsiteY134" fmla="*/ 645080 h 5434893"/>
              <a:gd name="connsiteX135" fmla="*/ 4366063 w 12208633"/>
              <a:gd name="connsiteY135" fmla="*/ 554259 h 5434893"/>
              <a:gd name="connsiteX136" fmla="*/ 4430568 w 12208633"/>
              <a:gd name="connsiteY136" fmla="*/ 475115 h 5434893"/>
              <a:gd name="connsiteX137" fmla="*/ 4440404 w 12208633"/>
              <a:gd name="connsiteY137" fmla="*/ 474123 h 5434893"/>
              <a:gd name="connsiteX138" fmla="*/ 4440404 w 12208633"/>
              <a:gd name="connsiteY138" fmla="*/ 410313 h 5434893"/>
              <a:gd name="connsiteX139" fmla="*/ 2495196 w 12208633"/>
              <a:gd name="connsiteY139" fmla="*/ 386617 h 5434893"/>
              <a:gd name="connsiteX140" fmla="*/ 2481179 w 12208633"/>
              <a:gd name="connsiteY140" fmla="*/ 401154 h 5434893"/>
              <a:gd name="connsiteX141" fmla="*/ 2481179 w 12208633"/>
              <a:gd name="connsiteY141" fmla="*/ 472798 h 5434893"/>
              <a:gd name="connsiteX142" fmla="*/ 2480660 w 12208633"/>
              <a:gd name="connsiteY142" fmla="*/ 472798 h 5434893"/>
              <a:gd name="connsiteX143" fmla="*/ 2480660 w 12208633"/>
              <a:gd name="connsiteY143" fmla="*/ 543404 h 5434893"/>
              <a:gd name="connsiteX144" fmla="*/ 2459374 w 12208633"/>
              <a:gd name="connsiteY144" fmla="*/ 565209 h 5434893"/>
              <a:gd name="connsiteX145" fmla="*/ 2443280 w 12208633"/>
              <a:gd name="connsiteY145" fmla="*/ 592724 h 5434893"/>
              <a:gd name="connsiteX146" fmla="*/ 2461970 w 12208633"/>
              <a:gd name="connsiteY146" fmla="*/ 603627 h 5434893"/>
              <a:gd name="connsiteX147" fmla="*/ 2466123 w 12208633"/>
              <a:gd name="connsiteY147" fmla="*/ 603108 h 5434893"/>
              <a:gd name="connsiteX148" fmla="*/ 2490005 w 12208633"/>
              <a:gd name="connsiteY148" fmla="*/ 577150 h 5434893"/>
              <a:gd name="connsiteX149" fmla="*/ 2489485 w 12208633"/>
              <a:gd name="connsiteY149" fmla="*/ 527829 h 5434893"/>
              <a:gd name="connsiteX150" fmla="*/ 2498830 w 12208633"/>
              <a:gd name="connsiteY150" fmla="*/ 516927 h 5434893"/>
              <a:gd name="connsiteX151" fmla="*/ 2505579 w 12208633"/>
              <a:gd name="connsiteY151" fmla="*/ 516408 h 5434893"/>
              <a:gd name="connsiteX152" fmla="*/ 2530499 w 12208633"/>
              <a:gd name="connsiteY152" fmla="*/ 489411 h 5434893"/>
              <a:gd name="connsiteX153" fmla="*/ 2570994 w 12208633"/>
              <a:gd name="connsiteY153" fmla="*/ 420363 h 5434893"/>
              <a:gd name="connsiteX154" fmla="*/ 2577743 w 12208633"/>
              <a:gd name="connsiteY154" fmla="*/ 393366 h 5434893"/>
              <a:gd name="connsiteX155" fmla="*/ 2564244 w 12208633"/>
              <a:gd name="connsiteY155" fmla="*/ 386617 h 5434893"/>
              <a:gd name="connsiteX156" fmla="*/ 2495196 w 12208633"/>
              <a:gd name="connsiteY156" fmla="*/ 386617 h 5434893"/>
              <a:gd name="connsiteX157" fmla="*/ 9258835 w 12208633"/>
              <a:gd name="connsiteY157" fmla="*/ 0 h 5434893"/>
              <a:gd name="connsiteX158" fmla="*/ 9334633 w 12208633"/>
              <a:gd name="connsiteY158" fmla="*/ 0 h 5434893"/>
              <a:gd name="connsiteX159" fmla="*/ 9369417 w 12208633"/>
              <a:gd name="connsiteY159" fmla="*/ 714886 h 5434893"/>
              <a:gd name="connsiteX160" fmla="*/ 9451963 w 12208633"/>
              <a:gd name="connsiteY160" fmla="*/ 716443 h 5434893"/>
              <a:gd name="connsiteX161" fmla="*/ 9451511 w 12208633"/>
              <a:gd name="connsiteY161" fmla="*/ 839288 h 5434893"/>
              <a:gd name="connsiteX162" fmla="*/ 9695008 w 12208633"/>
              <a:gd name="connsiteY162" fmla="*/ 839288 h 5434893"/>
              <a:gd name="connsiteX163" fmla="*/ 9695008 w 12208633"/>
              <a:gd name="connsiteY163" fmla="*/ 627345 h 5434893"/>
              <a:gd name="connsiteX164" fmla="*/ 9695008 w 12208633"/>
              <a:gd name="connsiteY164" fmla="*/ 627342 h 5434893"/>
              <a:gd name="connsiteX165" fmla="*/ 9695008 w 12208633"/>
              <a:gd name="connsiteY165" fmla="*/ 620838 h 5434893"/>
              <a:gd name="connsiteX166" fmla="*/ 9695582 w 12208633"/>
              <a:gd name="connsiteY166" fmla="*/ 620838 h 5434893"/>
              <a:gd name="connsiteX167" fmla="*/ 9696270 w 12208633"/>
              <a:gd name="connsiteY167" fmla="*/ 613044 h 5434893"/>
              <a:gd name="connsiteX168" fmla="*/ 9759513 w 12208633"/>
              <a:gd name="connsiteY168" fmla="*/ 548201 h 5434893"/>
              <a:gd name="connsiteX169" fmla="*/ 9761172 w 12208633"/>
              <a:gd name="connsiteY169" fmla="*/ 548033 h 5434893"/>
              <a:gd name="connsiteX170" fmla="*/ 9761172 w 12208633"/>
              <a:gd name="connsiteY170" fmla="*/ 452927 h 5434893"/>
              <a:gd name="connsiteX171" fmla="*/ 9781381 w 12208633"/>
              <a:gd name="connsiteY171" fmla="*/ 452927 h 5434893"/>
              <a:gd name="connsiteX172" fmla="*/ 9781381 w 12208633"/>
              <a:gd name="connsiteY172" fmla="*/ 453137 h 5434893"/>
              <a:gd name="connsiteX173" fmla="*/ 10098404 w 12208633"/>
              <a:gd name="connsiteY173" fmla="*/ 453137 h 5434893"/>
              <a:gd name="connsiteX174" fmla="*/ 10098404 w 12208633"/>
              <a:gd name="connsiteY174" fmla="*/ 395857 h 5434893"/>
              <a:gd name="connsiteX175" fmla="*/ 10098404 w 12208633"/>
              <a:gd name="connsiteY175" fmla="*/ 395855 h 5434893"/>
              <a:gd name="connsiteX176" fmla="*/ 10098404 w 12208633"/>
              <a:gd name="connsiteY176" fmla="*/ 322646 h 5434893"/>
              <a:gd name="connsiteX177" fmla="*/ 10147724 w 12208633"/>
              <a:gd name="connsiteY177" fmla="*/ 322646 h 5434893"/>
              <a:gd name="connsiteX178" fmla="*/ 10192315 w 12208633"/>
              <a:gd name="connsiteY178" fmla="*/ 322646 h 5434893"/>
              <a:gd name="connsiteX179" fmla="*/ 10192315 w 12208633"/>
              <a:gd name="connsiteY179" fmla="*/ 412796 h 5434893"/>
              <a:gd name="connsiteX180" fmla="*/ 10192315 w 12208633"/>
              <a:gd name="connsiteY180" fmla="*/ 839288 h 5434893"/>
              <a:gd name="connsiteX181" fmla="*/ 10237382 w 12208633"/>
              <a:gd name="connsiteY181" fmla="*/ 839288 h 5434893"/>
              <a:gd name="connsiteX182" fmla="*/ 10237382 w 12208633"/>
              <a:gd name="connsiteY182" fmla="*/ 787976 h 5434893"/>
              <a:gd name="connsiteX183" fmla="*/ 10237382 w 12208633"/>
              <a:gd name="connsiteY183" fmla="*/ 787525 h 5434893"/>
              <a:gd name="connsiteX184" fmla="*/ 10237382 w 12208633"/>
              <a:gd name="connsiteY184" fmla="*/ 786823 h 5434893"/>
              <a:gd name="connsiteX185" fmla="*/ 10293811 w 12208633"/>
              <a:gd name="connsiteY185" fmla="*/ 786823 h 5434893"/>
              <a:gd name="connsiteX186" fmla="*/ 10293811 w 12208633"/>
              <a:gd name="connsiteY186" fmla="*/ 486617 h 5434893"/>
              <a:gd name="connsiteX187" fmla="*/ 10293811 w 12208633"/>
              <a:gd name="connsiteY187" fmla="*/ 486615 h 5434893"/>
              <a:gd name="connsiteX188" fmla="*/ 10293811 w 12208633"/>
              <a:gd name="connsiteY188" fmla="*/ 412796 h 5434893"/>
              <a:gd name="connsiteX189" fmla="*/ 10293812 w 12208633"/>
              <a:gd name="connsiteY189" fmla="*/ 412796 h 5434893"/>
              <a:gd name="connsiteX190" fmla="*/ 10364543 w 12208633"/>
              <a:gd name="connsiteY190" fmla="*/ 412796 h 5434893"/>
              <a:gd name="connsiteX191" fmla="*/ 10435273 w 12208633"/>
              <a:gd name="connsiteY191" fmla="*/ 412796 h 5434893"/>
              <a:gd name="connsiteX192" fmla="*/ 10435273 w 12208633"/>
              <a:gd name="connsiteY192" fmla="*/ 493478 h 5434893"/>
              <a:gd name="connsiteX193" fmla="*/ 10435272 w 12208633"/>
              <a:gd name="connsiteY193" fmla="*/ 493478 h 5434893"/>
              <a:gd name="connsiteX194" fmla="*/ 10435272 w 12208633"/>
              <a:gd name="connsiteY194" fmla="*/ 787653 h 5434893"/>
              <a:gd name="connsiteX195" fmla="*/ 10479889 w 12208633"/>
              <a:gd name="connsiteY195" fmla="*/ 787653 h 5434893"/>
              <a:gd name="connsiteX196" fmla="*/ 10479889 w 12208633"/>
              <a:gd name="connsiteY196" fmla="*/ 834346 h 5434893"/>
              <a:gd name="connsiteX197" fmla="*/ 10479889 w 12208633"/>
              <a:gd name="connsiteY197" fmla="*/ 883894 h 5434893"/>
              <a:gd name="connsiteX198" fmla="*/ 10634153 w 12208633"/>
              <a:gd name="connsiteY198" fmla="*/ 798062 h 5434893"/>
              <a:gd name="connsiteX199" fmla="*/ 10634153 w 12208633"/>
              <a:gd name="connsiteY199" fmla="*/ 890261 h 5434893"/>
              <a:gd name="connsiteX200" fmla="*/ 10799859 w 12208633"/>
              <a:gd name="connsiteY200" fmla="*/ 798062 h 5434893"/>
              <a:gd name="connsiteX201" fmla="*/ 10799859 w 12208633"/>
              <a:gd name="connsiteY201" fmla="*/ 890261 h 5434893"/>
              <a:gd name="connsiteX202" fmla="*/ 10965565 w 12208633"/>
              <a:gd name="connsiteY202" fmla="*/ 798062 h 5434893"/>
              <a:gd name="connsiteX203" fmla="*/ 10965565 w 12208633"/>
              <a:gd name="connsiteY203" fmla="*/ 890261 h 5434893"/>
              <a:gd name="connsiteX204" fmla="*/ 11131272 w 12208633"/>
              <a:gd name="connsiteY204" fmla="*/ 798062 h 5434893"/>
              <a:gd name="connsiteX205" fmla="*/ 11131272 w 12208633"/>
              <a:gd name="connsiteY205" fmla="*/ 894809 h 5434893"/>
              <a:gd name="connsiteX206" fmla="*/ 10965565 w 12208633"/>
              <a:gd name="connsiteY206" fmla="*/ 894809 h 5434893"/>
              <a:gd name="connsiteX207" fmla="*/ 10957391 w 12208633"/>
              <a:gd name="connsiteY207" fmla="*/ 894809 h 5434893"/>
              <a:gd name="connsiteX208" fmla="*/ 10799859 w 12208633"/>
              <a:gd name="connsiteY208" fmla="*/ 894809 h 5434893"/>
              <a:gd name="connsiteX209" fmla="*/ 10791685 w 12208633"/>
              <a:gd name="connsiteY209" fmla="*/ 894809 h 5434893"/>
              <a:gd name="connsiteX210" fmla="*/ 10634153 w 12208633"/>
              <a:gd name="connsiteY210" fmla="*/ 894809 h 5434893"/>
              <a:gd name="connsiteX211" fmla="*/ 10625978 w 12208633"/>
              <a:gd name="connsiteY211" fmla="*/ 894809 h 5434893"/>
              <a:gd name="connsiteX212" fmla="*/ 10479889 w 12208633"/>
              <a:gd name="connsiteY212" fmla="*/ 894809 h 5434893"/>
              <a:gd name="connsiteX213" fmla="*/ 10479889 w 12208633"/>
              <a:gd name="connsiteY213" fmla="*/ 894815 h 5434893"/>
              <a:gd name="connsiteX214" fmla="*/ 11131272 w 12208633"/>
              <a:gd name="connsiteY214" fmla="*/ 894815 h 5434893"/>
              <a:gd name="connsiteX215" fmla="*/ 11131272 w 12208633"/>
              <a:gd name="connsiteY215" fmla="*/ 930426 h 5434893"/>
              <a:gd name="connsiteX216" fmla="*/ 11131272 w 12208633"/>
              <a:gd name="connsiteY216" fmla="*/ 1058032 h 5434893"/>
              <a:gd name="connsiteX217" fmla="*/ 11135416 w 12208633"/>
              <a:gd name="connsiteY217" fmla="*/ 1058032 h 5434893"/>
              <a:gd name="connsiteX218" fmla="*/ 11135416 w 12208633"/>
              <a:gd name="connsiteY218" fmla="*/ 475513 h 5434893"/>
              <a:gd name="connsiteX219" fmla="*/ 11317073 w 12208633"/>
              <a:gd name="connsiteY219" fmla="*/ 475513 h 5434893"/>
              <a:gd name="connsiteX220" fmla="*/ 11317073 w 12208633"/>
              <a:gd name="connsiteY220" fmla="*/ 957415 h 5434893"/>
              <a:gd name="connsiteX221" fmla="*/ 11385524 w 12208633"/>
              <a:gd name="connsiteY221" fmla="*/ 864742 h 5434893"/>
              <a:gd name="connsiteX222" fmla="*/ 11467139 w 12208633"/>
              <a:gd name="connsiteY222" fmla="*/ 970654 h 5434893"/>
              <a:gd name="connsiteX223" fmla="*/ 11540855 w 12208633"/>
              <a:gd name="connsiteY223" fmla="*/ 864742 h 5434893"/>
              <a:gd name="connsiteX224" fmla="*/ 11622470 w 12208633"/>
              <a:gd name="connsiteY224" fmla="*/ 970654 h 5434893"/>
              <a:gd name="connsiteX225" fmla="*/ 11696186 w 12208633"/>
              <a:gd name="connsiteY225" fmla="*/ 864742 h 5434893"/>
              <a:gd name="connsiteX226" fmla="*/ 11777800 w 12208633"/>
              <a:gd name="connsiteY226" fmla="*/ 970654 h 5434893"/>
              <a:gd name="connsiteX227" fmla="*/ 11777800 w 12208633"/>
              <a:gd name="connsiteY227" fmla="*/ 994485 h 5434893"/>
              <a:gd name="connsiteX228" fmla="*/ 11851517 w 12208633"/>
              <a:gd name="connsiteY228" fmla="*/ 994485 h 5434893"/>
              <a:gd name="connsiteX229" fmla="*/ 11851517 w 12208633"/>
              <a:gd name="connsiteY229" fmla="*/ 920346 h 5434893"/>
              <a:gd name="connsiteX230" fmla="*/ 11759371 w 12208633"/>
              <a:gd name="connsiteY230" fmla="*/ 806490 h 5434893"/>
              <a:gd name="connsiteX231" fmla="*/ 11851517 w 12208633"/>
              <a:gd name="connsiteY231" fmla="*/ 692634 h 5434893"/>
              <a:gd name="connsiteX232" fmla="*/ 11851517 w 12208633"/>
              <a:gd name="connsiteY232" fmla="*/ 562891 h 5434893"/>
              <a:gd name="connsiteX233" fmla="*/ 11898906 w 12208633"/>
              <a:gd name="connsiteY233" fmla="*/ 562891 h 5434893"/>
              <a:gd name="connsiteX234" fmla="*/ 11898906 w 12208633"/>
              <a:gd name="connsiteY234" fmla="*/ 692634 h 5434893"/>
              <a:gd name="connsiteX235" fmla="*/ 11991051 w 12208633"/>
              <a:gd name="connsiteY235" fmla="*/ 806490 h 5434893"/>
              <a:gd name="connsiteX236" fmla="*/ 11898906 w 12208633"/>
              <a:gd name="connsiteY236" fmla="*/ 920346 h 5434893"/>
              <a:gd name="connsiteX237" fmla="*/ 11898906 w 12208633"/>
              <a:gd name="connsiteY237" fmla="*/ 994485 h 5434893"/>
              <a:gd name="connsiteX238" fmla="*/ 11962091 w 12208633"/>
              <a:gd name="connsiteY238" fmla="*/ 994485 h 5434893"/>
              <a:gd name="connsiteX239" fmla="*/ 11962091 w 12208633"/>
              <a:gd name="connsiteY239" fmla="*/ 917698 h 5434893"/>
              <a:gd name="connsiteX240" fmla="*/ 12041073 w 12208633"/>
              <a:gd name="connsiteY240" fmla="*/ 917698 h 5434893"/>
              <a:gd name="connsiteX241" fmla="*/ 12041073 w 12208633"/>
              <a:gd name="connsiteY241" fmla="*/ 817081 h 5434893"/>
              <a:gd name="connsiteX242" fmla="*/ 12155715 w 12208633"/>
              <a:gd name="connsiteY242" fmla="*/ 817081 h 5434893"/>
              <a:gd name="connsiteX243" fmla="*/ 12200316 w 12208633"/>
              <a:gd name="connsiteY243" fmla="*/ 817081 h 5434893"/>
              <a:gd name="connsiteX244" fmla="*/ 12200316 w 12208633"/>
              <a:gd name="connsiteY244" fmla="*/ 1105184 h 5434893"/>
              <a:gd name="connsiteX245" fmla="*/ 12208559 w 12208633"/>
              <a:gd name="connsiteY245" fmla="*/ 1105184 h 5434893"/>
              <a:gd name="connsiteX246" fmla="*/ 12208559 w 12208633"/>
              <a:gd name="connsiteY246" fmla="*/ 1153840 h 5434893"/>
              <a:gd name="connsiteX247" fmla="*/ 12208559 w 12208633"/>
              <a:gd name="connsiteY247" fmla="*/ 1225322 h 5434893"/>
              <a:gd name="connsiteX248" fmla="*/ 12208633 w 12208633"/>
              <a:gd name="connsiteY248" fmla="*/ 1225322 h 5434893"/>
              <a:gd name="connsiteX249" fmla="*/ 12208633 w 12208633"/>
              <a:gd name="connsiteY249" fmla="*/ 1247932 h 5434893"/>
              <a:gd name="connsiteX250" fmla="*/ 12200316 w 12208633"/>
              <a:gd name="connsiteY250" fmla="*/ 1247932 h 5434893"/>
              <a:gd name="connsiteX251" fmla="*/ 12200316 w 12208633"/>
              <a:gd name="connsiteY251" fmla="*/ 5434893 h 5434893"/>
              <a:gd name="connsiteX252" fmla="*/ 8318 w 12208633"/>
              <a:gd name="connsiteY252" fmla="*/ 5434893 h 5434893"/>
              <a:gd name="connsiteX253" fmla="*/ 8318 w 12208633"/>
              <a:gd name="connsiteY253" fmla="*/ 1247932 h 5434893"/>
              <a:gd name="connsiteX254" fmla="*/ 0 w 12208633"/>
              <a:gd name="connsiteY254" fmla="*/ 1247932 h 5434893"/>
              <a:gd name="connsiteX255" fmla="*/ 0 w 12208633"/>
              <a:gd name="connsiteY255" fmla="*/ 1225322 h 5434893"/>
              <a:gd name="connsiteX256" fmla="*/ 0 w 12208633"/>
              <a:gd name="connsiteY256" fmla="*/ 1063433 h 5434893"/>
              <a:gd name="connsiteX257" fmla="*/ 56578 w 12208633"/>
              <a:gd name="connsiteY257" fmla="*/ 1063433 h 5434893"/>
              <a:gd name="connsiteX258" fmla="*/ 146955 w 12208633"/>
              <a:gd name="connsiteY258" fmla="*/ 1063433 h 5434893"/>
              <a:gd name="connsiteX259" fmla="*/ 146955 w 12208633"/>
              <a:gd name="connsiteY259" fmla="*/ 480915 h 5434893"/>
              <a:gd name="connsiteX260" fmla="*/ 328613 w 12208633"/>
              <a:gd name="connsiteY260" fmla="*/ 480915 h 5434893"/>
              <a:gd name="connsiteX261" fmla="*/ 328613 w 12208633"/>
              <a:gd name="connsiteY261" fmla="*/ 962816 h 5434893"/>
              <a:gd name="connsiteX262" fmla="*/ 397064 w 12208633"/>
              <a:gd name="connsiteY262" fmla="*/ 870143 h 5434893"/>
              <a:gd name="connsiteX263" fmla="*/ 478678 w 12208633"/>
              <a:gd name="connsiteY263" fmla="*/ 976055 h 5434893"/>
              <a:gd name="connsiteX264" fmla="*/ 552394 w 12208633"/>
              <a:gd name="connsiteY264" fmla="*/ 870143 h 5434893"/>
              <a:gd name="connsiteX265" fmla="*/ 634009 w 12208633"/>
              <a:gd name="connsiteY265" fmla="*/ 976055 h 5434893"/>
              <a:gd name="connsiteX266" fmla="*/ 707725 w 12208633"/>
              <a:gd name="connsiteY266" fmla="*/ 870143 h 5434893"/>
              <a:gd name="connsiteX267" fmla="*/ 789340 w 12208633"/>
              <a:gd name="connsiteY267" fmla="*/ 976055 h 5434893"/>
              <a:gd name="connsiteX268" fmla="*/ 789340 w 12208633"/>
              <a:gd name="connsiteY268" fmla="*/ 999886 h 5434893"/>
              <a:gd name="connsiteX269" fmla="*/ 863056 w 12208633"/>
              <a:gd name="connsiteY269" fmla="*/ 999886 h 5434893"/>
              <a:gd name="connsiteX270" fmla="*/ 863056 w 12208633"/>
              <a:gd name="connsiteY270" fmla="*/ 925747 h 5434893"/>
              <a:gd name="connsiteX271" fmla="*/ 770911 w 12208633"/>
              <a:gd name="connsiteY271" fmla="*/ 811891 h 5434893"/>
              <a:gd name="connsiteX272" fmla="*/ 863056 w 12208633"/>
              <a:gd name="connsiteY272" fmla="*/ 698035 h 5434893"/>
              <a:gd name="connsiteX273" fmla="*/ 863056 w 12208633"/>
              <a:gd name="connsiteY273" fmla="*/ 568293 h 5434893"/>
              <a:gd name="connsiteX274" fmla="*/ 910445 w 12208633"/>
              <a:gd name="connsiteY274" fmla="*/ 568293 h 5434893"/>
              <a:gd name="connsiteX275" fmla="*/ 910445 w 12208633"/>
              <a:gd name="connsiteY275" fmla="*/ 698035 h 5434893"/>
              <a:gd name="connsiteX276" fmla="*/ 1002590 w 12208633"/>
              <a:gd name="connsiteY276" fmla="*/ 811891 h 5434893"/>
              <a:gd name="connsiteX277" fmla="*/ 910445 w 12208633"/>
              <a:gd name="connsiteY277" fmla="*/ 925747 h 5434893"/>
              <a:gd name="connsiteX278" fmla="*/ 910445 w 12208633"/>
              <a:gd name="connsiteY278" fmla="*/ 999886 h 5434893"/>
              <a:gd name="connsiteX279" fmla="*/ 973630 w 12208633"/>
              <a:gd name="connsiteY279" fmla="*/ 999886 h 5434893"/>
              <a:gd name="connsiteX280" fmla="*/ 973630 w 12208633"/>
              <a:gd name="connsiteY280" fmla="*/ 923099 h 5434893"/>
              <a:gd name="connsiteX281" fmla="*/ 1052612 w 12208633"/>
              <a:gd name="connsiteY281" fmla="*/ 923099 h 5434893"/>
              <a:gd name="connsiteX282" fmla="*/ 1052612 w 12208633"/>
              <a:gd name="connsiteY282" fmla="*/ 822482 h 5434893"/>
              <a:gd name="connsiteX283" fmla="*/ 1223739 w 12208633"/>
              <a:gd name="connsiteY283" fmla="*/ 822482 h 5434893"/>
              <a:gd name="connsiteX284" fmla="*/ 1223739 w 12208633"/>
              <a:gd name="connsiteY284" fmla="*/ 533871 h 5434893"/>
              <a:gd name="connsiteX285" fmla="*/ 1452786 w 12208633"/>
              <a:gd name="connsiteY285" fmla="*/ 533871 h 5434893"/>
              <a:gd name="connsiteX286" fmla="*/ 1452786 w 12208633"/>
              <a:gd name="connsiteY286" fmla="*/ 827778 h 5434893"/>
              <a:gd name="connsiteX287" fmla="*/ 1687099 w 12208633"/>
              <a:gd name="connsiteY287" fmla="*/ 827778 h 5434893"/>
              <a:gd name="connsiteX288" fmla="*/ 1687099 w 12208633"/>
              <a:gd name="connsiteY288" fmla="*/ 645080 h 5434893"/>
              <a:gd name="connsiteX289" fmla="*/ 1795945 w 12208633"/>
              <a:gd name="connsiteY289" fmla="*/ 645080 h 5434893"/>
              <a:gd name="connsiteX290" fmla="*/ 1814336 w 12208633"/>
              <a:gd name="connsiteY290" fmla="*/ 645080 h 5434893"/>
              <a:gd name="connsiteX291" fmla="*/ 1814055 w 12208633"/>
              <a:gd name="connsiteY291" fmla="*/ 568843 h 5434893"/>
              <a:gd name="connsiteX292" fmla="*/ 1896602 w 12208633"/>
              <a:gd name="connsiteY292" fmla="*/ 567286 h 5434893"/>
              <a:gd name="connsiteX293" fmla="*/ 1917630 w 12208633"/>
              <a:gd name="connsiteY293" fmla="*/ 135119 h 5434893"/>
              <a:gd name="connsiteX294" fmla="*/ 2020520 w 12208633"/>
              <a:gd name="connsiteY294" fmla="*/ 135119 h 5434893"/>
              <a:gd name="connsiteX295" fmla="*/ 2040929 w 12208633"/>
              <a:gd name="connsiteY295" fmla="*/ 567805 h 5434893"/>
              <a:gd name="connsiteX296" fmla="*/ 2085058 w 12208633"/>
              <a:gd name="connsiteY296" fmla="*/ 569362 h 5434893"/>
              <a:gd name="connsiteX297" fmla="*/ 2104692 w 12208633"/>
              <a:gd name="connsiteY297" fmla="*/ 247596 h 5434893"/>
              <a:gd name="connsiteX298" fmla="*/ 2211603 w 12208633"/>
              <a:gd name="connsiteY298" fmla="*/ 247596 h 5434893"/>
              <a:gd name="connsiteX299" fmla="*/ 2230423 w 12208633"/>
              <a:gd name="connsiteY299" fmla="*/ 571958 h 5434893"/>
              <a:gd name="connsiteX300" fmla="*/ 2293761 w 12208633"/>
              <a:gd name="connsiteY300" fmla="*/ 575073 h 5434893"/>
              <a:gd name="connsiteX301" fmla="*/ 2293761 w 12208633"/>
              <a:gd name="connsiteY301" fmla="*/ 481105 h 5434893"/>
              <a:gd name="connsiteX302" fmla="*/ 2325430 w 12208633"/>
              <a:gd name="connsiteY302" fmla="*/ 425035 h 5434893"/>
              <a:gd name="connsiteX303" fmla="*/ 2333736 w 12208633"/>
              <a:gd name="connsiteY303" fmla="*/ 417248 h 5434893"/>
              <a:gd name="connsiteX304" fmla="*/ 2370078 w 12208633"/>
              <a:gd name="connsiteY304" fmla="*/ 413614 h 5434893"/>
              <a:gd name="connsiteX305" fmla="*/ 2388249 w 12208633"/>
              <a:gd name="connsiteY305" fmla="*/ 430227 h 5434893"/>
              <a:gd name="connsiteX306" fmla="*/ 2411611 w 12208633"/>
              <a:gd name="connsiteY306" fmla="*/ 474355 h 5434893"/>
              <a:gd name="connsiteX307" fmla="*/ 2428224 w 12208633"/>
              <a:gd name="connsiteY307" fmla="*/ 489411 h 5434893"/>
              <a:gd name="connsiteX308" fmla="*/ 2443799 w 12208633"/>
              <a:gd name="connsiteY308" fmla="*/ 504986 h 5434893"/>
              <a:gd name="connsiteX309" fmla="*/ 2443799 w 12208633"/>
              <a:gd name="connsiteY309" fmla="*/ 530425 h 5434893"/>
              <a:gd name="connsiteX310" fmla="*/ 2448472 w 12208633"/>
              <a:gd name="connsiteY310" fmla="*/ 538732 h 5434893"/>
              <a:gd name="connsiteX311" fmla="*/ 2454182 w 12208633"/>
              <a:gd name="connsiteY311" fmla="*/ 529906 h 5434893"/>
              <a:gd name="connsiteX312" fmla="*/ 2455740 w 12208633"/>
              <a:gd name="connsiteY312" fmla="*/ 488892 h 5434893"/>
              <a:gd name="connsiteX313" fmla="*/ 2455740 w 12208633"/>
              <a:gd name="connsiteY313" fmla="*/ 379868 h 5434893"/>
              <a:gd name="connsiteX314" fmla="*/ 2471834 w 12208633"/>
              <a:gd name="connsiteY314" fmla="*/ 361697 h 5434893"/>
              <a:gd name="connsiteX315" fmla="*/ 2590203 w 12208633"/>
              <a:gd name="connsiteY315" fmla="*/ 361697 h 5434893"/>
              <a:gd name="connsiteX316" fmla="*/ 2604220 w 12208633"/>
              <a:gd name="connsiteY316" fmla="*/ 376753 h 5434893"/>
              <a:gd name="connsiteX317" fmla="*/ 2603701 w 12208633"/>
              <a:gd name="connsiteY317" fmla="*/ 404788 h 5434893"/>
              <a:gd name="connsiteX318" fmla="*/ 2616161 w 12208633"/>
              <a:gd name="connsiteY318" fmla="*/ 425035 h 5434893"/>
              <a:gd name="connsiteX319" fmla="*/ 2648868 w 12208633"/>
              <a:gd name="connsiteY319" fmla="*/ 476951 h 5434893"/>
              <a:gd name="connsiteX320" fmla="*/ 2648868 w 12208633"/>
              <a:gd name="connsiteY320" fmla="*/ 527310 h 5434893"/>
              <a:gd name="connsiteX321" fmla="*/ 2651010 w 12208633"/>
              <a:gd name="connsiteY321" fmla="*/ 551386 h 5434893"/>
              <a:gd name="connsiteX322" fmla="*/ 2661207 w 12208633"/>
              <a:gd name="connsiteY322" fmla="*/ 552175 h 5434893"/>
              <a:gd name="connsiteX323" fmla="*/ 2661207 w 12208633"/>
              <a:gd name="connsiteY323" fmla="*/ 497877 h 5434893"/>
              <a:gd name="connsiteX324" fmla="*/ 2661207 w 12208633"/>
              <a:gd name="connsiteY324" fmla="*/ 274385 h 5434893"/>
              <a:gd name="connsiteX325" fmla="*/ 2916581 w 12208633"/>
              <a:gd name="connsiteY325" fmla="*/ 274385 h 5434893"/>
              <a:gd name="connsiteX326" fmla="*/ 2916581 w 12208633"/>
              <a:gd name="connsiteY326" fmla="*/ 623897 h 5434893"/>
              <a:gd name="connsiteX327" fmla="*/ 3103505 w 12208633"/>
              <a:gd name="connsiteY327" fmla="*/ 623897 h 5434893"/>
              <a:gd name="connsiteX328" fmla="*/ 3103505 w 12208633"/>
              <a:gd name="connsiteY328" fmla="*/ 938986 h 5434893"/>
              <a:gd name="connsiteX329" fmla="*/ 3253570 w 12208633"/>
              <a:gd name="connsiteY329" fmla="*/ 938986 h 5434893"/>
              <a:gd name="connsiteX330" fmla="*/ 3253570 w 12208633"/>
              <a:gd name="connsiteY330" fmla="*/ 833074 h 5434893"/>
              <a:gd name="connsiteX331" fmla="*/ 3458923 w 12208633"/>
              <a:gd name="connsiteY331" fmla="*/ 833074 h 5434893"/>
              <a:gd name="connsiteX332" fmla="*/ 3458923 w 12208633"/>
              <a:gd name="connsiteY332" fmla="*/ 449141 h 5434893"/>
              <a:gd name="connsiteX333" fmla="*/ 3619519 w 12208633"/>
              <a:gd name="connsiteY333" fmla="*/ 449141 h 5434893"/>
              <a:gd name="connsiteX334" fmla="*/ 3619519 w 12208633"/>
              <a:gd name="connsiteY334" fmla="*/ 822482 h 5434893"/>
              <a:gd name="connsiteX335" fmla="*/ 3716929 w 12208633"/>
              <a:gd name="connsiteY335" fmla="*/ 822482 h 5434893"/>
              <a:gd name="connsiteX336" fmla="*/ 3716929 w 12208633"/>
              <a:gd name="connsiteY336" fmla="*/ 533871 h 5434893"/>
              <a:gd name="connsiteX337" fmla="*/ 3948609 w 12208633"/>
              <a:gd name="connsiteY337" fmla="*/ 533871 h 5434893"/>
              <a:gd name="connsiteX338" fmla="*/ 3948609 w 12208633"/>
              <a:gd name="connsiteY338" fmla="*/ 827778 h 5434893"/>
              <a:gd name="connsiteX339" fmla="*/ 3952270 w 12208633"/>
              <a:gd name="connsiteY339" fmla="*/ 827778 h 5434893"/>
              <a:gd name="connsiteX340" fmla="*/ 3956368 w 12208633"/>
              <a:gd name="connsiteY340" fmla="*/ 827778 h 5434893"/>
              <a:gd name="connsiteX341" fmla="*/ 3956368 w 12208633"/>
              <a:gd name="connsiteY341" fmla="*/ 761209 h 5434893"/>
              <a:gd name="connsiteX342" fmla="*/ 3956368 w 12208633"/>
              <a:gd name="connsiteY342" fmla="*/ 714516 h 5434893"/>
              <a:gd name="connsiteX343" fmla="*/ 4000985 w 12208633"/>
              <a:gd name="connsiteY343" fmla="*/ 714516 h 5434893"/>
              <a:gd name="connsiteX344" fmla="*/ 4000985 w 12208633"/>
              <a:gd name="connsiteY344" fmla="*/ 420341 h 5434893"/>
              <a:gd name="connsiteX345" fmla="*/ 4000984 w 12208633"/>
              <a:gd name="connsiteY345" fmla="*/ 420341 h 5434893"/>
              <a:gd name="connsiteX346" fmla="*/ 4000984 w 12208633"/>
              <a:gd name="connsiteY346" fmla="*/ 339659 h 5434893"/>
              <a:gd name="connsiteX347" fmla="*/ 4071715 w 12208633"/>
              <a:gd name="connsiteY347" fmla="*/ 339659 h 5434893"/>
              <a:gd name="connsiteX348" fmla="*/ 4142446 w 12208633"/>
              <a:gd name="connsiteY348" fmla="*/ 339659 h 5434893"/>
              <a:gd name="connsiteX349" fmla="*/ 4142446 w 12208633"/>
              <a:gd name="connsiteY349" fmla="*/ 413478 h 5434893"/>
              <a:gd name="connsiteX350" fmla="*/ 4142446 w 12208633"/>
              <a:gd name="connsiteY350" fmla="*/ 413480 h 5434893"/>
              <a:gd name="connsiteX351" fmla="*/ 4142446 w 12208633"/>
              <a:gd name="connsiteY351" fmla="*/ 713686 h 5434893"/>
              <a:gd name="connsiteX352" fmla="*/ 4182921 w 12208633"/>
              <a:gd name="connsiteY352" fmla="*/ 713686 h 5434893"/>
              <a:gd name="connsiteX353" fmla="*/ 4182921 w 12208633"/>
              <a:gd name="connsiteY353" fmla="*/ 705384 h 5434893"/>
              <a:gd name="connsiteX354" fmla="*/ 4182921 w 12208633"/>
              <a:gd name="connsiteY354" fmla="*/ 645080 h 5434893"/>
              <a:gd name="connsiteX355" fmla="*/ 4214842 w 12208633"/>
              <a:gd name="connsiteY355" fmla="*/ 645080 h 5434893"/>
              <a:gd name="connsiteX356" fmla="*/ 4243942 w 12208633"/>
              <a:gd name="connsiteY356" fmla="*/ 645080 h 5434893"/>
              <a:gd name="connsiteX357" fmla="*/ 4243942 w 12208633"/>
              <a:gd name="connsiteY357" fmla="*/ 339659 h 5434893"/>
              <a:gd name="connsiteX358" fmla="*/ 4243942 w 12208633"/>
              <a:gd name="connsiteY358" fmla="*/ 249509 h 5434893"/>
              <a:gd name="connsiteX359" fmla="*/ 4288534 w 12208633"/>
              <a:gd name="connsiteY359" fmla="*/ 249509 h 5434893"/>
              <a:gd name="connsiteX360" fmla="*/ 4337854 w 12208633"/>
              <a:gd name="connsiteY360" fmla="*/ 249509 h 5434893"/>
              <a:gd name="connsiteX361" fmla="*/ 4337854 w 12208633"/>
              <a:gd name="connsiteY361" fmla="*/ 322718 h 5434893"/>
              <a:gd name="connsiteX362" fmla="*/ 4337854 w 12208633"/>
              <a:gd name="connsiteY362" fmla="*/ 322720 h 5434893"/>
              <a:gd name="connsiteX363" fmla="*/ 4337854 w 12208633"/>
              <a:gd name="connsiteY363" fmla="*/ 380000 h 5434893"/>
              <a:gd name="connsiteX364" fmla="*/ 4654875 w 12208633"/>
              <a:gd name="connsiteY364" fmla="*/ 380000 h 5434893"/>
              <a:gd name="connsiteX365" fmla="*/ 4654875 w 12208633"/>
              <a:gd name="connsiteY365" fmla="*/ 379790 h 5434893"/>
              <a:gd name="connsiteX366" fmla="*/ 4675084 w 12208633"/>
              <a:gd name="connsiteY366" fmla="*/ 379790 h 5434893"/>
              <a:gd name="connsiteX367" fmla="*/ 4675084 w 12208633"/>
              <a:gd name="connsiteY367" fmla="*/ 474896 h 5434893"/>
              <a:gd name="connsiteX368" fmla="*/ 4676745 w 12208633"/>
              <a:gd name="connsiteY368" fmla="*/ 475064 h 5434893"/>
              <a:gd name="connsiteX369" fmla="*/ 4739988 w 12208633"/>
              <a:gd name="connsiteY369" fmla="*/ 539907 h 5434893"/>
              <a:gd name="connsiteX370" fmla="*/ 4740674 w 12208633"/>
              <a:gd name="connsiteY370" fmla="*/ 547701 h 5434893"/>
              <a:gd name="connsiteX371" fmla="*/ 4741248 w 12208633"/>
              <a:gd name="connsiteY371" fmla="*/ 547701 h 5434893"/>
              <a:gd name="connsiteX372" fmla="*/ 4741248 w 12208633"/>
              <a:gd name="connsiteY372" fmla="*/ 554205 h 5434893"/>
              <a:gd name="connsiteX373" fmla="*/ 4741248 w 12208633"/>
              <a:gd name="connsiteY373" fmla="*/ 554208 h 5434893"/>
              <a:gd name="connsiteX374" fmla="*/ 4741248 w 12208633"/>
              <a:gd name="connsiteY374" fmla="*/ 739927 h 5434893"/>
              <a:gd name="connsiteX375" fmla="*/ 4764753 w 12208633"/>
              <a:gd name="connsiteY375" fmla="*/ 740400 h 5434893"/>
              <a:gd name="connsiteX376" fmla="*/ 4764753 w 12208633"/>
              <a:gd name="connsiteY376" fmla="*/ 666262 h 5434893"/>
              <a:gd name="connsiteX377" fmla="*/ 4899024 w 12208633"/>
              <a:gd name="connsiteY377" fmla="*/ 666262 h 5434893"/>
              <a:gd name="connsiteX378" fmla="*/ 4899024 w 12208633"/>
              <a:gd name="connsiteY378" fmla="*/ 735104 h 5434893"/>
              <a:gd name="connsiteX379" fmla="*/ 5028026 w 12208633"/>
              <a:gd name="connsiteY379" fmla="*/ 735104 h 5434893"/>
              <a:gd name="connsiteX380" fmla="*/ 5028026 w 12208633"/>
              <a:gd name="connsiteY380" fmla="*/ 658319 h 5434893"/>
              <a:gd name="connsiteX381" fmla="*/ 5154397 w 12208633"/>
              <a:gd name="connsiteY381" fmla="*/ 660966 h 5434893"/>
              <a:gd name="connsiteX382" fmla="*/ 5154397 w 12208633"/>
              <a:gd name="connsiteY382" fmla="*/ 369707 h 5434893"/>
              <a:gd name="connsiteX383" fmla="*/ 5409771 w 12208633"/>
              <a:gd name="connsiteY383" fmla="*/ 369707 h 5434893"/>
              <a:gd name="connsiteX384" fmla="*/ 5409771 w 12208633"/>
              <a:gd name="connsiteY384" fmla="*/ 623897 h 5434893"/>
              <a:gd name="connsiteX385" fmla="*/ 5599327 w 12208633"/>
              <a:gd name="connsiteY385" fmla="*/ 623897 h 5434893"/>
              <a:gd name="connsiteX386" fmla="*/ 5599327 w 12208633"/>
              <a:gd name="connsiteY386" fmla="*/ 681817 h 5434893"/>
              <a:gd name="connsiteX387" fmla="*/ 5599327 w 12208633"/>
              <a:gd name="connsiteY387" fmla="*/ 692743 h 5434893"/>
              <a:gd name="connsiteX388" fmla="*/ 5628967 w 12208633"/>
              <a:gd name="connsiteY388" fmla="*/ 692743 h 5434893"/>
              <a:gd name="connsiteX389" fmla="*/ 5628967 w 12208633"/>
              <a:gd name="connsiteY389" fmla="*/ 672950 h 5434893"/>
              <a:gd name="connsiteX390" fmla="*/ 5794767 w 12208633"/>
              <a:gd name="connsiteY390" fmla="*/ 672950 h 5434893"/>
              <a:gd name="connsiteX391" fmla="*/ 5794803 w 12208633"/>
              <a:gd name="connsiteY391" fmla="*/ 672943 h 5434893"/>
              <a:gd name="connsiteX392" fmla="*/ 5792189 w 12208633"/>
              <a:gd name="connsiteY392" fmla="*/ 672943 h 5434893"/>
              <a:gd name="connsiteX393" fmla="*/ 5784518 w 12208633"/>
              <a:gd name="connsiteY393" fmla="*/ 672943 h 5434893"/>
              <a:gd name="connsiteX394" fmla="*/ 5628967 w 12208633"/>
              <a:gd name="connsiteY394" fmla="*/ 672943 h 5434893"/>
              <a:gd name="connsiteX395" fmla="*/ 5792189 w 12208633"/>
              <a:gd name="connsiteY395" fmla="*/ 576196 h 5434893"/>
              <a:gd name="connsiteX396" fmla="*/ 5792189 w 12208633"/>
              <a:gd name="connsiteY396" fmla="*/ 668395 h 5434893"/>
              <a:gd name="connsiteX397" fmla="*/ 5947738 w 12208633"/>
              <a:gd name="connsiteY397" fmla="*/ 576196 h 5434893"/>
              <a:gd name="connsiteX398" fmla="*/ 5947738 w 12208633"/>
              <a:gd name="connsiteY398" fmla="*/ 668395 h 5434893"/>
              <a:gd name="connsiteX399" fmla="*/ 6103287 w 12208633"/>
              <a:gd name="connsiteY399" fmla="*/ 576196 h 5434893"/>
              <a:gd name="connsiteX400" fmla="*/ 6103287 w 12208633"/>
              <a:gd name="connsiteY400" fmla="*/ 668395 h 5434893"/>
              <a:gd name="connsiteX401" fmla="*/ 6258836 w 12208633"/>
              <a:gd name="connsiteY401" fmla="*/ 576196 h 5434893"/>
              <a:gd name="connsiteX402" fmla="*/ 6258836 w 12208633"/>
              <a:gd name="connsiteY402" fmla="*/ 672943 h 5434893"/>
              <a:gd name="connsiteX403" fmla="*/ 6154820 w 12208633"/>
              <a:gd name="connsiteY403" fmla="*/ 672943 h 5434893"/>
              <a:gd name="connsiteX404" fmla="*/ 6154820 w 12208633"/>
              <a:gd name="connsiteY404" fmla="*/ 672950 h 5434893"/>
              <a:gd name="connsiteX405" fmla="*/ 6258836 w 12208633"/>
              <a:gd name="connsiteY405" fmla="*/ 672950 h 5434893"/>
              <a:gd name="connsiteX406" fmla="*/ 6258836 w 12208633"/>
              <a:gd name="connsiteY406" fmla="*/ 708560 h 5434893"/>
              <a:gd name="connsiteX407" fmla="*/ 6258836 w 12208633"/>
              <a:gd name="connsiteY407" fmla="*/ 726328 h 5434893"/>
              <a:gd name="connsiteX408" fmla="*/ 6349534 w 12208633"/>
              <a:gd name="connsiteY408" fmla="*/ 726328 h 5434893"/>
              <a:gd name="connsiteX409" fmla="*/ 6354387 w 12208633"/>
              <a:gd name="connsiteY409" fmla="*/ 721669 h 5434893"/>
              <a:gd name="connsiteX410" fmla="*/ 6354387 w 12208633"/>
              <a:gd name="connsiteY410" fmla="*/ 653142 h 5434893"/>
              <a:gd name="connsiteX411" fmla="*/ 6351863 w 12208633"/>
              <a:gd name="connsiteY411" fmla="*/ 648482 h 5434893"/>
              <a:gd name="connsiteX412" fmla="*/ 6352251 w 12208633"/>
              <a:gd name="connsiteY412" fmla="*/ 641882 h 5434893"/>
              <a:gd name="connsiteX413" fmla="*/ 6354581 w 12208633"/>
              <a:gd name="connsiteY413" fmla="*/ 638194 h 5434893"/>
              <a:gd name="connsiteX414" fmla="*/ 6354581 w 12208633"/>
              <a:gd name="connsiteY414" fmla="*/ 589854 h 5434893"/>
              <a:gd name="connsiteX415" fmla="*/ 6351863 w 12208633"/>
              <a:gd name="connsiteY415" fmla="*/ 585584 h 5434893"/>
              <a:gd name="connsiteX416" fmla="*/ 6351863 w 12208633"/>
              <a:gd name="connsiteY416" fmla="*/ 579954 h 5434893"/>
              <a:gd name="connsiteX417" fmla="*/ 6354581 w 12208633"/>
              <a:gd name="connsiteY417" fmla="*/ 574712 h 5434893"/>
              <a:gd name="connsiteX418" fmla="*/ 6354581 w 12208633"/>
              <a:gd name="connsiteY418" fmla="*/ 528121 h 5434893"/>
              <a:gd name="connsiteX419" fmla="*/ 6351669 w 12208633"/>
              <a:gd name="connsiteY419" fmla="*/ 522879 h 5434893"/>
              <a:gd name="connsiteX420" fmla="*/ 6351863 w 12208633"/>
              <a:gd name="connsiteY420" fmla="*/ 516473 h 5434893"/>
              <a:gd name="connsiteX421" fmla="*/ 6354387 w 12208633"/>
              <a:gd name="connsiteY421" fmla="*/ 511814 h 5434893"/>
              <a:gd name="connsiteX422" fmla="*/ 6354387 w 12208633"/>
              <a:gd name="connsiteY422" fmla="*/ 465999 h 5434893"/>
              <a:gd name="connsiteX423" fmla="*/ 6351475 w 12208633"/>
              <a:gd name="connsiteY423" fmla="*/ 460952 h 5434893"/>
              <a:gd name="connsiteX424" fmla="*/ 6351863 w 12208633"/>
              <a:gd name="connsiteY424" fmla="*/ 454545 h 5434893"/>
              <a:gd name="connsiteX425" fmla="*/ 6354387 w 12208633"/>
              <a:gd name="connsiteY425" fmla="*/ 450469 h 5434893"/>
              <a:gd name="connsiteX426" fmla="*/ 6354387 w 12208633"/>
              <a:gd name="connsiteY426" fmla="*/ 402130 h 5434893"/>
              <a:gd name="connsiteX427" fmla="*/ 6351863 w 12208633"/>
              <a:gd name="connsiteY427" fmla="*/ 398054 h 5434893"/>
              <a:gd name="connsiteX428" fmla="*/ 6352057 w 12208633"/>
              <a:gd name="connsiteY428" fmla="*/ 391453 h 5434893"/>
              <a:gd name="connsiteX429" fmla="*/ 6354387 w 12208633"/>
              <a:gd name="connsiteY429" fmla="*/ 387182 h 5434893"/>
              <a:gd name="connsiteX430" fmla="*/ 6354387 w 12208633"/>
              <a:gd name="connsiteY430" fmla="*/ 340591 h 5434893"/>
              <a:gd name="connsiteX431" fmla="*/ 6351863 w 12208633"/>
              <a:gd name="connsiteY431" fmla="*/ 335932 h 5434893"/>
              <a:gd name="connsiteX432" fmla="*/ 6352251 w 12208633"/>
              <a:gd name="connsiteY432" fmla="*/ 329331 h 5434893"/>
              <a:gd name="connsiteX433" fmla="*/ 6354581 w 12208633"/>
              <a:gd name="connsiteY433" fmla="*/ 325643 h 5434893"/>
              <a:gd name="connsiteX434" fmla="*/ 6354581 w 12208633"/>
              <a:gd name="connsiteY434" fmla="*/ 277304 h 5434893"/>
              <a:gd name="connsiteX435" fmla="*/ 6351863 w 12208633"/>
              <a:gd name="connsiteY435" fmla="*/ 273227 h 5434893"/>
              <a:gd name="connsiteX436" fmla="*/ 6349922 w 12208633"/>
              <a:gd name="connsiteY436" fmla="*/ 269539 h 5434893"/>
              <a:gd name="connsiteX437" fmla="*/ 6353610 w 12208633"/>
              <a:gd name="connsiteY437" fmla="*/ 267209 h 5434893"/>
              <a:gd name="connsiteX438" fmla="*/ 6357299 w 12208633"/>
              <a:gd name="connsiteY438" fmla="*/ 267209 h 5434893"/>
              <a:gd name="connsiteX439" fmla="*/ 6426409 w 12208633"/>
              <a:gd name="connsiteY439" fmla="*/ 267209 h 5434893"/>
              <a:gd name="connsiteX440" fmla="*/ 6430680 w 12208633"/>
              <a:gd name="connsiteY440" fmla="*/ 267209 h 5434893"/>
              <a:gd name="connsiteX441" fmla="*/ 6433980 w 12208633"/>
              <a:gd name="connsiteY441" fmla="*/ 270704 h 5434893"/>
              <a:gd name="connsiteX442" fmla="*/ 6430486 w 12208633"/>
              <a:gd name="connsiteY442" fmla="*/ 273033 h 5434893"/>
              <a:gd name="connsiteX443" fmla="*/ 6427962 w 12208633"/>
              <a:gd name="connsiteY443" fmla="*/ 273033 h 5434893"/>
              <a:gd name="connsiteX444" fmla="*/ 6427768 w 12208633"/>
              <a:gd name="connsiteY444" fmla="*/ 274198 h 5434893"/>
              <a:gd name="connsiteX445" fmla="*/ 6427768 w 12208633"/>
              <a:gd name="connsiteY445" fmla="*/ 329137 h 5434893"/>
              <a:gd name="connsiteX446" fmla="*/ 6430874 w 12208633"/>
              <a:gd name="connsiteY446" fmla="*/ 329331 h 5434893"/>
              <a:gd name="connsiteX447" fmla="*/ 6433786 w 12208633"/>
              <a:gd name="connsiteY447" fmla="*/ 332438 h 5434893"/>
              <a:gd name="connsiteX448" fmla="*/ 6430874 w 12208633"/>
              <a:gd name="connsiteY448" fmla="*/ 336126 h 5434893"/>
              <a:gd name="connsiteX449" fmla="*/ 6427768 w 12208633"/>
              <a:gd name="connsiteY449" fmla="*/ 336320 h 5434893"/>
              <a:gd name="connsiteX450" fmla="*/ 6427768 w 12208633"/>
              <a:gd name="connsiteY450" fmla="*/ 391259 h 5434893"/>
              <a:gd name="connsiteX451" fmla="*/ 6430874 w 12208633"/>
              <a:gd name="connsiteY451" fmla="*/ 391453 h 5434893"/>
              <a:gd name="connsiteX452" fmla="*/ 6433786 w 12208633"/>
              <a:gd name="connsiteY452" fmla="*/ 395142 h 5434893"/>
              <a:gd name="connsiteX453" fmla="*/ 6430874 w 12208633"/>
              <a:gd name="connsiteY453" fmla="*/ 398248 h 5434893"/>
              <a:gd name="connsiteX454" fmla="*/ 6427768 w 12208633"/>
              <a:gd name="connsiteY454" fmla="*/ 398248 h 5434893"/>
              <a:gd name="connsiteX455" fmla="*/ 6427768 w 12208633"/>
              <a:gd name="connsiteY455" fmla="*/ 454351 h 5434893"/>
              <a:gd name="connsiteX456" fmla="*/ 6430874 w 12208633"/>
              <a:gd name="connsiteY456" fmla="*/ 454545 h 5434893"/>
              <a:gd name="connsiteX457" fmla="*/ 6433786 w 12208633"/>
              <a:gd name="connsiteY457" fmla="*/ 457652 h 5434893"/>
              <a:gd name="connsiteX458" fmla="*/ 6430874 w 12208633"/>
              <a:gd name="connsiteY458" fmla="*/ 461340 h 5434893"/>
              <a:gd name="connsiteX459" fmla="*/ 6427768 w 12208633"/>
              <a:gd name="connsiteY459" fmla="*/ 461534 h 5434893"/>
              <a:gd name="connsiteX460" fmla="*/ 6427574 w 12208633"/>
              <a:gd name="connsiteY460" fmla="*/ 461534 h 5434893"/>
              <a:gd name="connsiteX461" fmla="*/ 6427574 w 12208633"/>
              <a:gd name="connsiteY461" fmla="*/ 461728 h 5434893"/>
              <a:gd name="connsiteX462" fmla="*/ 6427768 w 12208633"/>
              <a:gd name="connsiteY462" fmla="*/ 461728 h 5434893"/>
              <a:gd name="connsiteX463" fmla="*/ 6427768 w 12208633"/>
              <a:gd name="connsiteY463" fmla="*/ 516667 h 5434893"/>
              <a:gd name="connsiteX464" fmla="*/ 6430874 w 12208633"/>
              <a:gd name="connsiteY464" fmla="*/ 516861 h 5434893"/>
              <a:gd name="connsiteX465" fmla="*/ 6433786 w 12208633"/>
              <a:gd name="connsiteY465" fmla="*/ 520550 h 5434893"/>
              <a:gd name="connsiteX466" fmla="*/ 6430874 w 12208633"/>
              <a:gd name="connsiteY466" fmla="*/ 523656 h 5434893"/>
              <a:gd name="connsiteX467" fmla="*/ 6427768 w 12208633"/>
              <a:gd name="connsiteY467" fmla="*/ 523850 h 5434893"/>
              <a:gd name="connsiteX468" fmla="*/ 6427768 w 12208633"/>
              <a:gd name="connsiteY468" fmla="*/ 579954 h 5434893"/>
              <a:gd name="connsiteX469" fmla="*/ 6431457 w 12208633"/>
              <a:gd name="connsiteY469" fmla="*/ 580148 h 5434893"/>
              <a:gd name="connsiteX470" fmla="*/ 6433786 w 12208633"/>
              <a:gd name="connsiteY470" fmla="*/ 583254 h 5434893"/>
              <a:gd name="connsiteX471" fmla="*/ 6431263 w 12208633"/>
              <a:gd name="connsiteY471" fmla="*/ 585972 h 5434893"/>
              <a:gd name="connsiteX472" fmla="*/ 6427768 w 12208633"/>
              <a:gd name="connsiteY472" fmla="*/ 587137 h 5434893"/>
              <a:gd name="connsiteX473" fmla="*/ 6427768 w 12208633"/>
              <a:gd name="connsiteY473" fmla="*/ 642076 h 5434893"/>
              <a:gd name="connsiteX474" fmla="*/ 6430874 w 12208633"/>
              <a:gd name="connsiteY474" fmla="*/ 642270 h 5434893"/>
              <a:gd name="connsiteX475" fmla="*/ 6433786 w 12208633"/>
              <a:gd name="connsiteY475" fmla="*/ 645959 h 5434893"/>
              <a:gd name="connsiteX476" fmla="*/ 6430874 w 12208633"/>
              <a:gd name="connsiteY476" fmla="*/ 649065 h 5434893"/>
              <a:gd name="connsiteX477" fmla="*/ 6427768 w 12208633"/>
              <a:gd name="connsiteY477" fmla="*/ 649259 h 5434893"/>
              <a:gd name="connsiteX478" fmla="*/ 6427768 w 12208633"/>
              <a:gd name="connsiteY478" fmla="*/ 727687 h 5434893"/>
              <a:gd name="connsiteX479" fmla="*/ 6450870 w 12208633"/>
              <a:gd name="connsiteY479" fmla="*/ 727881 h 5434893"/>
              <a:gd name="connsiteX480" fmla="*/ 6519204 w 12208633"/>
              <a:gd name="connsiteY480" fmla="*/ 727687 h 5434893"/>
              <a:gd name="connsiteX481" fmla="*/ 6519398 w 12208633"/>
              <a:gd name="connsiteY481" fmla="*/ 688473 h 5434893"/>
              <a:gd name="connsiteX482" fmla="*/ 6519398 w 12208633"/>
              <a:gd name="connsiteY482" fmla="*/ 649259 h 5434893"/>
              <a:gd name="connsiteX483" fmla="*/ 6516874 w 12208633"/>
              <a:gd name="connsiteY483" fmla="*/ 649259 h 5434893"/>
              <a:gd name="connsiteX484" fmla="*/ 6513186 w 12208633"/>
              <a:gd name="connsiteY484" fmla="*/ 645570 h 5434893"/>
              <a:gd name="connsiteX485" fmla="*/ 6516680 w 12208633"/>
              <a:gd name="connsiteY485" fmla="*/ 642270 h 5434893"/>
              <a:gd name="connsiteX486" fmla="*/ 6519204 w 12208633"/>
              <a:gd name="connsiteY486" fmla="*/ 642270 h 5434893"/>
              <a:gd name="connsiteX487" fmla="*/ 6519204 w 12208633"/>
              <a:gd name="connsiteY487" fmla="*/ 586166 h 5434893"/>
              <a:gd name="connsiteX488" fmla="*/ 6518039 w 12208633"/>
              <a:gd name="connsiteY488" fmla="*/ 586166 h 5434893"/>
              <a:gd name="connsiteX489" fmla="*/ 6513574 w 12208633"/>
              <a:gd name="connsiteY489" fmla="*/ 583448 h 5434893"/>
              <a:gd name="connsiteX490" fmla="*/ 6518039 w 12208633"/>
              <a:gd name="connsiteY490" fmla="*/ 580148 h 5434893"/>
              <a:gd name="connsiteX491" fmla="*/ 6519204 w 12208633"/>
              <a:gd name="connsiteY491" fmla="*/ 580148 h 5434893"/>
              <a:gd name="connsiteX492" fmla="*/ 6519204 w 12208633"/>
              <a:gd name="connsiteY492" fmla="*/ 524044 h 5434893"/>
              <a:gd name="connsiteX493" fmla="*/ 6516098 w 12208633"/>
              <a:gd name="connsiteY493" fmla="*/ 523850 h 5434893"/>
              <a:gd name="connsiteX494" fmla="*/ 6513186 w 12208633"/>
              <a:gd name="connsiteY494" fmla="*/ 520550 h 5434893"/>
              <a:gd name="connsiteX495" fmla="*/ 6516292 w 12208633"/>
              <a:gd name="connsiteY495" fmla="*/ 516861 h 5434893"/>
              <a:gd name="connsiteX496" fmla="*/ 6519398 w 12208633"/>
              <a:gd name="connsiteY496" fmla="*/ 516667 h 5434893"/>
              <a:gd name="connsiteX497" fmla="*/ 6519398 w 12208633"/>
              <a:gd name="connsiteY497" fmla="*/ 461728 h 5434893"/>
              <a:gd name="connsiteX498" fmla="*/ 6518815 w 12208633"/>
              <a:gd name="connsiteY498" fmla="*/ 461728 h 5434893"/>
              <a:gd name="connsiteX499" fmla="*/ 6513574 w 12208633"/>
              <a:gd name="connsiteY499" fmla="*/ 457263 h 5434893"/>
              <a:gd name="connsiteX500" fmla="*/ 6519398 w 12208633"/>
              <a:gd name="connsiteY500" fmla="*/ 454545 h 5434893"/>
              <a:gd name="connsiteX501" fmla="*/ 6519398 w 12208633"/>
              <a:gd name="connsiteY501" fmla="*/ 398442 h 5434893"/>
              <a:gd name="connsiteX502" fmla="*/ 6513574 w 12208633"/>
              <a:gd name="connsiteY502" fmla="*/ 395724 h 5434893"/>
              <a:gd name="connsiteX503" fmla="*/ 6519592 w 12208633"/>
              <a:gd name="connsiteY503" fmla="*/ 391259 h 5434893"/>
              <a:gd name="connsiteX504" fmla="*/ 6519592 w 12208633"/>
              <a:gd name="connsiteY504" fmla="*/ 336320 h 5434893"/>
              <a:gd name="connsiteX505" fmla="*/ 6517845 w 12208633"/>
              <a:gd name="connsiteY505" fmla="*/ 336320 h 5434893"/>
              <a:gd name="connsiteX506" fmla="*/ 6513574 w 12208633"/>
              <a:gd name="connsiteY506" fmla="*/ 332826 h 5434893"/>
              <a:gd name="connsiteX507" fmla="*/ 6517845 w 12208633"/>
              <a:gd name="connsiteY507" fmla="*/ 329331 h 5434893"/>
              <a:gd name="connsiteX508" fmla="*/ 6519592 w 12208633"/>
              <a:gd name="connsiteY508" fmla="*/ 329331 h 5434893"/>
              <a:gd name="connsiteX509" fmla="*/ 6519592 w 12208633"/>
              <a:gd name="connsiteY509" fmla="*/ 274586 h 5434893"/>
              <a:gd name="connsiteX510" fmla="*/ 6515709 w 12208633"/>
              <a:gd name="connsiteY510" fmla="*/ 273033 h 5434893"/>
              <a:gd name="connsiteX511" fmla="*/ 6513574 w 12208633"/>
              <a:gd name="connsiteY511" fmla="*/ 269927 h 5434893"/>
              <a:gd name="connsiteX512" fmla="*/ 6516486 w 12208633"/>
              <a:gd name="connsiteY512" fmla="*/ 267404 h 5434893"/>
              <a:gd name="connsiteX513" fmla="*/ 6520174 w 12208633"/>
              <a:gd name="connsiteY513" fmla="*/ 267209 h 5434893"/>
              <a:gd name="connsiteX514" fmla="*/ 6591809 w 12208633"/>
              <a:gd name="connsiteY514" fmla="*/ 267209 h 5434893"/>
              <a:gd name="connsiteX515" fmla="*/ 6594332 w 12208633"/>
              <a:gd name="connsiteY515" fmla="*/ 267209 h 5434893"/>
              <a:gd name="connsiteX516" fmla="*/ 6598409 w 12208633"/>
              <a:gd name="connsiteY516" fmla="*/ 269733 h 5434893"/>
              <a:gd name="connsiteX517" fmla="*/ 6596274 w 12208633"/>
              <a:gd name="connsiteY517" fmla="*/ 273227 h 5434893"/>
              <a:gd name="connsiteX518" fmla="*/ 6593556 w 12208633"/>
              <a:gd name="connsiteY518" fmla="*/ 277110 h 5434893"/>
              <a:gd name="connsiteX519" fmla="*/ 6593556 w 12208633"/>
              <a:gd name="connsiteY519" fmla="*/ 325449 h 5434893"/>
              <a:gd name="connsiteX520" fmla="*/ 6596079 w 12208633"/>
              <a:gd name="connsiteY520" fmla="*/ 329525 h 5434893"/>
              <a:gd name="connsiteX521" fmla="*/ 6595885 w 12208633"/>
              <a:gd name="connsiteY521" fmla="*/ 336126 h 5434893"/>
              <a:gd name="connsiteX522" fmla="*/ 6593556 w 12208633"/>
              <a:gd name="connsiteY522" fmla="*/ 340397 h 5434893"/>
              <a:gd name="connsiteX523" fmla="*/ 6593556 w 12208633"/>
              <a:gd name="connsiteY523" fmla="*/ 386988 h 5434893"/>
              <a:gd name="connsiteX524" fmla="*/ 6596079 w 12208633"/>
              <a:gd name="connsiteY524" fmla="*/ 391647 h 5434893"/>
              <a:gd name="connsiteX525" fmla="*/ 6595691 w 12208633"/>
              <a:gd name="connsiteY525" fmla="*/ 398442 h 5434893"/>
              <a:gd name="connsiteX526" fmla="*/ 6593556 w 12208633"/>
              <a:gd name="connsiteY526" fmla="*/ 402324 h 5434893"/>
              <a:gd name="connsiteX527" fmla="*/ 6593556 w 12208633"/>
              <a:gd name="connsiteY527" fmla="*/ 419020 h 5434893"/>
              <a:gd name="connsiteX528" fmla="*/ 6593556 w 12208633"/>
              <a:gd name="connsiteY528" fmla="*/ 449498 h 5434893"/>
              <a:gd name="connsiteX529" fmla="*/ 6596662 w 12208633"/>
              <a:gd name="connsiteY529" fmla="*/ 454934 h 5434893"/>
              <a:gd name="connsiteX530" fmla="*/ 6596662 w 12208633"/>
              <a:gd name="connsiteY530" fmla="*/ 460952 h 5434893"/>
              <a:gd name="connsiteX531" fmla="*/ 6593362 w 12208633"/>
              <a:gd name="connsiteY531" fmla="*/ 467746 h 5434893"/>
              <a:gd name="connsiteX532" fmla="*/ 6593362 w 12208633"/>
              <a:gd name="connsiteY532" fmla="*/ 510649 h 5434893"/>
              <a:gd name="connsiteX533" fmla="*/ 6596662 w 12208633"/>
              <a:gd name="connsiteY533" fmla="*/ 517444 h 5434893"/>
              <a:gd name="connsiteX534" fmla="*/ 6596468 w 12208633"/>
              <a:gd name="connsiteY534" fmla="*/ 523462 h 5434893"/>
              <a:gd name="connsiteX535" fmla="*/ 6593362 w 12208633"/>
              <a:gd name="connsiteY535" fmla="*/ 528315 h 5434893"/>
              <a:gd name="connsiteX536" fmla="*/ 6593362 w 12208633"/>
              <a:gd name="connsiteY536" fmla="*/ 561706 h 5434893"/>
              <a:gd name="connsiteX537" fmla="*/ 6593362 w 12208633"/>
              <a:gd name="connsiteY537" fmla="*/ 575489 h 5434893"/>
              <a:gd name="connsiteX538" fmla="*/ 6596079 w 12208633"/>
              <a:gd name="connsiteY538" fmla="*/ 579954 h 5434893"/>
              <a:gd name="connsiteX539" fmla="*/ 6596274 w 12208633"/>
              <a:gd name="connsiteY539" fmla="*/ 585584 h 5434893"/>
              <a:gd name="connsiteX540" fmla="*/ 6593167 w 12208633"/>
              <a:gd name="connsiteY540" fmla="*/ 590437 h 5434893"/>
              <a:gd name="connsiteX541" fmla="*/ 6593167 w 12208633"/>
              <a:gd name="connsiteY541" fmla="*/ 621498 h 5434893"/>
              <a:gd name="connsiteX542" fmla="*/ 6593167 w 12208633"/>
              <a:gd name="connsiteY542" fmla="*/ 637611 h 5434893"/>
              <a:gd name="connsiteX543" fmla="*/ 6595885 w 12208633"/>
              <a:gd name="connsiteY543" fmla="*/ 642270 h 5434893"/>
              <a:gd name="connsiteX544" fmla="*/ 6595885 w 12208633"/>
              <a:gd name="connsiteY544" fmla="*/ 648676 h 5434893"/>
              <a:gd name="connsiteX545" fmla="*/ 6593167 w 12208633"/>
              <a:gd name="connsiteY545" fmla="*/ 653918 h 5434893"/>
              <a:gd name="connsiteX546" fmla="*/ 6593167 w 12208633"/>
              <a:gd name="connsiteY546" fmla="*/ 721863 h 5434893"/>
              <a:gd name="connsiteX547" fmla="*/ 6598021 w 12208633"/>
              <a:gd name="connsiteY547" fmla="*/ 726716 h 5434893"/>
              <a:gd name="connsiteX548" fmla="*/ 6698387 w 12208633"/>
              <a:gd name="connsiteY548" fmla="*/ 726716 h 5434893"/>
              <a:gd name="connsiteX549" fmla="*/ 6703434 w 12208633"/>
              <a:gd name="connsiteY549" fmla="*/ 720892 h 5434893"/>
              <a:gd name="connsiteX550" fmla="*/ 6703434 w 12208633"/>
              <a:gd name="connsiteY550" fmla="*/ 606356 h 5434893"/>
              <a:gd name="connsiteX551" fmla="*/ 6703434 w 12208633"/>
              <a:gd name="connsiteY551" fmla="*/ 538992 h 5434893"/>
              <a:gd name="connsiteX552" fmla="*/ 6704405 w 12208633"/>
              <a:gd name="connsiteY552" fmla="*/ 532004 h 5434893"/>
              <a:gd name="connsiteX553" fmla="*/ 6704599 w 12208633"/>
              <a:gd name="connsiteY553" fmla="*/ 540351 h 5434893"/>
              <a:gd name="connsiteX554" fmla="*/ 6704599 w 12208633"/>
              <a:gd name="connsiteY554" fmla="*/ 719145 h 5434893"/>
              <a:gd name="connsiteX555" fmla="*/ 6704405 w 12208633"/>
              <a:gd name="connsiteY555" fmla="*/ 727493 h 5434893"/>
              <a:gd name="connsiteX556" fmla="*/ 6705181 w 12208633"/>
              <a:gd name="connsiteY556" fmla="*/ 727493 h 5434893"/>
              <a:gd name="connsiteX557" fmla="*/ 6704987 w 12208633"/>
              <a:gd name="connsiteY557" fmla="*/ 727299 h 5434893"/>
              <a:gd name="connsiteX558" fmla="*/ 6704987 w 12208633"/>
              <a:gd name="connsiteY558" fmla="*/ 535498 h 5434893"/>
              <a:gd name="connsiteX559" fmla="*/ 6705375 w 12208633"/>
              <a:gd name="connsiteY559" fmla="*/ 532004 h 5434893"/>
              <a:gd name="connsiteX560" fmla="*/ 6753132 w 12208633"/>
              <a:gd name="connsiteY560" fmla="*/ 490460 h 5434893"/>
              <a:gd name="connsiteX561" fmla="*/ 6799917 w 12208633"/>
              <a:gd name="connsiteY561" fmla="*/ 535304 h 5434893"/>
              <a:gd name="connsiteX562" fmla="*/ 6799917 w 12208633"/>
              <a:gd name="connsiteY562" fmla="*/ 681290 h 5434893"/>
              <a:gd name="connsiteX563" fmla="*/ 6799917 w 12208633"/>
              <a:gd name="connsiteY563" fmla="*/ 817181 h 5434893"/>
              <a:gd name="connsiteX564" fmla="*/ 6801858 w 12208633"/>
              <a:gd name="connsiteY564" fmla="*/ 823976 h 5434893"/>
              <a:gd name="connsiteX565" fmla="*/ 6814283 w 12208633"/>
              <a:gd name="connsiteY565" fmla="*/ 798933 h 5434893"/>
              <a:gd name="connsiteX566" fmla="*/ 6817389 w 12208633"/>
              <a:gd name="connsiteY566" fmla="*/ 787673 h 5434893"/>
              <a:gd name="connsiteX567" fmla="*/ 6817389 w 12208633"/>
              <a:gd name="connsiteY567" fmla="*/ 586749 h 5434893"/>
              <a:gd name="connsiteX568" fmla="*/ 6817389 w 12208633"/>
              <a:gd name="connsiteY568" fmla="*/ 537245 h 5434893"/>
              <a:gd name="connsiteX569" fmla="*/ 6856991 w 12208633"/>
              <a:gd name="connsiteY569" fmla="*/ 490460 h 5434893"/>
              <a:gd name="connsiteX570" fmla="*/ 6865339 w 12208633"/>
              <a:gd name="connsiteY570" fmla="*/ 490265 h 5434893"/>
              <a:gd name="connsiteX571" fmla="*/ 6912125 w 12208633"/>
              <a:gd name="connsiteY571" fmla="*/ 535110 h 5434893"/>
              <a:gd name="connsiteX572" fmla="*/ 6912125 w 12208633"/>
              <a:gd name="connsiteY572" fmla="*/ 713904 h 5434893"/>
              <a:gd name="connsiteX573" fmla="*/ 6912125 w 12208633"/>
              <a:gd name="connsiteY573" fmla="*/ 719339 h 5434893"/>
              <a:gd name="connsiteX574" fmla="*/ 6915425 w 12208633"/>
              <a:gd name="connsiteY574" fmla="*/ 721669 h 5434893"/>
              <a:gd name="connsiteX575" fmla="*/ 6980847 w 12208633"/>
              <a:gd name="connsiteY575" fmla="*/ 716039 h 5434893"/>
              <a:gd name="connsiteX576" fmla="*/ 7121398 w 12208633"/>
              <a:gd name="connsiteY576" fmla="*/ 816793 h 5434893"/>
              <a:gd name="connsiteX577" fmla="*/ 7130134 w 12208633"/>
              <a:gd name="connsiteY577" fmla="*/ 840865 h 5434893"/>
              <a:gd name="connsiteX578" fmla="*/ 7133434 w 12208633"/>
              <a:gd name="connsiteY578" fmla="*/ 842224 h 5434893"/>
              <a:gd name="connsiteX579" fmla="*/ 7143140 w 12208633"/>
              <a:gd name="connsiteY579" fmla="*/ 854066 h 5434893"/>
              <a:gd name="connsiteX580" fmla="*/ 7143162 w 12208633"/>
              <a:gd name="connsiteY580" fmla="*/ 858635 h 5434893"/>
              <a:gd name="connsiteX581" fmla="*/ 7363499 w 12208633"/>
              <a:gd name="connsiteY581" fmla="*/ 801441 h 5434893"/>
              <a:gd name="connsiteX582" fmla="*/ 7367909 w 12208633"/>
              <a:gd name="connsiteY582" fmla="*/ 799551 h 5434893"/>
              <a:gd name="connsiteX583" fmla="*/ 7367909 w 12208633"/>
              <a:gd name="connsiteY583" fmla="*/ 792936 h 5434893"/>
              <a:gd name="connsiteX584" fmla="*/ 7362239 w 12208633"/>
              <a:gd name="connsiteY584" fmla="*/ 782541 h 5434893"/>
              <a:gd name="connsiteX585" fmla="*/ 7360349 w 12208633"/>
              <a:gd name="connsiteY585" fmla="*/ 769312 h 5434893"/>
              <a:gd name="connsiteX586" fmla="*/ 7365389 w 12208633"/>
              <a:gd name="connsiteY586" fmla="*/ 769627 h 5434893"/>
              <a:gd name="connsiteX587" fmla="*/ 7368854 w 12208633"/>
              <a:gd name="connsiteY587" fmla="*/ 770257 h 5434893"/>
              <a:gd name="connsiteX588" fmla="*/ 7374839 w 12208633"/>
              <a:gd name="connsiteY588" fmla="*/ 772777 h 5434893"/>
              <a:gd name="connsiteX589" fmla="*/ 7378304 w 12208633"/>
              <a:gd name="connsiteY589" fmla="*/ 768682 h 5434893"/>
              <a:gd name="connsiteX590" fmla="*/ 7381769 w 12208633"/>
              <a:gd name="connsiteY590" fmla="*/ 768367 h 5434893"/>
              <a:gd name="connsiteX591" fmla="*/ 7387439 w 12208633"/>
              <a:gd name="connsiteY591" fmla="*/ 768682 h 5434893"/>
              <a:gd name="connsiteX592" fmla="*/ 7392164 w 12208633"/>
              <a:gd name="connsiteY592" fmla="*/ 772462 h 5434893"/>
              <a:gd name="connsiteX593" fmla="*/ 7401299 w 12208633"/>
              <a:gd name="connsiteY593" fmla="*/ 770257 h 5434893"/>
              <a:gd name="connsiteX594" fmla="*/ 7403819 w 12208633"/>
              <a:gd name="connsiteY594" fmla="*/ 768997 h 5434893"/>
              <a:gd name="connsiteX595" fmla="*/ 7409488 w 12208633"/>
              <a:gd name="connsiteY595" fmla="*/ 772462 h 5434893"/>
              <a:gd name="connsiteX596" fmla="*/ 7416103 w 12208633"/>
              <a:gd name="connsiteY596" fmla="*/ 767737 h 5434893"/>
              <a:gd name="connsiteX597" fmla="*/ 7417993 w 12208633"/>
              <a:gd name="connsiteY597" fmla="*/ 769627 h 5434893"/>
              <a:gd name="connsiteX598" fmla="*/ 7413268 w 12208633"/>
              <a:gd name="connsiteY598" fmla="*/ 784116 h 5434893"/>
              <a:gd name="connsiteX599" fmla="*/ 7413268 w 12208633"/>
              <a:gd name="connsiteY599" fmla="*/ 788211 h 5434893"/>
              <a:gd name="connsiteX600" fmla="*/ 7501152 w 12208633"/>
              <a:gd name="connsiteY600" fmla="*/ 765847 h 5434893"/>
              <a:gd name="connsiteX601" fmla="*/ 7648884 w 12208633"/>
              <a:gd name="connsiteY601" fmla="*/ 727417 h 5434893"/>
              <a:gd name="connsiteX602" fmla="*/ 7662113 w 12208633"/>
              <a:gd name="connsiteY602" fmla="*/ 727417 h 5434893"/>
              <a:gd name="connsiteX603" fmla="*/ 7687313 w 12208633"/>
              <a:gd name="connsiteY603" fmla="*/ 733402 h 5434893"/>
              <a:gd name="connsiteX604" fmla="*/ 7687313 w 12208633"/>
              <a:gd name="connsiteY604" fmla="*/ 535272 h 5434893"/>
              <a:gd name="connsiteX605" fmla="*/ 7687313 w 12208633"/>
              <a:gd name="connsiteY605" fmla="*/ 411795 h 5434893"/>
              <a:gd name="connsiteX606" fmla="*/ 7696133 w 12208633"/>
              <a:gd name="connsiteY606" fmla="*/ 402660 h 5434893"/>
              <a:gd name="connsiteX607" fmla="*/ 7710622 w 12208633"/>
              <a:gd name="connsiteY607" fmla="*/ 402975 h 5434893"/>
              <a:gd name="connsiteX608" fmla="*/ 7727002 w 12208633"/>
              <a:gd name="connsiteY608" fmla="*/ 402660 h 5434893"/>
              <a:gd name="connsiteX609" fmla="*/ 7732042 w 12208633"/>
              <a:gd name="connsiteY609" fmla="*/ 408015 h 5434893"/>
              <a:gd name="connsiteX610" fmla="*/ 7732042 w 12208633"/>
              <a:gd name="connsiteY610" fmla="*/ 411795 h 5434893"/>
              <a:gd name="connsiteX611" fmla="*/ 7732042 w 12208633"/>
              <a:gd name="connsiteY611" fmla="*/ 745057 h 5434893"/>
              <a:gd name="connsiteX612" fmla="*/ 7769211 w 12208633"/>
              <a:gd name="connsiteY612" fmla="*/ 755137 h 5434893"/>
              <a:gd name="connsiteX613" fmla="*/ 7783701 w 12208633"/>
              <a:gd name="connsiteY613" fmla="*/ 758602 h 5434893"/>
              <a:gd name="connsiteX614" fmla="*/ 7783701 w 12208633"/>
              <a:gd name="connsiteY614" fmla="*/ 415575 h 5434893"/>
              <a:gd name="connsiteX615" fmla="*/ 7796616 w 12208633"/>
              <a:gd name="connsiteY615" fmla="*/ 402660 h 5434893"/>
              <a:gd name="connsiteX616" fmla="*/ 7807325 w 12208633"/>
              <a:gd name="connsiteY616" fmla="*/ 402975 h 5434893"/>
              <a:gd name="connsiteX617" fmla="*/ 7822760 w 12208633"/>
              <a:gd name="connsiteY617" fmla="*/ 402660 h 5434893"/>
              <a:gd name="connsiteX618" fmla="*/ 7828745 w 12208633"/>
              <a:gd name="connsiteY618" fmla="*/ 408960 h 5434893"/>
              <a:gd name="connsiteX619" fmla="*/ 7828745 w 12208633"/>
              <a:gd name="connsiteY619" fmla="*/ 416835 h 5434893"/>
              <a:gd name="connsiteX620" fmla="*/ 7828745 w 12208633"/>
              <a:gd name="connsiteY620" fmla="*/ 770572 h 5434893"/>
              <a:gd name="connsiteX621" fmla="*/ 7867174 w 12208633"/>
              <a:gd name="connsiteY621" fmla="*/ 780652 h 5434893"/>
              <a:gd name="connsiteX622" fmla="*/ 7870954 w 12208633"/>
              <a:gd name="connsiteY622" fmla="*/ 777186 h 5434893"/>
              <a:gd name="connsiteX623" fmla="*/ 7870954 w 12208633"/>
              <a:gd name="connsiteY623" fmla="*/ 768367 h 5434893"/>
              <a:gd name="connsiteX624" fmla="*/ 7870954 w 12208633"/>
              <a:gd name="connsiteY624" fmla="*/ 553542 h 5434893"/>
              <a:gd name="connsiteX625" fmla="*/ 7871269 w 12208633"/>
              <a:gd name="connsiteY625" fmla="*/ 541887 h 5434893"/>
              <a:gd name="connsiteX626" fmla="*/ 7870639 w 12208633"/>
              <a:gd name="connsiteY626" fmla="*/ 518892 h 5434893"/>
              <a:gd name="connsiteX627" fmla="*/ 7878514 w 12208633"/>
              <a:gd name="connsiteY627" fmla="*/ 511018 h 5434893"/>
              <a:gd name="connsiteX628" fmla="*/ 7929543 w 12208633"/>
              <a:gd name="connsiteY628" fmla="*/ 511018 h 5434893"/>
              <a:gd name="connsiteX629" fmla="*/ 7967972 w 12208633"/>
              <a:gd name="connsiteY629" fmla="*/ 511018 h 5434893"/>
              <a:gd name="connsiteX630" fmla="*/ 7977107 w 12208633"/>
              <a:gd name="connsiteY630" fmla="*/ 509758 h 5434893"/>
              <a:gd name="connsiteX631" fmla="*/ 7976792 w 12208633"/>
              <a:gd name="connsiteY631" fmla="*/ 481093 h 5434893"/>
              <a:gd name="connsiteX632" fmla="*/ 7979627 w 12208633"/>
              <a:gd name="connsiteY632" fmla="*/ 476368 h 5434893"/>
              <a:gd name="connsiteX633" fmla="*/ 7983407 w 12208633"/>
              <a:gd name="connsiteY633" fmla="*/ 481409 h 5434893"/>
              <a:gd name="connsiteX634" fmla="*/ 7983722 w 12208633"/>
              <a:gd name="connsiteY634" fmla="*/ 511018 h 5434893"/>
              <a:gd name="connsiteX635" fmla="*/ 7990967 w 12208633"/>
              <a:gd name="connsiteY635" fmla="*/ 511018 h 5434893"/>
              <a:gd name="connsiteX636" fmla="*/ 7991282 w 12208633"/>
              <a:gd name="connsiteY636" fmla="*/ 486133 h 5434893"/>
              <a:gd name="connsiteX637" fmla="*/ 7991282 w 12208633"/>
              <a:gd name="connsiteY637" fmla="*/ 480463 h 5434893"/>
              <a:gd name="connsiteX638" fmla="*/ 7995062 w 12208633"/>
              <a:gd name="connsiteY638" fmla="*/ 476054 h 5434893"/>
              <a:gd name="connsiteX639" fmla="*/ 7998842 w 12208633"/>
              <a:gd name="connsiteY639" fmla="*/ 480149 h 5434893"/>
              <a:gd name="connsiteX640" fmla="*/ 7998842 w 12208633"/>
              <a:gd name="connsiteY640" fmla="*/ 504088 h 5434893"/>
              <a:gd name="connsiteX641" fmla="*/ 7999157 w 12208633"/>
              <a:gd name="connsiteY641" fmla="*/ 510703 h 5434893"/>
              <a:gd name="connsiteX642" fmla="*/ 8006401 w 12208633"/>
              <a:gd name="connsiteY642" fmla="*/ 510703 h 5434893"/>
              <a:gd name="connsiteX643" fmla="*/ 8006716 w 12208633"/>
              <a:gd name="connsiteY643" fmla="*/ 485818 h 5434893"/>
              <a:gd name="connsiteX644" fmla="*/ 8006716 w 12208633"/>
              <a:gd name="connsiteY644" fmla="*/ 480149 h 5434893"/>
              <a:gd name="connsiteX645" fmla="*/ 8010497 w 12208633"/>
              <a:gd name="connsiteY645" fmla="*/ 475739 h 5434893"/>
              <a:gd name="connsiteX646" fmla="*/ 8014276 w 12208633"/>
              <a:gd name="connsiteY646" fmla="*/ 479833 h 5434893"/>
              <a:gd name="connsiteX647" fmla="*/ 8014276 w 12208633"/>
              <a:gd name="connsiteY647" fmla="*/ 503773 h 5434893"/>
              <a:gd name="connsiteX648" fmla="*/ 8014591 w 12208633"/>
              <a:gd name="connsiteY648" fmla="*/ 510388 h 5434893"/>
              <a:gd name="connsiteX649" fmla="*/ 8104995 w 12208633"/>
              <a:gd name="connsiteY649" fmla="*/ 510388 h 5434893"/>
              <a:gd name="connsiteX650" fmla="*/ 8113184 w 12208633"/>
              <a:gd name="connsiteY650" fmla="*/ 503143 h 5434893"/>
              <a:gd name="connsiteX651" fmla="*/ 8189098 w 12208633"/>
              <a:gd name="connsiteY651" fmla="*/ 503143 h 5434893"/>
              <a:gd name="connsiteX652" fmla="*/ 8199807 w 12208633"/>
              <a:gd name="connsiteY652" fmla="*/ 510703 h 5434893"/>
              <a:gd name="connsiteX653" fmla="*/ 8213037 w 12208633"/>
              <a:gd name="connsiteY653" fmla="*/ 525192 h 5434893"/>
              <a:gd name="connsiteX654" fmla="*/ 8212722 w 12208633"/>
              <a:gd name="connsiteY654" fmla="*/ 542202 h 5434893"/>
              <a:gd name="connsiteX655" fmla="*/ 8213037 w 12208633"/>
              <a:gd name="connsiteY655" fmla="*/ 552912 h 5434893"/>
              <a:gd name="connsiteX656" fmla="*/ 8213037 w 12208633"/>
              <a:gd name="connsiteY656" fmla="*/ 899839 h 5434893"/>
              <a:gd name="connsiteX657" fmla="*/ 8222585 w 12208633"/>
              <a:gd name="connsiteY657" fmla="*/ 899839 h 5434893"/>
              <a:gd name="connsiteX658" fmla="*/ 8222588 w 12208633"/>
              <a:gd name="connsiteY658" fmla="*/ 899188 h 5434893"/>
              <a:gd name="connsiteX659" fmla="*/ 8361723 w 12208633"/>
              <a:gd name="connsiteY659" fmla="*/ 819757 h 5434893"/>
              <a:gd name="connsiteX660" fmla="*/ 8400660 w 12208633"/>
              <a:gd name="connsiteY660" fmla="*/ 891401 h 5434893"/>
              <a:gd name="connsiteX661" fmla="*/ 8528374 w 12208633"/>
              <a:gd name="connsiteY661" fmla="*/ 819237 h 5434893"/>
              <a:gd name="connsiteX662" fmla="*/ 8564716 w 12208633"/>
              <a:gd name="connsiteY662" fmla="*/ 886728 h 5434893"/>
              <a:gd name="connsiteX663" fmla="*/ 8566273 w 12208633"/>
              <a:gd name="connsiteY663" fmla="*/ 724750 h 5434893"/>
              <a:gd name="connsiteX664" fmla="*/ 8590674 w 12208633"/>
              <a:gd name="connsiteY664" fmla="*/ 700868 h 5434893"/>
              <a:gd name="connsiteX665" fmla="*/ 8617151 w 12208633"/>
              <a:gd name="connsiteY665" fmla="*/ 674910 h 5434893"/>
              <a:gd name="connsiteX666" fmla="*/ 8617151 w 12208633"/>
              <a:gd name="connsiteY666" fmla="*/ 624552 h 5434893"/>
              <a:gd name="connsiteX667" fmla="*/ 8649858 w 12208633"/>
              <a:gd name="connsiteY667" fmla="*/ 572636 h 5434893"/>
              <a:gd name="connsiteX668" fmla="*/ 8662318 w 12208633"/>
              <a:gd name="connsiteY668" fmla="*/ 552388 h 5434893"/>
              <a:gd name="connsiteX669" fmla="*/ 8661799 w 12208633"/>
              <a:gd name="connsiteY669" fmla="*/ 524353 h 5434893"/>
              <a:gd name="connsiteX670" fmla="*/ 8675816 w 12208633"/>
              <a:gd name="connsiteY670" fmla="*/ 509298 h 5434893"/>
              <a:gd name="connsiteX671" fmla="*/ 8794185 w 12208633"/>
              <a:gd name="connsiteY671" fmla="*/ 509298 h 5434893"/>
              <a:gd name="connsiteX672" fmla="*/ 8810279 w 12208633"/>
              <a:gd name="connsiteY672" fmla="*/ 527469 h 5434893"/>
              <a:gd name="connsiteX673" fmla="*/ 8810279 w 12208633"/>
              <a:gd name="connsiteY673" fmla="*/ 636493 h 5434893"/>
              <a:gd name="connsiteX674" fmla="*/ 8811837 w 12208633"/>
              <a:gd name="connsiteY674" fmla="*/ 677506 h 5434893"/>
              <a:gd name="connsiteX675" fmla="*/ 8817547 w 12208633"/>
              <a:gd name="connsiteY675" fmla="*/ 686332 h 5434893"/>
              <a:gd name="connsiteX676" fmla="*/ 8822220 w 12208633"/>
              <a:gd name="connsiteY676" fmla="*/ 678025 h 5434893"/>
              <a:gd name="connsiteX677" fmla="*/ 8822220 w 12208633"/>
              <a:gd name="connsiteY677" fmla="*/ 652587 h 5434893"/>
              <a:gd name="connsiteX678" fmla="*/ 8837795 w 12208633"/>
              <a:gd name="connsiteY678" fmla="*/ 637012 h 5434893"/>
              <a:gd name="connsiteX679" fmla="*/ 8854408 w 12208633"/>
              <a:gd name="connsiteY679" fmla="*/ 621956 h 5434893"/>
              <a:gd name="connsiteX680" fmla="*/ 8877770 w 12208633"/>
              <a:gd name="connsiteY680" fmla="*/ 577828 h 5434893"/>
              <a:gd name="connsiteX681" fmla="*/ 8895941 w 12208633"/>
              <a:gd name="connsiteY681" fmla="*/ 561214 h 5434893"/>
              <a:gd name="connsiteX682" fmla="*/ 8932282 w 12208633"/>
              <a:gd name="connsiteY682" fmla="*/ 564848 h 5434893"/>
              <a:gd name="connsiteX683" fmla="*/ 8940589 w 12208633"/>
              <a:gd name="connsiteY683" fmla="*/ 572636 h 5434893"/>
              <a:gd name="connsiteX684" fmla="*/ 8972258 w 12208633"/>
              <a:gd name="connsiteY684" fmla="*/ 628706 h 5434893"/>
              <a:gd name="connsiteX685" fmla="*/ 8972258 w 12208633"/>
              <a:gd name="connsiteY685" fmla="*/ 722673 h 5434893"/>
              <a:gd name="connsiteX686" fmla="*/ 9035595 w 12208633"/>
              <a:gd name="connsiteY686" fmla="*/ 719558 h 5434893"/>
              <a:gd name="connsiteX687" fmla="*/ 9068822 w 12208633"/>
              <a:gd name="connsiteY687" fmla="*/ 146923 h 5434893"/>
              <a:gd name="connsiteX688" fmla="*/ 9146177 w 12208633"/>
              <a:gd name="connsiteY688" fmla="*/ 146923 h 5434893"/>
              <a:gd name="connsiteX689" fmla="*/ 9180961 w 12208633"/>
              <a:gd name="connsiteY689" fmla="*/ 716962 h 5434893"/>
              <a:gd name="connsiteX690" fmla="*/ 9225090 w 12208633"/>
              <a:gd name="connsiteY690" fmla="*/ 715405 h 5434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Lst>
            <a:rect l="l" t="t" r="r" b="b"/>
            <a:pathLst>
              <a:path w="12208633" h="5434893">
                <a:moveTo>
                  <a:pt x="7143321" y="892474"/>
                </a:moveTo>
                <a:lnTo>
                  <a:pt x="7143335" y="895416"/>
                </a:lnTo>
                <a:lnTo>
                  <a:pt x="7147277" y="895507"/>
                </a:lnTo>
                <a:lnTo>
                  <a:pt x="7147099" y="892474"/>
                </a:lnTo>
                <a:close/>
                <a:moveTo>
                  <a:pt x="6355163" y="727493"/>
                </a:moveTo>
                <a:lnTo>
                  <a:pt x="6355358" y="727687"/>
                </a:lnTo>
                <a:cubicBezTo>
                  <a:pt x="6355163" y="727687"/>
                  <a:pt x="6355163" y="727687"/>
                  <a:pt x="6354969" y="727687"/>
                </a:cubicBezTo>
                <a:cubicBezTo>
                  <a:pt x="6354969" y="727881"/>
                  <a:pt x="6354775" y="728075"/>
                  <a:pt x="6354969" y="728075"/>
                </a:cubicBezTo>
                <a:cubicBezTo>
                  <a:pt x="6354969" y="727881"/>
                  <a:pt x="6355163" y="727881"/>
                  <a:pt x="6355358" y="727687"/>
                </a:cubicBezTo>
                <a:cubicBezTo>
                  <a:pt x="6355358" y="727687"/>
                  <a:pt x="6355552" y="727493"/>
                  <a:pt x="6355552" y="727493"/>
                </a:cubicBezTo>
                <a:cubicBezTo>
                  <a:pt x="6355358" y="727493"/>
                  <a:pt x="6355358" y="727493"/>
                  <a:pt x="6355163" y="727493"/>
                </a:cubicBezTo>
                <a:close/>
                <a:moveTo>
                  <a:pt x="8604691" y="725788"/>
                </a:moveTo>
                <a:cubicBezTo>
                  <a:pt x="8595865" y="725788"/>
                  <a:pt x="8591193" y="727865"/>
                  <a:pt x="8591193" y="738248"/>
                </a:cubicBezTo>
                <a:cubicBezTo>
                  <a:pt x="8591712" y="788607"/>
                  <a:pt x="8591712" y="839485"/>
                  <a:pt x="8590674" y="889843"/>
                </a:cubicBezTo>
                <a:cubicBezTo>
                  <a:pt x="8590674" y="899188"/>
                  <a:pt x="8593789" y="903341"/>
                  <a:pt x="8603653" y="903341"/>
                </a:cubicBezTo>
                <a:cubicBezTo>
                  <a:pt x="8613517" y="903341"/>
                  <a:pt x="8616632" y="899708"/>
                  <a:pt x="8616632" y="889843"/>
                </a:cubicBezTo>
                <a:cubicBezTo>
                  <a:pt x="8616112" y="864923"/>
                  <a:pt x="8616632" y="840523"/>
                  <a:pt x="8616632" y="815603"/>
                </a:cubicBezTo>
                <a:cubicBezTo>
                  <a:pt x="8616632" y="790164"/>
                  <a:pt x="8616112" y="764206"/>
                  <a:pt x="8616632" y="738767"/>
                </a:cubicBezTo>
                <a:cubicBezTo>
                  <a:pt x="8616632" y="729941"/>
                  <a:pt x="8614555" y="725788"/>
                  <a:pt x="8604691" y="725788"/>
                </a:cubicBezTo>
                <a:close/>
                <a:moveTo>
                  <a:pt x="8744865" y="683217"/>
                </a:moveTo>
                <a:cubicBezTo>
                  <a:pt x="8737078" y="683217"/>
                  <a:pt x="8735001" y="687370"/>
                  <a:pt x="8735001" y="694119"/>
                </a:cubicBezTo>
                <a:cubicBezTo>
                  <a:pt x="8735001" y="760053"/>
                  <a:pt x="8735001" y="825986"/>
                  <a:pt x="8735520" y="892439"/>
                </a:cubicBezTo>
                <a:cubicBezTo>
                  <a:pt x="8735001" y="900226"/>
                  <a:pt x="8738635" y="903341"/>
                  <a:pt x="8746422" y="903341"/>
                </a:cubicBezTo>
                <a:cubicBezTo>
                  <a:pt x="8759921" y="902822"/>
                  <a:pt x="8773938" y="902822"/>
                  <a:pt x="8787436" y="903341"/>
                </a:cubicBezTo>
                <a:cubicBezTo>
                  <a:pt x="8797819" y="903861"/>
                  <a:pt x="8801454" y="899708"/>
                  <a:pt x="8801454" y="889324"/>
                </a:cubicBezTo>
                <a:cubicBezTo>
                  <a:pt x="8800934" y="865443"/>
                  <a:pt x="8801454" y="842080"/>
                  <a:pt x="8801454" y="818718"/>
                </a:cubicBezTo>
                <a:cubicBezTo>
                  <a:pt x="8801454" y="813527"/>
                  <a:pt x="8800415" y="805739"/>
                  <a:pt x="8807164" y="805739"/>
                </a:cubicBezTo>
                <a:cubicBezTo>
                  <a:pt x="8825854" y="805739"/>
                  <a:pt x="8822220" y="792760"/>
                  <a:pt x="8822739" y="781857"/>
                </a:cubicBezTo>
                <a:cubicBezTo>
                  <a:pt x="8822739" y="773551"/>
                  <a:pt x="8819105" y="771474"/>
                  <a:pt x="8811317" y="771474"/>
                </a:cubicBezTo>
                <a:cubicBezTo>
                  <a:pt x="8798858" y="771474"/>
                  <a:pt x="8786398" y="770955"/>
                  <a:pt x="8773938" y="771474"/>
                </a:cubicBezTo>
                <a:cubicBezTo>
                  <a:pt x="8761478" y="771994"/>
                  <a:pt x="8756286" y="766283"/>
                  <a:pt x="8756286" y="754342"/>
                </a:cubicBezTo>
                <a:cubicBezTo>
                  <a:pt x="8756286" y="744997"/>
                  <a:pt x="8756286" y="735133"/>
                  <a:pt x="8756286" y="725269"/>
                </a:cubicBezTo>
                <a:cubicBezTo>
                  <a:pt x="8755767" y="725269"/>
                  <a:pt x="8755767" y="725269"/>
                  <a:pt x="8755767" y="725269"/>
                </a:cubicBezTo>
                <a:cubicBezTo>
                  <a:pt x="8755767" y="714886"/>
                  <a:pt x="8755767" y="705021"/>
                  <a:pt x="8755767" y="694638"/>
                </a:cubicBezTo>
                <a:cubicBezTo>
                  <a:pt x="8755767" y="686851"/>
                  <a:pt x="8753171" y="683217"/>
                  <a:pt x="8744865" y="683217"/>
                </a:cubicBezTo>
                <a:close/>
                <a:moveTo>
                  <a:pt x="5999516" y="672943"/>
                </a:moveTo>
                <a:lnTo>
                  <a:pt x="5999516" y="672950"/>
                </a:lnTo>
                <a:lnTo>
                  <a:pt x="6106191" y="672950"/>
                </a:lnTo>
                <a:lnTo>
                  <a:pt x="6106226" y="672943"/>
                </a:lnTo>
                <a:lnTo>
                  <a:pt x="6103287" y="672943"/>
                </a:lnTo>
                <a:lnTo>
                  <a:pt x="6095614" y="672943"/>
                </a:lnTo>
                <a:close/>
                <a:moveTo>
                  <a:pt x="5844017" y="672943"/>
                </a:moveTo>
                <a:lnTo>
                  <a:pt x="5844017" y="672950"/>
                </a:lnTo>
                <a:lnTo>
                  <a:pt x="5950885" y="672950"/>
                </a:lnTo>
                <a:lnTo>
                  <a:pt x="5950920" y="672943"/>
                </a:lnTo>
                <a:lnTo>
                  <a:pt x="5947738" y="672943"/>
                </a:lnTo>
                <a:lnTo>
                  <a:pt x="5940066" y="672943"/>
                </a:lnTo>
                <a:close/>
                <a:moveTo>
                  <a:pt x="2661207" y="578320"/>
                </a:moveTo>
                <a:lnTo>
                  <a:pt x="2649387" y="591167"/>
                </a:lnTo>
                <a:lnTo>
                  <a:pt x="2649387" y="660718"/>
                </a:lnTo>
                <a:lnTo>
                  <a:pt x="2661207" y="660966"/>
                </a:lnTo>
                <a:cubicBezTo>
                  <a:pt x="2661207" y="660966"/>
                  <a:pt x="2661207" y="660966"/>
                  <a:pt x="2661207" y="612643"/>
                </a:cubicBezTo>
                <a:close/>
                <a:moveTo>
                  <a:pt x="2521154" y="535617"/>
                </a:moveTo>
                <a:cubicBezTo>
                  <a:pt x="2512848" y="535617"/>
                  <a:pt x="2510252" y="539251"/>
                  <a:pt x="2510252" y="547038"/>
                </a:cubicBezTo>
                <a:cubicBezTo>
                  <a:pt x="2510252" y="557421"/>
                  <a:pt x="2510252" y="567286"/>
                  <a:pt x="2510252" y="577669"/>
                </a:cubicBezTo>
                <a:cubicBezTo>
                  <a:pt x="2510252" y="577669"/>
                  <a:pt x="2510252" y="577669"/>
                  <a:pt x="2509733" y="577669"/>
                </a:cubicBezTo>
                <a:cubicBezTo>
                  <a:pt x="2509733" y="587533"/>
                  <a:pt x="2509733" y="597397"/>
                  <a:pt x="2509733" y="606742"/>
                </a:cubicBezTo>
                <a:cubicBezTo>
                  <a:pt x="2509733" y="618683"/>
                  <a:pt x="2504541" y="624394"/>
                  <a:pt x="2492081" y="623874"/>
                </a:cubicBezTo>
                <a:cubicBezTo>
                  <a:pt x="2479621" y="623355"/>
                  <a:pt x="2467161" y="623874"/>
                  <a:pt x="2454702" y="623874"/>
                </a:cubicBezTo>
                <a:cubicBezTo>
                  <a:pt x="2446914" y="623874"/>
                  <a:pt x="2443280" y="625951"/>
                  <a:pt x="2443280" y="634257"/>
                </a:cubicBezTo>
                <a:cubicBezTo>
                  <a:pt x="2443799" y="645160"/>
                  <a:pt x="2440165" y="658139"/>
                  <a:pt x="2458855" y="658139"/>
                </a:cubicBezTo>
                <a:cubicBezTo>
                  <a:pt x="2465604" y="658139"/>
                  <a:pt x="2464565" y="665927"/>
                  <a:pt x="2464565" y="671118"/>
                </a:cubicBezTo>
                <a:lnTo>
                  <a:pt x="2464565" y="735104"/>
                </a:lnTo>
                <a:lnTo>
                  <a:pt x="2530525" y="735104"/>
                </a:lnTo>
                <a:lnTo>
                  <a:pt x="2531018" y="546519"/>
                </a:lnTo>
                <a:cubicBezTo>
                  <a:pt x="2531018" y="539770"/>
                  <a:pt x="2528941" y="535617"/>
                  <a:pt x="2521154" y="535617"/>
                </a:cubicBezTo>
                <a:close/>
                <a:moveTo>
                  <a:pt x="8701774" y="534218"/>
                </a:moveTo>
                <a:cubicBezTo>
                  <a:pt x="8696063" y="534218"/>
                  <a:pt x="8688276" y="532660"/>
                  <a:pt x="8688276" y="540967"/>
                </a:cubicBezTo>
                <a:cubicBezTo>
                  <a:pt x="8688276" y="550312"/>
                  <a:pt x="8681527" y="562253"/>
                  <a:pt x="8695025" y="567963"/>
                </a:cubicBezTo>
                <a:cubicBezTo>
                  <a:pt x="8725656" y="580943"/>
                  <a:pt x="8736558" y="605343"/>
                  <a:pt x="8735520" y="637012"/>
                </a:cubicBezTo>
                <a:cubicBezTo>
                  <a:pt x="8735001" y="666604"/>
                  <a:pt x="8733443" y="664008"/>
                  <a:pt x="8760440" y="664008"/>
                </a:cubicBezTo>
                <a:cubicBezTo>
                  <a:pt x="8763036" y="664008"/>
                  <a:pt x="8765112" y="664008"/>
                  <a:pt x="8767189" y="664527"/>
                </a:cubicBezTo>
                <a:cubicBezTo>
                  <a:pt x="8772899" y="665566"/>
                  <a:pt x="8777053" y="667124"/>
                  <a:pt x="8776534" y="675429"/>
                </a:cubicBezTo>
                <a:cubicBezTo>
                  <a:pt x="8774976" y="692043"/>
                  <a:pt x="8776014" y="708136"/>
                  <a:pt x="8776014" y="724750"/>
                </a:cubicBezTo>
                <a:cubicBezTo>
                  <a:pt x="8776014" y="749669"/>
                  <a:pt x="8776014" y="749669"/>
                  <a:pt x="8799896" y="750708"/>
                </a:cubicBezTo>
                <a:cubicBezTo>
                  <a:pt x="8801454" y="750708"/>
                  <a:pt x="8802492" y="751227"/>
                  <a:pt x="8804049" y="751227"/>
                </a:cubicBezTo>
                <a:cubicBezTo>
                  <a:pt x="8812875" y="751746"/>
                  <a:pt x="8822220" y="754861"/>
                  <a:pt x="8822739" y="740324"/>
                </a:cubicBezTo>
                <a:cubicBezTo>
                  <a:pt x="8823777" y="714886"/>
                  <a:pt x="8823777" y="713328"/>
                  <a:pt x="8806645" y="712809"/>
                </a:cubicBezTo>
                <a:cubicBezTo>
                  <a:pt x="8789513" y="711771"/>
                  <a:pt x="8785359" y="708136"/>
                  <a:pt x="8785359" y="691004"/>
                </a:cubicBezTo>
                <a:cubicBezTo>
                  <a:pt x="8785359" y="667124"/>
                  <a:pt x="8785359" y="643761"/>
                  <a:pt x="8785359" y="620399"/>
                </a:cubicBezTo>
                <a:cubicBezTo>
                  <a:pt x="8784840" y="620399"/>
                  <a:pt x="8784840" y="620399"/>
                  <a:pt x="8784840" y="620399"/>
                </a:cubicBezTo>
                <a:cubicBezTo>
                  <a:pt x="8784840" y="596517"/>
                  <a:pt x="8784321" y="572636"/>
                  <a:pt x="8784840" y="548755"/>
                </a:cubicBezTo>
                <a:cubicBezTo>
                  <a:pt x="8785359" y="538371"/>
                  <a:pt x="8782244" y="533698"/>
                  <a:pt x="8770823" y="534218"/>
                </a:cubicBezTo>
                <a:cubicBezTo>
                  <a:pt x="8747980" y="534737"/>
                  <a:pt x="8724618" y="534218"/>
                  <a:pt x="8701774" y="534218"/>
                </a:cubicBezTo>
                <a:close/>
                <a:moveTo>
                  <a:pt x="7932693" y="518578"/>
                </a:moveTo>
                <a:cubicBezTo>
                  <a:pt x="7932693" y="518892"/>
                  <a:pt x="7932378" y="519208"/>
                  <a:pt x="7932378" y="519208"/>
                </a:cubicBezTo>
                <a:cubicBezTo>
                  <a:pt x="7932378" y="519208"/>
                  <a:pt x="7932693" y="519208"/>
                  <a:pt x="7932693" y="519208"/>
                </a:cubicBezTo>
                <a:cubicBezTo>
                  <a:pt x="7932693" y="519208"/>
                  <a:pt x="7932693" y="518892"/>
                  <a:pt x="7932693" y="518578"/>
                </a:cubicBezTo>
                <a:close/>
                <a:moveTo>
                  <a:pt x="7991282" y="518263"/>
                </a:moveTo>
                <a:cubicBezTo>
                  <a:pt x="7991282" y="518578"/>
                  <a:pt x="7991282" y="518578"/>
                  <a:pt x="7991282" y="518892"/>
                </a:cubicBezTo>
                <a:cubicBezTo>
                  <a:pt x="7991282" y="518892"/>
                  <a:pt x="7991597" y="518892"/>
                  <a:pt x="7991597" y="518892"/>
                </a:cubicBezTo>
                <a:cubicBezTo>
                  <a:pt x="7991597" y="518578"/>
                  <a:pt x="7991282" y="518578"/>
                  <a:pt x="7991282" y="518263"/>
                </a:cubicBezTo>
                <a:close/>
                <a:moveTo>
                  <a:pt x="7933323" y="517633"/>
                </a:moveTo>
                <a:cubicBezTo>
                  <a:pt x="7933008" y="517948"/>
                  <a:pt x="7933008" y="517948"/>
                  <a:pt x="7933008" y="518263"/>
                </a:cubicBezTo>
                <a:cubicBezTo>
                  <a:pt x="7933008" y="518263"/>
                  <a:pt x="7933323" y="518263"/>
                  <a:pt x="7933323" y="518263"/>
                </a:cubicBezTo>
                <a:cubicBezTo>
                  <a:pt x="7933323" y="517948"/>
                  <a:pt x="7933323" y="517948"/>
                  <a:pt x="7933323" y="517633"/>
                </a:cubicBezTo>
                <a:close/>
                <a:moveTo>
                  <a:pt x="9995853" y="483450"/>
                </a:moveTo>
                <a:lnTo>
                  <a:pt x="9995853" y="547260"/>
                </a:lnTo>
                <a:lnTo>
                  <a:pt x="10005688" y="548252"/>
                </a:lnTo>
                <a:cubicBezTo>
                  <a:pt x="10042501" y="555784"/>
                  <a:pt x="10070193" y="588356"/>
                  <a:pt x="10070193" y="627396"/>
                </a:cubicBezTo>
                <a:lnTo>
                  <a:pt x="10070193" y="839288"/>
                </a:lnTo>
                <a:lnTo>
                  <a:pt x="10098404" y="839288"/>
                </a:lnTo>
                <a:lnTo>
                  <a:pt x="10098404" y="483450"/>
                </a:lnTo>
                <a:close/>
                <a:moveTo>
                  <a:pt x="9781381" y="483450"/>
                </a:moveTo>
                <a:lnTo>
                  <a:pt x="9781381" y="547123"/>
                </a:lnTo>
                <a:lnTo>
                  <a:pt x="9792075" y="548201"/>
                </a:lnTo>
                <a:cubicBezTo>
                  <a:pt x="9828888" y="555733"/>
                  <a:pt x="9856579" y="588305"/>
                  <a:pt x="9856579" y="627345"/>
                </a:cubicBezTo>
                <a:lnTo>
                  <a:pt x="9856579" y="839288"/>
                </a:lnTo>
                <a:lnTo>
                  <a:pt x="9908622" y="839288"/>
                </a:lnTo>
                <a:lnTo>
                  <a:pt x="9908621" y="627396"/>
                </a:lnTo>
                <a:lnTo>
                  <a:pt x="9908622" y="627394"/>
                </a:lnTo>
                <a:lnTo>
                  <a:pt x="9908622" y="620889"/>
                </a:lnTo>
                <a:lnTo>
                  <a:pt x="9909277" y="620889"/>
                </a:lnTo>
                <a:lnTo>
                  <a:pt x="9910263" y="611115"/>
                </a:lnTo>
                <a:cubicBezTo>
                  <a:pt x="9916854" y="578904"/>
                  <a:pt x="9942616" y="553676"/>
                  <a:pt x="9975107" y="547872"/>
                </a:cubicBezTo>
                <a:lnTo>
                  <a:pt x="9975644" y="547825"/>
                </a:lnTo>
                <a:lnTo>
                  <a:pt x="9975644" y="483450"/>
                </a:lnTo>
                <a:close/>
                <a:moveTo>
                  <a:pt x="4460613" y="410313"/>
                </a:moveTo>
                <a:lnTo>
                  <a:pt x="4460613" y="474688"/>
                </a:lnTo>
                <a:lnTo>
                  <a:pt x="4461150" y="474735"/>
                </a:lnTo>
                <a:cubicBezTo>
                  <a:pt x="4493641" y="480539"/>
                  <a:pt x="4519403" y="505767"/>
                  <a:pt x="4525994" y="537978"/>
                </a:cubicBezTo>
                <a:lnTo>
                  <a:pt x="4526979" y="547752"/>
                </a:lnTo>
                <a:lnTo>
                  <a:pt x="4527635" y="547752"/>
                </a:lnTo>
                <a:lnTo>
                  <a:pt x="4527635" y="554257"/>
                </a:lnTo>
                <a:lnTo>
                  <a:pt x="4527635" y="554259"/>
                </a:lnTo>
                <a:lnTo>
                  <a:pt x="4527635" y="766151"/>
                </a:lnTo>
                <a:lnTo>
                  <a:pt x="4579677" y="766151"/>
                </a:lnTo>
                <a:lnTo>
                  <a:pt x="4579677" y="554208"/>
                </a:lnTo>
                <a:cubicBezTo>
                  <a:pt x="4579677" y="515168"/>
                  <a:pt x="4607369" y="482596"/>
                  <a:pt x="4644181" y="475064"/>
                </a:cubicBezTo>
                <a:lnTo>
                  <a:pt x="4654875" y="473986"/>
                </a:lnTo>
                <a:lnTo>
                  <a:pt x="4654875" y="410313"/>
                </a:lnTo>
                <a:close/>
                <a:moveTo>
                  <a:pt x="4337854" y="410313"/>
                </a:moveTo>
                <a:lnTo>
                  <a:pt x="4337854" y="645080"/>
                </a:lnTo>
                <a:lnTo>
                  <a:pt x="4354002" y="645080"/>
                </a:lnTo>
                <a:lnTo>
                  <a:pt x="4366063" y="645080"/>
                </a:lnTo>
                <a:lnTo>
                  <a:pt x="4366063" y="554259"/>
                </a:lnTo>
                <a:cubicBezTo>
                  <a:pt x="4366063" y="515219"/>
                  <a:pt x="4393756" y="482648"/>
                  <a:pt x="4430568" y="475115"/>
                </a:cubicBezTo>
                <a:lnTo>
                  <a:pt x="4440404" y="474123"/>
                </a:lnTo>
                <a:lnTo>
                  <a:pt x="4440404" y="410313"/>
                </a:lnTo>
                <a:close/>
                <a:moveTo>
                  <a:pt x="2495196" y="386617"/>
                </a:moveTo>
                <a:cubicBezTo>
                  <a:pt x="2483775" y="386098"/>
                  <a:pt x="2480660" y="390771"/>
                  <a:pt x="2481179" y="401154"/>
                </a:cubicBezTo>
                <a:cubicBezTo>
                  <a:pt x="2481698" y="425035"/>
                  <a:pt x="2481179" y="448917"/>
                  <a:pt x="2481179" y="472798"/>
                </a:cubicBezTo>
                <a:cubicBezTo>
                  <a:pt x="2481179" y="472798"/>
                  <a:pt x="2481179" y="472798"/>
                  <a:pt x="2480660" y="472798"/>
                </a:cubicBezTo>
                <a:cubicBezTo>
                  <a:pt x="2480660" y="496160"/>
                  <a:pt x="2480660" y="519523"/>
                  <a:pt x="2480660" y="543404"/>
                </a:cubicBezTo>
                <a:cubicBezTo>
                  <a:pt x="2480660" y="560536"/>
                  <a:pt x="2476506" y="564171"/>
                  <a:pt x="2459374" y="565209"/>
                </a:cubicBezTo>
                <a:cubicBezTo>
                  <a:pt x="2442242" y="565728"/>
                  <a:pt x="2442242" y="567286"/>
                  <a:pt x="2443280" y="592724"/>
                </a:cubicBezTo>
                <a:cubicBezTo>
                  <a:pt x="2443799" y="607261"/>
                  <a:pt x="2453144" y="604146"/>
                  <a:pt x="2461970" y="603627"/>
                </a:cubicBezTo>
                <a:cubicBezTo>
                  <a:pt x="2463527" y="603627"/>
                  <a:pt x="2464565" y="603108"/>
                  <a:pt x="2466123" y="603108"/>
                </a:cubicBezTo>
                <a:cubicBezTo>
                  <a:pt x="2490005" y="602069"/>
                  <a:pt x="2490005" y="602069"/>
                  <a:pt x="2490005" y="577150"/>
                </a:cubicBezTo>
                <a:cubicBezTo>
                  <a:pt x="2490005" y="560536"/>
                  <a:pt x="2491043" y="544443"/>
                  <a:pt x="2489485" y="527829"/>
                </a:cubicBezTo>
                <a:cubicBezTo>
                  <a:pt x="2488966" y="519523"/>
                  <a:pt x="2493120" y="517965"/>
                  <a:pt x="2498830" y="516927"/>
                </a:cubicBezTo>
                <a:cubicBezTo>
                  <a:pt x="2500907" y="516408"/>
                  <a:pt x="2502983" y="516408"/>
                  <a:pt x="2505579" y="516408"/>
                </a:cubicBezTo>
                <a:cubicBezTo>
                  <a:pt x="2532576" y="516408"/>
                  <a:pt x="2531018" y="519003"/>
                  <a:pt x="2530499" y="489411"/>
                </a:cubicBezTo>
                <a:cubicBezTo>
                  <a:pt x="2529461" y="457742"/>
                  <a:pt x="2540363" y="433342"/>
                  <a:pt x="2570994" y="420363"/>
                </a:cubicBezTo>
                <a:cubicBezTo>
                  <a:pt x="2584492" y="414652"/>
                  <a:pt x="2577743" y="402711"/>
                  <a:pt x="2577743" y="393366"/>
                </a:cubicBezTo>
                <a:cubicBezTo>
                  <a:pt x="2577743" y="385060"/>
                  <a:pt x="2569956" y="386617"/>
                  <a:pt x="2564244" y="386617"/>
                </a:cubicBezTo>
                <a:cubicBezTo>
                  <a:pt x="2541401" y="386617"/>
                  <a:pt x="2518039" y="387136"/>
                  <a:pt x="2495196" y="386617"/>
                </a:cubicBezTo>
                <a:close/>
                <a:moveTo>
                  <a:pt x="9258835" y="0"/>
                </a:moveTo>
                <a:lnTo>
                  <a:pt x="9334633" y="0"/>
                </a:lnTo>
                <a:lnTo>
                  <a:pt x="9369417" y="714886"/>
                </a:lnTo>
                <a:lnTo>
                  <a:pt x="9451963" y="716443"/>
                </a:lnTo>
                <a:lnTo>
                  <a:pt x="9451511" y="839288"/>
                </a:lnTo>
                <a:lnTo>
                  <a:pt x="9695008" y="839288"/>
                </a:lnTo>
                <a:lnTo>
                  <a:pt x="9695008" y="627345"/>
                </a:lnTo>
                <a:lnTo>
                  <a:pt x="9695008" y="627342"/>
                </a:lnTo>
                <a:lnTo>
                  <a:pt x="9695008" y="620838"/>
                </a:lnTo>
                <a:lnTo>
                  <a:pt x="9695582" y="620838"/>
                </a:lnTo>
                <a:lnTo>
                  <a:pt x="9696270" y="613044"/>
                </a:lnTo>
                <a:cubicBezTo>
                  <a:pt x="9702073" y="580553"/>
                  <a:pt x="9727301" y="554792"/>
                  <a:pt x="9759513" y="548201"/>
                </a:cubicBezTo>
                <a:lnTo>
                  <a:pt x="9761172" y="548033"/>
                </a:lnTo>
                <a:lnTo>
                  <a:pt x="9761172" y="452927"/>
                </a:lnTo>
                <a:lnTo>
                  <a:pt x="9781381" y="452927"/>
                </a:lnTo>
                <a:lnTo>
                  <a:pt x="9781381" y="453137"/>
                </a:lnTo>
                <a:lnTo>
                  <a:pt x="10098404" y="453137"/>
                </a:lnTo>
                <a:lnTo>
                  <a:pt x="10098404" y="395857"/>
                </a:lnTo>
                <a:lnTo>
                  <a:pt x="10098404" y="395855"/>
                </a:lnTo>
                <a:lnTo>
                  <a:pt x="10098404" y="322646"/>
                </a:lnTo>
                <a:lnTo>
                  <a:pt x="10147724" y="322646"/>
                </a:lnTo>
                <a:lnTo>
                  <a:pt x="10192315" y="322646"/>
                </a:lnTo>
                <a:lnTo>
                  <a:pt x="10192315" y="412796"/>
                </a:lnTo>
                <a:lnTo>
                  <a:pt x="10192315" y="839288"/>
                </a:lnTo>
                <a:lnTo>
                  <a:pt x="10237382" y="839288"/>
                </a:lnTo>
                <a:lnTo>
                  <a:pt x="10237382" y="787976"/>
                </a:lnTo>
                <a:lnTo>
                  <a:pt x="10237382" y="787525"/>
                </a:lnTo>
                <a:lnTo>
                  <a:pt x="10237382" y="786823"/>
                </a:lnTo>
                <a:lnTo>
                  <a:pt x="10293811" y="786823"/>
                </a:lnTo>
                <a:lnTo>
                  <a:pt x="10293811" y="486617"/>
                </a:lnTo>
                <a:lnTo>
                  <a:pt x="10293811" y="486615"/>
                </a:lnTo>
                <a:lnTo>
                  <a:pt x="10293811" y="412796"/>
                </a:lnTo>
                <a:lnTo>
                  <a:pt x="10293812" y="412796"/>
                </a:lnTo>
                <a:lnTo>
                  <a:pt x="10364543" y="412796"/>
                </a:lnTo>
                <a:lnTo>
                  <a:pt x="10435273" y="412796"/>
                </a:lnTo>
                <a:lnTo>
                  <a:pt x="10435273" y="493478"/>
                </a:lnTo>
                <a:lnTo>
                  <a:pt x="10435272" y="493478"/>
                </a:lnTo>
                <a:lnTo>
                  <a:pt x="10435272" y="787653"/>
                </a:lnTo>
                <a:lnTo>
                  <a:pt x="10479889" y="787653"/>
                </a:lnTo>
                <a:lnTo>
                  <a:pt x="10479889" y="834346"/>
                </a:lnTo>
                <a:lnTo>
                  <a:pt x="10479889" y="883894"/>
                </a:lnTo>
                <a:lnTo>
                  <a:pt x="10634153" y="798062"/>
                </a:lnTo>
                <a:lnTo>
                  <a:pt x="10634153" y="890261"/>
                </a:lnTo>
                <a:lnTo>
                  <a:pt x="10799859" y="798062"/>
                </a:lnTo>
                <a:lnTo>
                  <a:pt x="10799859" y="890261"/>
                </a:lnTo>
                <a:lnTo>
                  <a:pt x="10965565" y="798062"/>
                </a:lnTo>
                <a:lnTo>
                  <a:pt x="10965565" y="890261"/>
                </a:lnTo>
                <a:lnTo>
                  <a:pt x="11131272" y="798062"/>
                </a:lnTo>
                <a:lnTo>
                  <a:pt x="11131272" y="894809"/>
                </a:lnTo>
                <a:lnTo>
                  <a:pt x="10965565" y="894809"/>
                </a:lnTo>
                <a:lnTo>
                  <a:pt x="10957391" y="894809"/>
                </a:lnTo>
                <a:lnTo>
                  <a:pt x="10799859" y="894809"/>
                </a:lnTo>
                <a:lnTo>
                  <a:pt x="10791685" y="894809"/>
                </a:lnTo>
                <a:lnTo>
                  <a:pt x="10634153" y="894809"/>
                </a:lnTo>
                <a:lnTo>
                  <a:pt x="10625978" y="894809"/>
                </a:lnTo>
                <a:lnTo>
                  <a:pt x="10479889" y="894809"/>
                </a:lnTo>
                <a:lnTo>
                  <a:pt x="10479889" y="894815"/>
                </a:lnTo>
                <a:lnTo>
                  <a:pt x="11131272" y="894815"/>
                </a:lnTo>
                <a:lnTo>
                  <a:pt x="11131272" y="930426"/>
                </a:lnTo>
                <a:lnTo>
                  <a:pt x="11131272" y="1058032"/>
                </a:lnTo>
                <a:lnTo>
                  <a:pt x="11135416" y="1058032"/>
                </a:lnTo>
                <a:cubicBezTo>
                  <a:pt x="11135416" y="1058032"/>
                  <a:pt x="11135416" y="1058032"/>
                  <a:pt x="11135416" y="475513"/>
                </a:cubicBezTo>
                <a:cubicBezTo>
                  <a:pt x="11135416" y="475513"/>
                  <a:pt x="11135416" y="475513"/>
                  <a:pt x="11317073" y="475513"/>
                </a:cubicBezTo>
                <a:cubicBezTo>
                  <a:pt x="11317073" y="475513"/>
                  <a:pt x="11317073" y="475513"/>
                  <a:pt x="11317073" y="957415"/>
                </a:cubicBezTo>
                <a:cubicBezTo>
                  <a:pt x="11327605" y="928290"/>
                  <a:pt x="11356564" y="864742"/>
                  <a:pt x="11385524" y="864742"/>
                </a:cubicBezTo>
                <a:cubicBezTo>
                  <a:pt x="11427648" y="864742"/>
                  <a:pt x="11467139" y="970654"/>
                  <a:pt x="11467139" y="970654"/>
                </a:cubicBezTo>
                <a:cubicBezTo>
                  <a:pt x="11467139" y="970654"/>
                  <a:pt x="11501364" y="864742"/>
                  <a:pt x="11540855" y="864742"/>
                </a:cubicBezTo>
                <a:cubicBezTo>
                  <a:pt x="11580346" y="864742"/>
                  <a:pt x="11622470" y="970654"/>
                  <a:pt x="11622470" y="970654"/>
                </a:cubicBezTo>
                <a:cubicBezTo>
                  <a:pt x="11622470" y="970654"/>
                  <a:pt x="11656695" y="864742"/>
                  <a:pt x="11696186" y="864742"/>
                </a:cubicBezTo>
                <a:cubicBezTo>
                  <a:pt x="11735677" y="864742"/>
                  <a:pt x="11777800" y="970654"/>
                  <a:pt x="11777800" y="970654"/>
                </a:cubicBezTo>
                <a:cubicBezTo>
                  <a:pt x="11777800" y="970654"/>
                  <a:pt x="11777800" y="970654"/>
                  <a:pt x="11777800" y="994485"/>
                </a:cubicBezTo>
                <a:cubicBezTo>
                  <a:pt x="11777800" y="994485"/>
                  <a:pt x="11777800" y="994485"/>
                  <a:pt x="11851517" y="994485"/>
                </a:cubicBezTo>
                <a:cubicBezTo>
                  <a:pt x="11851517" y="994485"/>
                  <a:pt x="11851517" y="994485"/>
                  <a:pt x="11851517" y="920346"/>
                </a:cubicBezTo>
                <a:cubicBezTo>
                  <a:pt x="11798862" y="909755"/>
                  <a:pt x="11759371" y="862094"/>
                  <a:pt x="11759371" y="806490"/>
                </a:cubicBezTo>
                <a:cubicBezTo>
                  <a:pt x="11759371" y="750886"/>
                  <a:pt x="11798862" y="703225"/>
                  <a:pt x="11851517" y="692634"/>
                </a:cubicBezTo>
                <a:cubicBezTo>
                  <a:pt x="11851517" y="692634"/>
                  <a:pt x="11851517" y="692634"/>
                  <a:pt x="11851517" y="562891"/>
                </a:cubicBezTo>
                <a:cubicBezTo>
                  <a:pt x="11851517" y="562891"/>
                  <a:pt x="11851517" y="562891"/>
                  <a:pt x="11898906" y="562891"/>
                </a:cubicBezTo>
                <a:cubicBezTo>
                  <a:pt x="11898906" y="562891"/>
                  <a:pt x="11898906" y="562891"/>
                  <a:pt x="11898906" y="692634"/>
                </a:cubicBezTo>
                <a:cubicBezTo>
                  <a:pt x="11951560" y="703225"/>
                  <a:pt x="11991051" y="750886"/>
                  <a:pt x="11991051" y="806490"/>
                </a:cubicBezTo>
                <a:cubicBezTo>
                  <a:pt x="11991051" y="864742"/>
                  <a:pt x="11951560" y="909755"/>
                  <a:pt x="11898906" y="920346"/>
                </a:cubicBezTo>
                <a:cubicBezTo>
                  <a:pt x="11898906" y="920346"/>
                  <a:pt x="11898906" y="920346"/>
                  <a:pt x="11898906" y="994485"/>
                </a:cubicBezTo>
                <a:cubicBezTo>
                  <a:pt x="11898906" y="994485"/>
                  <a:pt x="11898906" y="994485"/>
                  <a:pt x="11962091" y="994485"/>
                </a:cubicBezTo>
                <a:cubicBezTo>
                  <a:pt x="11962091" y="994485"/>
                  <a:pt x="11962091" y="994485"/>
                  <a:pt x="11962091" y="917698"/>
                </a:cubicBezTo>
                <a:cubicBezTo>
                  <a:pt x="11962091" y="917698"/>
                  <a:pt x="11962091" y="917698"/>
                  <a:pt x="12041073" y="917698"/>
                </a:cubicBezTo>
                <a:cubicBezTo>
                  <a:pt x="12041073" y="917698"/>
                  <a:pt x="12041073" y="917698"/>
                  <a:pt x="12041073" y="817081"/>
                </a:cubicBezTo>
                <a:cubicBezTo>
                  <a:pt x="12041073" y="817081"/>
                  <a:pt x="12041073" y="817081"/>
                  <a:pt x="12155715" y="817081"/>
                </a:cubicBezTo>
                <a:lnTo>
                  <a:pt x="12200316" y="817081"/>
                </a:lnTo>
                <a:lnTo>
                  <a:pt x="12200316" y="1105184"/>
                </a:lnTo>
                <a:lnTo>
                  <a:pt x="12208559" y="1105184"/>
                </a:lnTo>
                <a:lnTo>
                  <a:pt x="12208559" y="1153840"/>
                </a:lnTo>
                <a:lnTo>
                  <a:pt x="12208559" y="1225322"/>
                </a:lnTo>
                <a:lnTo>
                  <a:pt x="12208633" y="1225322"/>
                </a:lnTo>
                <a:lnTo>
                  <a:pt x="12208633" y="1247932"/>
                </a:lnTo>
                <a:lnTo>
                  <a:pt x="12200316" y="1247932"/>
                </a:lnTo>
                <a:lnTo>
                  <a:pt x="12200316" y="5434893"/>
                </a:lnTo>
                <a:lnTo>
                  <a:pt x="8318" y="5434893"/>
                </a:lnTo>
                <a:lnTo>
                  <a:pt x="8318" y="1247932"/>
                </a:lnTo>
                <a:lnTo>
                  <a:pt x="0" y="1247932"/>
                </a:lnTo>
                <a:lnTo>
                  <a:pt x="0" y="1225322"/>
                </a:lnTo>
                <a:lnTo>
                  <a:pt x="0" y="1063433"/>
                </a:lnTo>
                <a:lnTo>
                  <a:pt x="56578" y="1063433"/>
                </a:lnTo>
                <a:cubicBezTo>
                  <a:pt x="82782" y="1063433"/>
                  <a:pt x="112730" y="1063433"/>
                  <a:pt x="146955" y="1063433"/>
                </a:cubicBezTo>
                <a:cubicBezTo>
                  <a:pt x="146955" y="1063433"/>
                  <a:pt x="146955" y="1063433"/>
                  <a:pt x="146955" y="480915"/>
                </a:cubicBezTo>
                <a:cubicBezTo>
                  <a:pt x="146955" y="480915"/>
                  <a:pt x="146955" y="480915"/>
                  <a:pt x="328613" y="480915"/>
                </a:cubicBezTo>
                <a:cubicBezTo>
                  <a:pt x="328613" y="480915"/>
                  <a:pt x="328613" y="480915"/>
                  <a:pt x="328613" y="962816"/>
                </a:cubicBezTo>
                <a:cubicBezTo>
                  <a:pt x="339144" y="933691"/>
                  <a:pt x="368104" y="870143"/>
                  <a:pt x="397064" y="870143"/>
                </a:cubicBezTo>
                <a:cubicBezTo>
                  <a:pt x="439187" y="870143"/>
                  <a:pt x="478678" y="976055"/>
                  <a:pt x="478678" y="976055"/>
                </a:cubicBezTo>
                <a:cubicBezTo>
                  <a:pt x="478678" y="976055"/>
                  <a:pt x="512903" y="870143"/>
                  <a:pt x="552394" y="870143"/>
                </a:cubicBezTo>
                <a:cubicBezTo>
                  <a:pt x="591885" y="870143"/>
                  <a:pt x="634009" y="976055"/>
                  <a:pt x="634009" y="976055"/>
                </a:cubicBezTo>
                <a:cubicBezTo>
                  <a:pt x="634009" y="976055"/>
                  <a:pt x="668234" y="870143"/>
                  <a:pt x="707725" y="870143"/>
                </a:cubicBezTo>
                <a:cubicBezTo>
                  <a:pt x="747216" y="870143"/>
                  <a:pt x="789340" y="976055"/>
                  <a:pt x="789340" y="976055"/>
                </a:cubicBezTo>
                <a:cubicBezTo>
                  <a:pt x="789340" y="976055"/>
                  <a:pt x="789340" y="976055"/>
                  <a:pt x="789340" y="999886"/>
                </a:cubicBezTo>
                <a:cubicBezTo>
                  <a:pt x="789340" y="999886"/>
                  <a:pt x="789340" y="999886"/>
                  <a:pt x="863056" y="999886"/>
                </a:cubicBezTo>
                <a:cubicBezTo>
                  <a:pt x="863056" y="999886"/>
                  <a:pt x="863056" y="999886"/>
                  <a:pt x="863056" y="925747"/>
                </a:cubicBezTo>
                <a:cubicBezTo>
                  <a:pt x="810402" y="915156"/>
                  <a:pt x="770911" y="867495"/>
                  <a:pt x="770911" y="811891"/>
                </a:cubicBezTo>
                <a:cubicBezTo>
                  <a:pt x="770911" y="756287"/>
                  <a:pt x="810402" y="708626"/>
                  <a:pt x="863056" y="698035"/>
                </a:cubicBezTo>
                <a:cubicBezTo>
                  <a:pt x="863056" y="698035"/>
                  <a:pt x="863056" y="698035"/>
                  <a:pt x="863056" y="568293"/>
                </a:cubicBezTo>
                <a:cubicBezTo>
                  <a:pt x="863056" y="568293"/>
                  <a:pt x="863056" y="568293"/>
                  <a:pt x="910445" y="568293"/>
                </a:cubicBezTo>
                <a:cubicBezTo>
                  <a:pt x="910445" y="568293"/>
                  <a:pt x="910445" y="568293"/>
                  <a:pt x="910445" y="698035"/>
                </a:cubicBezTo>
                <a:cubicBezTo>
                  <a:pt x="963099" y="708626"/>
                  <a:pt x="1002590" y="756287"/>
                  <a:pt x="1002590" y="811891"/>
                </a:cubicBezTo>
                <a:cubicBezTo>
                  <a:pt x="1002590" y="870143"/>
                  <a:pt x="963099" y="915156"/>
                  <a:pt x="910445" y="925747"/>
                </a:cubicBezTo>
                <a:cubicBezTo>
                  <a:pt x="910445" y="925747"/>
                  <a:pt x="910445" y="925747"/>
                  <a:pt x="910445" y="999886"/>
                </a:cubicBezTo>
                <a:cubicBezTo>
                  <a:pt x="910445" y="999886"/>
                  <a:pt x="910445" y="999886"/>
                  <a:pt x="973630" y="999886"/>
                </a:cubicBezTo>
                <a:cubicBezTo>
                  <a:pt x="973630" y="999886"/>
                  <a:pt x="973630" y="999886"/>
                  <a:pt x="973630" y="923099"/>
                </a:cubicBezTo>
                <a:cubicBezTo>
                  <a:pt x="973630" y="923099"/>
                  <a:pt x="973630" y="923099"/>
                  <a:pt x="1052612" y="923099"/>
                </a:cubicBezTo>
                <a:cubicBezTo>
                  <a:pt x="1052612" y="923099"/>
                  <a:pt x="1052612" y="923099"/>
                  <a:pt x="1052612" y="822482"/>
                </a:cubicBezTo>
                <a:cubicBezTo>
                  <a:pt x="1052612" y="822482"/>
                  <a:pt x="1052612" y="822482"/>
                  <a:pt x="1223739" y="822482"/>
                </a:cubicBezTo>
                <a:cubicBezTo>
                  <a:pt x="1223739" y="822482"/>
                  <a:pt x="1223739" y="822482"/>
                  <a:pt x="1223739" y="533871"/>
                </a:cubicBezTo>
                <a:cubicBezTo>
                  <a:pt x="1223739" y="533871"/>
                  <a:pt x="1223739" y="533871"/>
                  <a:pt x="1452786" y="533871"/>
                </a:cubicBezTo>
                <a:cubicBezTo>
                  <a:pt x="1452786" y="533871"/>
                  <a:pt x="1452786" y="533871"/>
                  <a:pt x="1452786" y="827778"/>
                </a:cubicBezTo>
                <a:cubicBezTo>
                  <a:pt x="1452786" y="827778"/>
                  <a:pt x="1452786" y="827778"/>
                  <a:pt x="1687099" y="827778"/>
                </a:cubicBezTo>
                <a:cubicBezTo>
                  <a:pt x="1687099" y="827778"/>
                  <a:pt x="1687099" y="827778"/>
                  <a:pt x="1687099" y="645080"/>
                </a:cubicBezTo>
                <a:cubicBezTo>
                  <a:pt x="1687099" y="645080"/>
                  <a:pt x="1687099" y="645080"/>
                  <a:pt x="1795945" y="645080"/>
                </a:cubicBezTo>
                <a:lnTo>
                  <a:pt x="1814336" y="645080"/>
                </a:lnTo>
                <a:lnTo>
                  <a:pt x="1814055" y="568843"/>
                </a:lnTo>
                <a:lnTo>
                  <a:pt x="1896602" y="567286"/>
                </a:lnTo>
                <a:lnTo>
                  <a:pt x="1917630" y="135119"/>
                </a:lnTo>
                <a:lnTo>
                  <a:pt x="2020520" y="135119"/>
                </a:lnTo>
                <a:lnTo>
                  <a:pt x="2040929" y="567805"/>
                </a:lnTo>
                <a:lnTo>
                  <a:pt x="2085058" y="569362"/>
                </a:lnTo>
                <a:lnTo>
                  <a:pt x="2104692" y="247596"/>
                </a:lnTo>
                <a:lnTo>
                  <a:pt x="2211603" y="247596"/>
                </a:lnTo>
                <a:lnTo>
                  <a:pt x="2230423" y="571958"/>
                </a:lnTo>
                <a:lnTo>
                  <a:pt x="2293761" y="575073"/>
                </a:lnTo>
                <a:cubicBezTo>
                  <a:pt x="2293761" y="543923"/>
                  <a:pt x="2293761" y="512255"/>
                  <a:pt x="2293761" y="481105"/>
                </a:cubicBezTo>
                <a:cubicBezTo>
                  <a:pt x="2293761" y="456704"/>
                  <a:pt x="2303625" y="437495"/>
                  <a:pt x="2325430" y="425035"/>
                </a:cubicBezTo>
                <a:cubicBezTo>
                  <a:pt x="2329064" y="422959"/>
                  <a:pt x="2331660" y="420882"/>
                  <a:pt x="2333736" y="417248"/>
                </a:cubicBezTo>
                <a:cubicBezTo>
                  <a:pt x="2338409" y="408422"/>
                  <a:pt x="2365406" y="405307"/>
                  <a:pt x="2370078" y="413614"/>
                </a:cubicBezTo>
                <a:cubicBezTo>
                  <a:pt x="2374751" y="421920"/>
                  <a:pt x="2382019" y="425035"/>
                  <a:pt x="2388249" y="430227"/>
                </a:cubicBezTo>
                <a:cubicBezTo>
                  <a:pt x="2402785" y="441648"/>
                  <a:pt x="2411611" y="456185"/>
                  <a:pt x="2411611" y="474355"/>
                </a:cubicBezTo>
                <a:cubicBezTo>
                  <a:pt x="2411611" y="487335"/>
                  <a:pt x="2416802" y="490969"/>
                  <a:pt x="2428224" y="489411"/>
                </a:cubicBezTo>
                <a:cubicBezTo>
                  <a:pt x="2439646" y="487854"/>
                  <a:pt x="2444318" y="494084"/>
                  <a:pt x="2443799" y="504986"/>
                </a:cubicBezTo>
                <a:cubicBezTo>
                  <a:pt x="2443280" y="513293"/>
                  <a:pt x="2443799" y="521599"/>
                  <a:pt x="2443799" y="530425"/>
                </a:cubicBezTo>
                <a:cubicBezTo>
                  <a:pt x="2443799" y="534059"/>
                  <a:pt x="2443280" y="538213"/>
                  <a:pt x="2448472" y="538732"/>
                </a:cubicBezTo>
                <a:cubicBezTo>
                  <a:pt x="2454182" y="539251"/>
                  <a:pt x="2454182" y="534059"/>
                  <a:pt x="2454182" y="529906"/>
                </a:cubicBezTo>
                <a:cubicBezTo>
                  <a:pt x="2454702" y="516408"/>
                  <a:pt x="2455740" y="502390"/>
                  <a:pt x="2455740" y="488892"/>
                </a:cubicBezTo>
                <a:cubicBezTo>
                  <a:pt x="2456259" y="452551"/>
                  <a:pt x="2456259" y="416209"/>
                  <a:pt x="2455740" y="379868"/>
                </a:cubicBezTo>
                <a:cubicBezTo>
                  <a:pt x="2455740" y="368966"/>
                  <a:pt x="2459374" y="361697"/>
                  <a:pt x="2471834" y="361697"/>
                </a:cubicBezTo>
                <a:cubicBezTo>
                  <a:pt x="2511290" y="361697"/>
                  <a:pt x="2550746" y="361697"/>
                  <a:pt x="2590203" y="361697"/>
                </a:cubicBezTo>
                <a:cubicBezTo>
                  <a:pt x="2600067" y="361697"/>
                  <a:pt x="2604739" y="366889"/>
                  <a:pt x="2604220" y="376753"/>
                </a:cubicBezTo>
                <a:cubicBezTo>
                  <a:pt x="2604220" y="386098"/>
                  <a:pt x="2604739" y="395443"/>
                  <a:pt x="2603701" y="404788"/>
                </a:cubicBezTo>
                <a:cubicBezTo>
                  <a:pt x="2602662" y="415171"/>
                  <a:pt x="2606297" y="420882"/>
                  <a:pt x="2616161" y="425035"/>
                </a:cubicBezTo>
                <a:cubicBezTo>
                  <a:pt x="2637965" y="434899"/>
                  <a:pt x="2648349" y="453070"/>
                  <a:pt x="2648868" y="476951"/>
                </a:cubicBezTo>
                <a:cubicBezTo>
                  <a:pt x="2648868" y="493565"/>
                  <a:pt x="2648868" y="510697"/>
                  <a:pt x="2648868" y="527310"/>
                </a:cubicBezTo>
                <a:cubicBezTo>
                  <a:pt x="2648868" y="542106"/>
                  <a:pt x="2648090" y="548596"/>
                  <a:pt x="2651010" y="551386"/>
                </a:cubicBezTo>
                <a:lnTo>
                  <a:pt x="2661207" y="552175"/>
                </a:lnTo>
                <a:lnTo>
                  <a:pt x="2661207" y="497877"/>
                </a:lnTo>
                <a:cubicBezTo>
                  <a:pt x="2661207" y="443514"/>
                  <a:pt x="2661207" y="371030"/>
                  <a:pt x="2661207" y="274385"/>
                </a:cubicBezTo>
                <a:cubicBezTo>
                  <a:pt x="2661207" y="274385"/>
                  <a:pt x="2661207" y="274385"/>
                  <a:pt x="2916581" y="274385"/>
                </a:cubicBezTo>
                <a:cubicBezTo>
                  <a:pt x="2916581" y="274385"/>
                  <a:pt x="2916581" y="274385"/>
                  <a:pt x="2916581" y="623897"/>
                </a:cubicBezTo>
                <a:cubicBezTo>
                  <a:pt x="2916581" y="623897"/>
                  <a:pt x="2916581" y="623897"/>
                  <a:pt x="3103505" y="623897"/>
                </a:cubicBezTo>
                <a:cubicBezTo>
                  <a:pt x="3103505" y="623897"/>
                  <a:pt x="3103505" y="623897"/>
                  <a:pt x="3103505" y="938986"/>
                </a:cubicBezTo>
                <a:cubicBezTo>
                  <a:pt x="3103505" y="938986"/>
                  <a:pt x="3103505" y="938986"/>
                  <a:pt x="3253570" y="938986"/>
                </a:cubicBezTo>
                <a:cubicBezTo>
                  <a:pt x="3253570" y="938986"/>
                  <a:pt x="3253570" y="938986"/>
                  <a:pt x="3253570" y="833074"/>
                </a:cubicBezTo>
                <a:cubicBezTo>
                  <a:pt x="3253570" y="833074"/>
                  <a:pt x="3253570" y="833074"/>
                  <a:pt x="3458923" y="833074"/>
                </a:cubicBezTo>
                <a:cubicBezTo>
                  <a:pt x="3458923" y="833074"/>
                  <a:pt x="3458923" y="833074"/>
                  <a:pt x="3458923" y="449141"/>
                </a:cubicBezTo>
                <a:cubicBezTo>
                  <a:pt x="3458923" y="449141"/>
                  <a:pt x="3458923" y="449141"/>
                  <a:pt x="3619519" y="449141"/>
                </a:cubicBezTo>
                <a:cubicBezTo>
                  <a:pt x="3619519" y="449141"/>
                  <a:pt x="3619519" y="449141"/>
                  <a:pt x="3619519" y="822482"/>
                </a:cubicBezTo>
                <a:cubicBezTo>
                  <a:pt x="3619519" y="822482"/>
                  <a:pt x="3619519" y="822482"/>
                  <a:pt x="3716929" y="822482"/>
                </a:cubicBezTo>
                <a:cubicBezTo>
                  <a:pt x="3716929" y="822482"/>
                  <a:pt x="3716929" y="822482"/>
                  <a:pt x="3716929" y="533871"/>
                </a:cubicBezTo>
                <a:cubicBezTo>
                  <a:pt x="3716929" y="533871"/>
                  <a:pt x="3716929" y="533871"/>
                  <a:pt x="3948609" y="533871"/>
                </a:cubicBezTo>
                <a:cubicBezTo>
                  <a:pt x="3948609" y="533871"/>
                  <a:pt x="3948609" y="533871"/>
                  <a:pt x="3948609" y="827778"/>
                </a:cubicBezTo>
                <a:cubicBezTo>
                  <a:pt x="3948609" y="827778"/>
                  <a:pt x="3948609" y="827778"/>
                  <a:pt x="3952270" y="827778"/>
                </a:cubicBezTo>
                <a:lnTo>
                  <a:pt x="3956368" y="827778"/>
                </a:lnTo>
                <a:lnTo>
                  <a:pt x="3956368" y="761209"/>
                </a:lnTo>
                <a:lnTo>
                  <a:pt x="3956368" y="714516"/>
                </a:lnTo>
                <a:lnTo>
                  <a:pt x="4000985" y="714516"/>
                </a:lnTo>
                <a:lnTo>
                  <a:pt x="4000985" y="420341"/>
                </a:lnTo>
                <a:lnTo>
                  <a:pt x="4000984" y="420341"/>
                </a:lnTo>
                <a:lnTo>
                  <a:pt x="4000984" y="339659"/>
                </a:lnTo>
                <a:lnTo>
                  <a:pt x="4071715" y="339659"/>
                </a:lnTo>
                <a:lnTo>
                  <a:pt x="4142446" y="339659"/>
                </a:lnTo>
                <a:lnTo>
                  <a:pt x="4142446" y="413478"/>
                </a:lnTo>
                <a:lnTo>
                  <a:pt x="4142446" y="413480"/>
                </a:lnTo>
                <a:lnTo>
                  <a:pt x="4142446" y="713686"/>
                </a:lnTo>
                <a:lnTo>
                  <a:pt x="4182921" y="713686"/>
                </a:lnTo>
                <a:lnTo>
                  <a:pt x="4182921" y="705384"/>
                </a:lnTo>
                <a:cubicBezTo>
                  <a:pt x="4182921" y="687899"/>
                  <a:pt x="4182921" y="667917"/>
                  <a:pt x="4182921" y="645080"/>
                </a:cubicBezTo>
                <a:cubicBezTo>
                  <a:pt x="4182921" y="645080"/>
                  <a:pt x="4182921" y="645080"/>
                  <a:pt x="4214842" y="645080"/>
                </a:cubicBezTo>
                <a:lnTo>
                  <a:pt x="4243942" y="645080"/>
                </a:lnTo>
                <a:lnTo>
                  <a:pt x="4243942" y="339659"/>
                </a:lnTo>
                <a:lnTo>
                  <a:pt x="4243942" y="249509"/>
                </a:lnTo>
                <a:lnTo>
                  <a:pt x="4288534" y="249509"/>
                </a:lnTo>
                <a:lnTo>
                  <a:pt x="4337854" y="249509"/>
                </a:lnTo>
                <a:lnTo>
                  <a:pt x="4337854" y="322718"/>
                </a:lnTo>
                <a:lnTo>
                  <a:pt x="4337854" y="322720"/>
                </a:lnTo>
                <a:lnTo>
                  <a:pt x="4337854" y="380000"/>
                </a:lnTo>
                <a:lnTo>
                  <a:pt x="4654875" y="380000"/>
                </a:lnTo>
                <a:lnTo>
                  <a:pt x="4654875" y="379790"/>
                </a:lnTo>
                <a:lnTo>
                  <a:pt x="4675084" y="379790"/>
                </a:lnTo>
                <a:lnTo>
                  <a:pt x="4675084" y="474896"/>
                </a:lnTo>
                <a:lnTo>
                  <a:pt x="4676745" y="475064"/>
                </a:lnTo>
                <a:cubicBezTo>
                  <a:pt x="4708955" y="481655"/>
                  <a:pt x="4734183" y="507417"/>
                  <a:pt x="4739988" y="539907"/>
                </a:cubicBezTo>
                <a:lnTo>
                  <a:pt x="4740674" y="547701"/>
                </a:lnTo>
                <a:lnTo>
                  <a:pt x="4741248" y="547701"/>
                </a:lnTo>
                <a:lnTo>
                  <a:pt x="4741248" y="554205"/>
                </a:lnTo>
                <a:lnTo>
                  <a:pt x="4741248" y="554208"/>
                </a:lnTo>
                <a:lnTo>
                  <a:pt x="4741248" y="739927"/>
                </a:lnTo>
                <a:lnTo>
                  <a:pt x="4764753" y="740400"/>
                </a:lnTo>
                <a:cubicBezTo>
                  <a:pt x="4764753" y="740400"/>
                  <a:pt x="4764753" y="740400"/>
                  <a:pt x="4764753" y="666262"/>
                </a:cubicBezTo>
                <a:cubicBezTo>
                  <a:pt x="4764753" y="666262"/>
                  <a:pt x="4764753" y="666262"/>
                  <a:pt x="4899024" y="666262"/>
                </a:cubicBezTo>
                <a:cubicBezTo>
                  <a:pt x="4899024" y="666262"/>
                  <a:pt x="4899024" y="666262"/>
                  <a:pt x="4899024" y="735104"/>
                </a:cubicBezTo>
                <a:cubicBezTo>
                  <a:pt x="4899024" y="735104"/>
                  <a:pt x="4899024" y="735104"/>
                  <a:pt x="5028026" y="735104"/>
                </a:cubicBezTo>
                <a:cubicBezTo>
                  <a:pt x="5028026" y="735104"/>
                  <a:pt x="5028026" y="735104"/>
                  <a:pt x="5028026" y="658319"/>
                </a:cubicBezTo>
                <a:cubicBezTo>
                  <a:pt x="5028026" y="658319"/>
                  <a:pt x="5028026" y="658319"/>
                  <a:pt x="5154397" y="660966"/>
                </a:cubicBezTo>
                <a:cubicBezTo>
                  <a:pt x="5154397" y="660966"/>
                  <a:pt x="5154397" y="660966"/>
                  <a:pt x="5154397" y="369707"/>
                </a:cubicBezTo>
                <a:cubicBezTo>
                  <a:pt x="5154397" y="369707"/>
                  <a:pt x="5154397" y="369707"/>
                  <a:pt x="5409771" y="369707"/>
                </a:cubicBezTo>
                <a:cubicBezTo>
                  <a:pt x="5409771" y="369707"/>
                  <a:pt x="5409771" y="369707"/>
                  <a:pt x="5409771" y="623897"/>
                </a:cubicBezTo>
                <a:cubicBezTo>
                  <a:pt x="5409771" y="623897"/>
                  <a:pt x="5409771" y="623897"/>
                  <a:pt x="5599327" y="623897"/>
                </a:cubicBezTo>
                <a:cubicBezTo>
                  <a:pt x="5599327" y="623897"/>
                  <a:pt x="5599327" y="623897"/>
                  <a:pt x="5599327" y="681817"/>
                </a:cubicBezTo>
                <a:lnTo>
                  <a:pt x="5599327" y="692743"/>
                </a:lnTo>
                <a:lnTo>
                  <a:pt x="5628967" y="692743"/>
                </a:lnTo>
                <a:lnTo>
                  <a:pt x="5628967" y="672950"/>
                </a:lnTo>
                <a:lnTo>
                  <a:pt x="5794767" y="672950"/>
                </a:lnTo>
                <a:lnTo>
                  <a:pt x="5794803" y="672943"/>
                </a:lnTo>
                <a:lnTo>
                  <a:pt x="5792189" y="672943"/>
                </a:lnTo>
                <a:lnTo>
                  <a:pt x="5784518" y="672943"/>
                </a:lnTo>
                <a:lnTo>
                  <a:pt x="5628967" y="672943"/>
                </a:lnTo>
                <a:lnTo>
                  <a:pt x="5792189" y="576196"/>
                </a:lnTo>
                <a:lnTo>
                  <a:pt x="5792189" y="668395"/>
                </a:lnTo>
                <a:lnTo>
                  <a:pt x="5947738" y="576196"/>
                </a:lnTo>
                <a:lnTo>
                  <a:pt x="5947738" y="668395"/>
                </a:lnTo>
                <a:lnTo>
                  <a:pt x="6103287" y="576196"/>
                </a:lnTo>
                <a:lnTo>
                  <a:pt x="6103287" y="668395"/>
                </a:lnTo>
                <a:lnTo>
                  <a:pt x="6258836" y="576196"/>
                </a:lnTo>
                <a:lnTo>
                  <a:pt x="6258836" y="672943"/>
                </a:lnTo>
                <a:lnTo>
                  <a:pt x="6154820" y="672943"/>
                </a:lnTo>
                <a:lnTo>
                  <a:pt x="6154820" y="672950"/>
                </a:lnTo>
                <a:lnTo>
                  <a:pt x="6258836" y="672950"/>
                </a:lnTo>
                <a:lnTo>
                  <a:pt x="6258836" y="708560"/>
                </a:lnTo>
                <a:lnTo>
                  <a:pt x="6258836" y="726328"/>
                </a:lnTo>
                <a:lnTo>
                  <a:pt x="6349534" y="726328"/>
                </a:lnTo>
                <a:cubicBezTo>
                  <a:pt x="6354193" y="726328"/>
                  <a:pt x="6354387" y="726134"/>
                  <a:pt x="6354387" y="721669"/>
                </a:cubicBezTo>
                <a:cubicBezTo>
                  <a:pt x="6354387" y="698761"/>
                  <a:pt x="6354387" y="676048"/>
                  <a:pt x="6354387" y="653142"/>
                </a:cubicBezTo>
                <a:cubicBezTo>
                  <a:pt x="6354387" y="651200"/>
                  <a:pt x="6354193" y="649647"/>
                  <a:pt x="6351863" y="648482"/>
                </a:cubicBezTo>
                <a:cubicBezTo>
                  <a:pt x="6348369" y="646735"/>
                  <a:pt x="6348563" y="644018"/>
                  <a:pt x="6352251" y="641882"/>
                </a:cubicBezTo>
                <a:cubicBezTo>
                  <a:pt x="6353999" y="640911"/>
                  <a:pt x="6354581" y="639941"/>
                  <a:pt x="6354581" y="638194"/>
                </a:cubicBezTo>
                <a:cubicBezTo>
                  <a:pt x="6354581" y="622081"/>
                  <a:pt x="6354581" y="605967"/>
                  <a:pt x="6354581" y="589854"/>
                </a:cubicBezTo>
                <a:cubicBezTo>
                  <a:pt x="6354581" y="587719"/>
                  <a:pt x="6353610" y="586554"/>
                  <a:pt x="6351863" y="585584"/>
                </a:cubicBezTo>
                <a:cubicBezTo>
                  <a:pt x="6348757" y="583836"/>
                  <a:pt x="6348757" y="581507"/>
                  <a:pt x="6351863" y="579954"/>
                </a:cubicBezTo>
                <a:cubicBezTo>
                  <a:pt x="6354581" y="578595"/>
                  <a:pt x="6354581" y="576848"/>
                  <a:pt x="6354581" y="574712"/>
                </a:cubicBezTo>
                <a:cubicBezTo>
                  <a:pt x="6354581" y="559182"/>
                  <a:pt x="6354581" y="543651"/>
                  <a:pt x="6354581" y="528121"/>
                </a:cubicBezTo>
                <a:cubicBezTo>
                  <a:pt x="6354581" y="525792"/>
                  <a:pt x="6354387" y="524238"/>
                  <a:pt x="6351669" y="522879"/>
                </a:cubicBezTo>
                <a:cubicBezTo>
                  <a:pt x="6348369" y="521326"/>
                  <a:pt x="6348563" y="518026"/>
                  <a:pt x="6351863" y="516473"/>
                </a:cubicBezTo>
                <a:cubicBezTo>
                  <a:pt x="6354193" y="515308"/>
                  <a:pt x="6354387" y="513755"/>
                  <a:pt x="6354387" y="511814"/>
                </a:cubicBezTo>
                <a:cubicBezTo>
                  <a:pt x="6354387" y="496672"/>
                  <a:pt x="6354387" y="481335"/>
                  <a:pt x="6354387" y="465999"/>
                </a:cubicBezTo>
                <a:cubicBezTo>
                  <a:pt x="6354387" y="463864"/>
                  <a:pt x="6353999" y="462311"/>
                  <a:pt x="6351475" y="460952"/>
                </a:cubicBezTo>
                <a:cubicBezTo>
                  <a:pt x="6348369" y="459399"/>
                  <a:pt x="6348563" y="456293"/>
                  <a:pt x="6351863" y="454545"/>
                </a:cubicBezTo>
                <a:cubicBezTo>
                  <a:pt x="6353999" y="453575"/>
                  <a:pt x="6354387" y="452410"/>
                  <a:pt x="6354387" y="450469"/>
                </a:cubicBezTo>
                <a:cubicBezTo>
                  <a:pt x="6354387" y="434356"/>
                  <a:pt x="6354387" y="418243"/>
                  <a:pt x="6354387" y="402130"/>
                </a:cubicBezTo>
                <a:cubicBezTo>
                  <a:pt x="6354387" y="400189"/>
                  <a:pt x="6353805" y="399218"/>
                  <a:pt x="6351863" y="398054"/>
                </a:cubicBezTo>
                <a:cubicBezTo>
                  <a:pt x="6348369" y="396112"/>
                  <a:pt x="6348369" y="393394"/>
                  <a:pt x="6352057" y="391453"/>
                </a:cubicBezTo>
                <a:cubicBezTo>
                  <a:pt x="6354193" y="390288"/>
                  <a:pt x="6354387" y="388929"/>
                  <a:pt x="6354387" y="387182"/>
                </a:cubicBezTo>
                <a:cubicBezTo>
                  <a:pt x="6354387" y="371652"/>
                  <a:pt x="6354387" y="356121"/>
                  <a:pt x="6354387" y="340591"/>
                </a:cubicBezTo>
                <a:cubicBezTo>
                  <a:pt x="6354387" y="338650"/>
                  <a:pt x="6354193" y="337096"/>
                  <a:pt x="6351863" y="335932"/>
                </a:cubicBezTo>
                <a:cubicBezTo>
                  <a:pt x="6348369" y="334185"/>
                  <a:pt x="6348563" y="331467"/>
                  <a:pt x="6352251" y="329331"/>
                </a:cubicBezTo>
                <a:cubicBezTo>
                  <a:pt x="6353999" y="328361"/>
                  <a:pt x="6354581" y="327390"/>
                  <a:pt x="6354581" y="325643"/>
                </a:cubicBezTo>
                <a:cubicBezTo>
                  <a:pt x="6354581" y="309530"/>
                  <a:pt x="6354581" y="293417"/>
                  <a:pt x="6354581" y="277304"/>
                </a:cubicBezTo>
                <a:cubicBezTo>
                  <a:pt x="6354581" y="275363"/>
                  <a:pt x="6353999" y="273810"/>
                  <a:pt x="6351863" y="273227"/>
                </a:cubicBezTo>
                <a:cubicBezTo>
                  <a:pt x="6349922" y="272645"/>
                  <a:pt x="6349534" y="271286"/>
                  <a:pt x="6349922" y="269539"/>
                </a:cubicBezTo>
                <a:cubicBezTo>
                  <a:pt x="6350310" y="267792"/>
                  <a:pt x="6351863" y="267209"/>
                  <a:pt x="6353610" y="267209"/>
                </a:cubicBezTo>
                <a:cubicBezTo>
                  <a:pt x="6354775" y="267209"/>
                  <a:pt x="6356134" y="267209"/>
                  <a:pt x="6357299" y="267209"/>
                </a:cubicBezTo>
                <a:cubicBezTo>
                  <a:pt x="6380206" y="267209"/>
                  <a:pt x="6403308" y="267209"/>
                  <a:pt x="6426409" y="267209"/>
                </a:cubicBezTo>
                <a:cubicBezTo>
                  <a:pt x="6427768" y="267209"/>
                  <a:pt x="6429321" y="267015"/>
                  <a:pt x="6430680" y="267209"/>
                </a:cubicBezTo>
                <a:cubicBezTo>
                  <a:pt x="6433010" y="267404"/>
                  <a:pt x="6433980" y="268568"/>
                  <a:pt x="6433980" y="270704"/>
                </a:cubicBezTo>
                <a:cubicBezTo>
                  <a:pt x="6433786" y="272839"/>
                  <a:pt x="6432233" y="273033"/>
                  <a:pt x="6430486" y="273033"/>
                </a:cubicBezTo>
                <a:cubicBezTo>
                  <a:pt x="6429515" y="273033"/>
                  <a:pt x="6428739" y="273033"/>
                  <a:pt x="6427962" y="273033"/>
                </a:cubicBezTo>
                <a:cubicBezTo>
                  <a:pt x="6427962" y="273422"/>
                  <a:pt x="6427768" y="273810"/>
                  <a:pt x="6427768" y="274198"/>
                </a:cubicBezTo>
                <a:cubicBezTo>
                  <a:pt x="6427768" y="292641"/>
                  <a:pt x="6427768" y="310889"/>
                  <a:pt x="6427768" y="329137"/>
                </a:cubicBezTo>
                <a:cubicBezTo>
                  <a:pt x="6428933" y="329331"/>
                  <a:pt x="6429904" y="329137"/>
                  <a:pt x="6430874" y="329331"/>
                </a:cubicBezTo>
                <a:cubicBezTo>
                  <a:pt x="6432622" y="329525"/>
                  <a:pt x="6433786" y="330690"/>
                  <a:pt x="6433786" y="332438"/>
                </a:cubicBezTo>
                <a:cubicBezTo>
                  <a:pt x="6433980" y="334379"/>
                  <a:pt x="6433010" y="335737"/>
                  <a:pt x="6430874" y="336126"/>
                </a:cubicBezTo>
                <a:cubicBezTo>
                  <a:pt x="6429710" y="336320"/>
                  <a:pt x="6428739" y="336320"/>
                  <a:pt x="6427768" y="336320"/>
                </a:cubicBezTo>
                <a:cubicBezTo>
                  <a:pt x="6427768" y="354763"/>
                  <a:pt x="6427768" y="373011"/>
                  <a:pt x="6427768" y="391259"/>
                </a:cubicBezTo>
                <a:cubicBezTo>
                  <a:pt x="6428933" y="391259"/>
                  <a:pt x="6429904" y="391259"/>
                  <a:pt x="6430874" y="391453"/>
                </a:cubicBezTo>
                <a:cubicBezTo>
                  <a:pt x="6433010" y="391647"/>
                  <a:pt x="6433786" y="393006"/>
                  <a:pt x="6433786" y="395142"/>
                </a:cubicBezTo>
                <a:cubicBezTo>
                  <a:pt x="6433786" y="396889"/>
                  <a:pt x="6432816" y="398054"/>
                  <a:pt x="6430874" y="398248"/>
                </a:cubicBezTo>
                <a:cubicBezTo>
                  <a:pt x="6429710" y="398248"/>
                  <a:pt x="6428739" y="398248"/>
                  <a:pt x="6427768" y="398248"/>
                </a:cubicBezTo>
                <a:cubicBezTo>
                  <a:pt x="6427768" y="417078"/>
                  <a:pt x="6427768" y="435715"/>
                  <a:pt x="6427768" y="454351"/>
                </a:cubicBezTo>
                <a:cubicBezTo>
                  <a:pt x="6428933" y="454545"/>
                  <a:pt x="6429904" y="454351"/>
                  <a:pt x="6430874" y="454545"/>
                </a:cubicBezTo>
                <a:cubicBezTo>
                  <a:pt x="6432622" y="454740"/>
                  <a:pt x="6433786" y="455904"/>
                  <a:pt x="6433786" y="457652"/>
                </a:cubicBezTo>
                <a:cubicBezTo>
                  <a:pt x="6433980" y="459593"/>
                  <a:pt x="6433010" y="460952"/>
                  <a:pt x="6430874" y="461340"/>
                </a:cubicBezTo>
                <a:cubicBezTo>
                  <a:pt x="6429710" y="461534"/>
                  <a:pt x="6428739" y="461534"/>
                  <a:pt x="6427768" y="461534"/>
                </a:cubicBezTo>
                <a:cubicBezTo>
                  <a:pt x="6427574" y="461534"/>
                  <a:pt x="6427574" y="461534"/>
                  <a:pt x="6427574" y="461534"/>
                </a:cubicBezTo>
                <a:cubicBezTo>
                  <a:pt x="6427574" y="461728"/>
                  <a:pt x="6427574" y="461728"/>
                  <a:pt x="6427574" y="461728"/>
                </a:cubicBezTo>
                <a:lnTo>
                  <a:pt x="6427768" y="461728"/>
                </a:lnTo>
                <a:cubicBezTo>
                  <a:pt x="6427768" y="480171"/>
                  <a:pt x="6427768" y="498419"/>
                  <a:pt x="6427768" y="516667"/>
                </a:cubicBezTo>
                <a:cubicBezTo>
                  <a:pt x="6428933" y="516861"/>
                  <a:pt x="6429904" y="516667"/>
                  <a:pt x="6430874" y="516861"/>
                </a:cubicBezTo>
                <a:cubicBezTo>
                  <a:pt x="6433010" y="517055"/>
                  <a:pt x="6433980" y="518608"/>
                  <a:pt x="6433786" y="520550"/>
                </a:cubicBezTo>
                <a:cubicBezTo>
                  <a:pt x="6433786" y="522297"/>
                  <a:pt x="6432816" y="523462"/>
                  <a:pt x="6430874" y="523656"/>
                </a:cubicBezTo>
                <a:cubicBezTo>
                  <a:pt x="6429710" y="523850"/>
                  <a:pt x="6428739" y="523850"/>
                  <a:pt x="6427768" y="523850"/>
                </a:cubicBezTo>
                <a:cubicBezTo>
                  <a:pt x="6427768" y="542681"/>
                  <a:pt x="6427768" y="561317"/>
                  <a:pt x="6427768" y="579954"/>
                </a:cubicBezTo>
                <a:cubicBezTo>
                  <a:pt x="6429127" y="579954"/>
                  <a:pt x="6430292" y="579954"/>
                  <a:pt x="6431457" y="580148"/>
                </a:cubicBezTo>
                <a:cubicBezTo>
                  <a:pt x="6433010" y="580536"/>
                  <a:pt x="6433786" y="581701"/>
                  <a:pt x="6433786" y="583254"/>
                </a:cubicBezTo>
                <a:cubicBezTo>
                  <a:pt x="6433786" y="585001"/>
                  <a:pt x="6433010" y="585778"/>
                  <a:pt x="6431263" y="585972"/>
                </a:cubicBezTo>
                <a:cubicBezTo>
                  <a:pt x="6430098" y="586166"/>
                  <a:pt x="6428933" y="586749"/>
                  <a:pt x="6427768" y="587137"/>
                </a:cubicBezTo>
                <a:cubicBezTo>
                  <a:pt x="6427768" y="605580"/>
                  <a:pt x="6427768" y="623828"/>
                  <a:pt x="6427768" y="642076"/>
                </a:cubicBezTo>
                <a:cubicBezTo>
                  <a:pt x="6428933" y="642270"/>
                  <a:pt x="6429904" y="642076"/>
                  <a:pt x="6430874" y="642270"/>
                </a:cubicBezTo>
                <a:cubicBezTo>
                  <a:pt x="6433010" y="642465"/>
                  <a:pt x="6433980" y="643823"/>
                  <a:pt x="6433786" y="645959"/>
                </a:cubicBezTo>
                <a:cubicBezTo>
                  <a:pt x="6433786" y="647706"/>
                  <a:pt x="6432816" y="648871"/>
                  <a:pt x="6430874" y="649065"/>
                </a:cubicBezTo>
                <a:cubicBezTo>
                  <a:pt x="6429710" y="649259"/>
                  <a:pt x="6428739" y="649259"/>
                  <a:pt x="6427768" y="649259"/>
                </a:cubicBezTo>
                <a:cubicBezTo>
                  <a:pt x="6427768" y="675272"/>
                  <a:pt x="6427768" y="701479"/>
                  <a:pt x="6427768" y="727687"/>
                </a:cubicBezTo>
                <a:cubicBezTo>
                  <a:pt x="6435339" y="727687"/>
                  <a:pt x="6443105" y="727881"/>
                  <a:pt x="6450870" y="727881"/>
                </a:cubicBezTo>
                <a:cubicBezTo>
                  <a:pt x="6473583" y="727881"/>
                  <a:pt x="6496490" y="727687"/>
                  <a:pt x="6519204" y="727687"/>
                </a:cubicBezTo>
                <a:cubicBezTo>
                  <a:pt x="6519204" y="714680"/>
                  <a:pt x="6519398" y="701479"/>
                  <a:pt x="6519398" y="688473"/>
                </a:cubicBezTo>
                <a:cubicBezTo>
                  <a:pt x="6519398" y="675466"/>
                  <a:pt x="6519398" y="662266"/>
                  <a:pt x="6519398" y="649259"/>
                </a:cubicBezTo>
                <a:cubicBezTo>
                  <a:pt x="6518427" y="649259"/>
                  <a:pt x="6517651" y="649259"/>
                  <a:pt x="6516874" y="649259"/>
                </a:cubicBezTo>
                <a:cubicBezTo>
                  <a:pt x="6514545" y="649259"/>
                  <a:pt x="6513186" y="647900"/>
                  <a:pt x="6513186" y="645570"/>
                </a:cubicBezTo>
                <a:cubicBezTo>
                  <a:pt x="6513186" y="643435"/>
                  <a:pt x="6514545" y="642465"/>
                  <a:pt x="6516680" y="642270"/>
                </a:cubicBezTo>
                <a:cubicBezTo>
                  <a:pt x="6517651" y="642270"/>
                  <a:pt x="6518427" y="642270"/>
                  <a:pt x="6519204" y="642270"/>
                </a:cubicBezTo>
                <a:cubicBezTo>
                  <a:pt x="6519204" y="623440"/>
                  <a:pt x="6519204" y="604803"/>
                  <a:pt x="6519204" y="586166"/>
                </a:cubicBezTo>
                <a:cubicBezTo>
                  <a:pt x="6518815" y="586166"/>
                  <a:pt x="6518427" y="586166"/>
                  <a:pt x="6518039" y="586166"/>
                </a:cubicBezTo>
                <a:cubicBezTo>
                  <a:pt x="6515904" y="586166"/>
                  <a:pt x="6513768" y="585972"/>
                  <a:pt x="6513574" y="583448"/>
                </a:cubicBezTo>
                <a:cubicBezTo>
                  <a:pt x="6513186" y="580342"/>
                  <a:pt x="6515709" y="580148"/>
                  <a:pt x="6518039" y="580148"/>
                </a:cubicBezTo>
                <a:cubicBezTo>
                  <a:pt x="6518427" y="580148"/>
                  <a:pt x="6518815" y="580148"/>
                  <a:pt x="6519204" y="580148"/>
                </a:cubicBezTo>
                <a:cubicBezTo>
                  <a:pt x="6519204" y="561317"/>
                  <a:pt x="6519204" y="542681"/>
                  <a:pt x="6519204" y="524044"/>
                </a:cubicBezTo>
                <a:cubicBezTo>
                  <a:pt x="6518039" y="523850"/>
                  <a:pt x="6517068" y="524044"/>
                  <a:pt x="6516098" y="523850"/>
                </a:cubicBezTo>
                <a:cubicBezTo>
                  <a:pt x="6514156" y="523462"/>
                  <a:pt x="6513186" y="522297"/>
                  <a:pt x="6513186" y="520550"/>
                </a:cubicBezTo>
                <a:cubicBezTo>
                  <a:pt x="6513186" y="518415"/>
                  <a:pt x="6514156" y="517250"/>
                  <a:pt x="6516292" y="516861"/>
                </a:cubicBezTo>
                <a:cubicBezTo>
                  <a:pt x="6517457" y="516667"/>
                  <a:pt x="6518427" y="516667"/>
                  <a:pt x="6519398" y="516667"/>
                </a:cubicBezTo>
                <a:cubicBezTo>
                  <a:pt x="6519398" y="498225"/>
                  <a:pt x="6519398" y="479977"/>
                  <a:pt x="6519398" y="461728"/>
                </a:cubicBezTo>
                <a:cubicBezTo>
                  <a:pt x="6519204" y="461728"/>
                  <a:pt x="6519010" y="461728"/>
                  <a:pt x="6518815" y="461728"/>
                </a:cubicBezTo>
                <a:cubicBezTo>
                  <a:pt x="6515904" y="461534"/>
                  <a:pt x="6513380" y="460369"/>
                  <a:pt x="6513574" y="457263"/>
                </a:cubicBezTo>
                <a:cubicBezTo>
                  <a:pt x="6513768" y="453963"/>
                  <a:pt x="6517068" y="454740"/>
                  <a:pt x="6519398" y="454545"/>
                </a:cubicBezTo>
                <a:cubicBezTo>
                  <a:pt x="6519398" y="435715"/>
                  <a:pt x="6519398" y="417078"/>
                  <a:pt x="6519398" y="398442"/>
                </a:cubicBezTo>
                <a:cubicBezTo>
                  <a:pt x="6517068" y="398442"/>
                  <a:pt x="6514156" y="399024"/>
                  <a:pt x="6513574" y="395724"/>
                </a:cubicBezTo>
                <a:cubicBezTo>
                  <a:pt x="6513186" y="393589"/>
                  <a:pt x="6515321" y="392036"/>
                  <a:pt x="6519592" y="391259"/>
                </a:cubicBezTo>
                <a:cubicBezTo>
                  <a:pt x="6519592" y="372817"/>
                  <a:pt x="6519592" y="354568"/>
                  <a:pt x="6519592" y="336320"/>
                </a:cubicBezTo>
                <a:cubicBezTo>
                  <a:pt x="6519010" y="336320"/>
                  <a:pt x="6518427" y="336320"/>
                  <a:pt x="6517845" y="336320"/>
                </a:cubicBezTo>
                <a:cubicBezTo>
                  <a:pt x="6515515" y="336320"/>
                  <a:pt x="6513574" y="335543"/>
                  <a:pt x="6513574" y="332826"/>
                </a:cubicBezTo>
                <a:cubicBezTo>
                  <a:pt x="6513574" y="330108"/>
                  <a:pt x="6515321" y="329331"/>
                  <a:pt x="6517845" y="329331"/>
                </a:cubicBezTo>
                <a:cubicBezTo>
                  <a:pt x="6518427" y="329331"/>
                  <a:pt x="6519010" y="329331"/>
                  <a:pt x="6519592" y="329331"/>
                </a:cubicBezTo>
                <a:cubicBezTo>
                  <a:pt x="6519592" y="311083"/>
                  <a:pt x="6519592" y="292835"/>
                  <a:pt x="6519592" y="274586"/>
                </a:cubicBezTo>
                <a:cubicBezTo>
                  <a:pt x="6518621" y="273227"/>
                  <a:pt x="6517068" y="273422"/>
                  <a:pt x="6515709" y="273033"/>
                </a:cubicBezTo>
                <a:cubicBezTo>
                  <a:pt x="6514156" y="272645"/>
                  <a:pt x="6513380" y="271480"/>
                  <a:pt x="6513574" y="269927"/>
                </a:cubicBezTo>
                <a:cubicBezTo>
                  <a:pt x="6513768" y="268374"/>
                  <a:pt x="6514933" y="267598"/>
                  <a:pt x="6516486" y="267404"/>
                </a:cubicBezTo>
                <a:cubicBezTo>
                  <a:pt x="6517651" y="267209"/>
                  <a:pt x="6519010" y="267209"/>
                  <a:pt x="6520174" y="267209"/>
                </a:cubicBezTo>
                <a:cubicBezTo>
                  <a:pt x="6544052" y="267209"/>
                  <a:pt x="6567930" y="267209"/>
                  <a:pt x="6591809" y="267209"/>
                </a:cubicBezTo>
                <a:cubicBezTo>
                  <a:pt x="6592779" y="267209"/>
                  <a:pt x="6593556" y="267209"/>
                  <a:pt x="6594332" y="267209"/>
                </a:cubicBezTo>
                <a:cubicBezTo>
                  <a:pt x="6595885" y="267209"/>
                  <a:pt x="6597632" y="267404"/>
                  <a:pt x="6598409" y="269733"/>
                </a:cubicBezTo>
                <a:cubicBezTo>
                  <a:pt x="6598603" y="271286"/>
                  <a:pt x="6598409" y="273033"/>
                  <a:pt x="6596274" y="273227"/>
                </a:cubicBezTo>
                <a:cubicBezTo>
                  <a:pt x="6593750" y="273616"/>
                  <a:pt x="6593556" y="275169"/>
                  <a:pt x="6593556" y="277110"/>
                </a:cubicBezTo>
                <a:cubicBezTo>
                  <a:pt x="6593556" y="293223"/>
                  <a:pt x="6593556" y="309336"/>
                  <a:pt x="6593556" y="325449"/>
                </a:cubicBezTo>
                <a:cubicBezTo>
                  <a:pt x="6593556" y="327390"/>
                  <a:pt x="6594138" y="328361"/>
                  <a:pt x="6596079" y="329525"/>
                </a:cubicBezTo>
                <a:cubicBezTo>
                  <a:pt x="6599574" y="331467"/>
                  <a:pt x="6599574" y="334185"/>
                  <a:pt x="6595885" y="336126"/>
                </a:cubicBezTo>
                <a:cubicBezTo>
                  <a:pt x="6593750" y="337291"/>
                  <a:pt x="6593556" y="338650"/>
                  <a:pt x="6593556" y="340397"/>
                </a:cubicBezTo>
                <a:cubicBezTo>
                  <a:pt x="6593556" y="355927"/>
                  <a:pt x="6593556" y="371458"/>
                  <a:pt x="6593556" y="386988"/>
                </a:cubicBezTo>
                <a:cubicBezTo>
                  <a:pt x="6593556" y="388929"/>
                  <a:pt x="6593750" y="390482"/>
                  <a:pt x="6596079" y="391647"/>
                </a:cubicBezTo>
                <a:cubicBezTo>
                  <a:pt x="6599768" y="393589"/>
                  <a:pt x="6599574" y="396501"/>
                  <a:pt x="6595691" y="398442"/>
                </a:cubicBezTo>
                <a:cubicBezTo>
                  <a:pt x="6593750" y="399412"/>
                  <a:pt x="6593556" y="400771"/>
                  <a:pt x="6593556" y="402324"/>
                </a:cubicBezTo>
                <a:cubicBezTo>
                  <a:pt x="6593556" y="407954"/>
                  <a:pt x="6593556" y="413390"/>
                  <a:pt x="6593556" y="419020"/>
                </a:cubicBezTo>
                <a:cubicBezTo>
                  <a:pt x="6593556" y="429309"/>
                  <a:pt x="6593556" y="439403"/>
                  <a:pt x="6593556" y="449498"/>
                </a:cubicBezTo>
                <a:cubicBezTo>
                  <a:pt x="6593556" y="451828"/>
                  <a:pt x="6593167" y="453963"/>
                  <a:pt x="6596662" y="454934"/>
                </a:cubicBezTo>
                <a:cubicBezTo>
                  <a:pt x="6599186" y="455516"/>
                  <a:pt x="6599380" y="459981"/>
                  <a:pt x="6596662" y="460952"/>
                </a:cubicBezTo>
                <a:cubicBezTo>
                  <a:pt x="6592779" y="462505"/>
                  <a:pt x="6593362" y="465029"/>
                  <a:pt x="6593362" y="467746"/>
                </a:cubicBezTo>
                <a:cubicBezTo>
                  <a:pt x="6593362" y="482112"/>
                  <a:pt x="6593362" y="496283"/>
                  <a:pt x="6593362" y="510649"/>
                </a:cubicBezTo>
                <a:cubicBezTo>
                  <a:pt x="6593362" y="513367"/>
                  <a:pt x="6592973" y="515891"/>
                  <a:pt x="6596662" y="517444"/>
                </a:cubicBezTo>
                <a:cubicBezTo>
                  <a:pt x="6599380" y="518415"/>
                  <a:pt x="6599186" y="522685"/>
                  <a:pt x="6596468" y="523462"/>
                </a:cubicBezTo>
                <a:cubicBezTo>
                  <a:pt x="6593362" y="524238"/>
                  <a:pt x="6593362" y="525986"/>
                  <a:pt x="6593362" y="528315"/>
                </a:cubicBezTo>
                <a:cubicBezTo>
                  <a:pt x="6593362" y="539381"/>
                  <a:pt x="6593362" y="550640"/>
                  <a:pt x="6593362" y="561706"/>
                </a:cubicBezTo>
                <a:cubicBezTo>
                  <a:pt x="6593362" y="566365"/>
                  <a:pt x="6593362" y="570830"/>
                  <a:pt x="6593362" y="575489"/>
                </a:cubicBezTo>
                <a:cubicBezTo>
                  <a:pt x="6593362" y="577430"/>
                  <a:pt x="6593362" y="578983"/>
                  <a:pt x="6596079" y="579954"/>
                </a:cubicBezTo>
                <a:cubicBezTo>
                  <a:pt x="6598991" y="581119"/>
                  <a:pt x="6599186" y="584613"/>
                  <a:pt x="6596274" y="585584"/>
                </a:cubicBezTo>
                <a:cubicBezTo>
                  <a:pt x="6593167" y="586360"/>
                  <a:pt x="6593167" y="588107"/>
                  <a:pt x="6593167" y="590437"/>
                </a:cubicBezTo>
                <a:cubicBezTo>
                  <a:pt x="6593167" y="600920"/>
                  <a:pt x="6593167" y="611209"/>
                  <a:pt x="6593167" y="621498"/>
                </a:cubicBezTo>
                <a:cubicBezTo>
                  <a:pt x="6593167" y="626934"/>
                  <a:pt x="6593167" y="632175"/>
                  <a:pt x="6593167" y="637611"/>
                </a:cubicBezTo>
                <a:cubicBezTo>
                  <a:pt x="6593167" y="639747"/>
                  <a:pt x="6593556" y="641105"/>
                  <a:pt x="6595885" y="642270"/>
                </a:cubicBezTo>
                <a:cubicBezTo>
                  <a:pt x="6598991" y="644018"/>
                  <a:pt x="6599186" y="647124"/>
                  <a:pt x="6595885" y="648676"/>
                </a:cubicBezTo>
                <a:cubicBezTo>
                  <a:pt x="6593167" y="650036"/>
                  <a:pt x="6593167" y="651783"/>
                  <a:pt x="6593167" y="653918"/>
                </a:cubicBezTo>
                <a:cubicBezTo>
                  <a:pt x="6593167" y="676631"/>
                  <a:pt x="6593167" y="699150"/>
                  <a:pt x="6593167" y="721863"/>
                </a:cubicBezTo>
                <a:cubicBezTo>
                  <a:pt x="6593167" y="726522"/>
                  <a:pt x="6593362" y="726716"/>
                  <a:pt x="6598021" y="726716"/>
                </a:cubicBezTo>
                <a:cubicBezTo>
                  <a:pt x="6631412" y="726716"/>
                  <a:pt x="6664996" y="726716"/>
                  <a:pt x="6698387" y="726716"/>
                </a:cubicBezTo>
                <a:cubicBezTo>
                  <a:pt x="6703434" y="726716"/>
                  <a:pt x="6703434" y="726522"/>
                  <a:pt x="6703434" y="720892"/>
                </a:cubicBezTo>
                <a:cubicBezTo>
                  <a:pt x="6703434" y="682649"/>
                  <a:pt x="6703434" y="644600"/>
                  <a:pt x="6703434" y="606356"/>
                </a:cubicBezTo>
                <a:cubicBezTo>
                  <a:pt x="6703434" y="583836"/>
                  <a:pt x="6703434" y="561511"/>
                  <a:pt x="6703434" y="538992"/>
                </a:cubicBezTo>
                <a:cubicBezTo>
                  <a:pt x="6703434" y="536663"/>
                  <a:pt x="6702658" y="534139"/>
                  <a:pt x="6704405" y="532004"/>
                </a:cubicBezTo>
                <a:cubicBezTo>
                  <a:pt x="6704599" y="534721"/>
                  <a:pt x="6704599" y="537633"/>
                  <a:pt x="6704599" y="540351"/>
                </a:cubicBezTo>
                <a:cubicBezTo>
                  <a:pt x="6704599" y="599949"/>
                  <a:pt x="6704599" y="659548"/>
                  <a:pt x="6704599" y="719145"/>
                </a:cubicBezTo>
                <a:cubicBezTo>
                  <a:pt x="6704599" y="721863"/>
                  <a:pt x="6704405" y="724775"/>
                  <a:pt x="6704405" y="727493"/>
                </a:cubicBezTo>
                <a:cubicBezTo>
                  <a:pt x="6704599" y="727493"/>
                  <a:pt x="6704987" y="727493"/>
                  <a:pt x="6705181" y="727493"/>
                </a:cubicBezTo>
                <a:cubicBezTo>
                  <a:pt x="6705181" y="727493"/>
                  <a:pt x="6704987" y="727299"/>
                  <a:pt x="6704987" y="727299"/>
                </a:cubicBezTo>
                <a:cubicBezTo>
                  <a:pt x="6704987" y="663430"/>
                  <a:pt x="6704987" y="599367"/>
                  <a:pt x="6704987" y="535498"/>
                </a:cubicBezTo>
                <a:cubicBezTo>
                  <a:pt x="6704987" y="534333"/>
                  <a:pt x="6704793" y="533169"/>
                  <a:pt x="6705375" y="532004"/>
                </a:cubicBezTo>
                <a:cubicBezTo>
                  <a:pt x="6708482" y="504049"/>
                  <a:pt x="6734301" y="488518"/>
                  <a:pt x="6753132" y="490460"/>
                </a:cubicBezTo>
                <a:cubicBezTo>
                  <a:pt x="6777592" y="488907"/>
                  <a:pt x="6800111" y="511814"/>
                  <a:pt x="6799917" y="535304"/>
                </a:cubicBezTo>
                <a:cubicBezTo>
                  <a:pt x="6799723" y="583836"/>
                  <a:pt x="6799917" y="632564"/>
                  <a:pt x="6799917" y="681290"/>
                </a:cubicBezTo>
                <a:cubicBezTo>
                  <a:pt x="6799917" y="726522"/>
                  <a:pt x="6799917" y="771949"/>
                  <a:pt x="6799917" y="817181"/>
                </a:cubicBezTo>
                <a:cubicBezTo>
                  <a:pt x="6799917" y="819511"/>
                  <a:pt x="6798558" y="822423"/>
                  <a:pt x="6801858" y="823976"/>
                </a:cubicBezTo>
                <a:cubicBezTo>
                  <a:pt x="6804964" y="815046"/>
                  <a:pt x="6809429" y="806892"/>
                  <a:pt x="6814283" y="798933"/>
                </a:cubicBezTo>
                <a:cubicBezTo>
                  <a:pt x="6816612" y="795244"/>
                  <a:pt x="6817389" y="791750"/>
                  <a:pt x="6817389" y="787673"/>
                </a:cubicBezTo>
                <a:cubicBezTo>
                  <a:pt x="6817389" y="720698"/>
                  <a:pt x="6817389" y="653724"/>
                  <a:pt x="6817389" y="586749"/>
                </a:cubicBezTo>
                <a:cubicBezTo>
                  <a:pt x="6817389" y="570247"/>
                  <a:pt x="6817777" y="553746"/>
                  <a:pt x="6817389" y="537245"/>
                </a:cubicBezTo>
                <a:cubicBezTo>
                  <a:pt x="6816806" y="517055"/>
                  <a:pt x="6831366" y="495313"/>
                  <a:pt x="6856991" y="490460"/>
                </a:cubicBezTo>
                <a:cubicBezTo>
                  <a:pt x="6859709" y="489877"/>
                  <a:pt x="6862621" y="489877"/>
                  <a:pt x="6865339" y="490265"/>
                </a:cubicBezTo>
                <a:cubicBezTo>
                  <a:pt x="6890770" y="489101"/>
                  <a:pt x="6912125" y="512202"/>
                  <a:pt x="6912125" y="535110"/>
                </a:cubicBezTo>
                <a:cubicBezTo>
                  <a:pt x="6911930" y="594708"/>
                  <a:pt x="6912125" y="654306"/>
                  <a:pt x="6912125" y="713904"/>
                </a:cubicBezTo>
                <a:cubicBezTo>
                  <a:pt x="6912125" y="715845"/>
                  <a:pt x="6912125" y="717592"/>
                  <a:pt x="6912125" y="719339"/>
                </a:cubicBezTo>
                <a:cubicBezTo>
                  <a:pt x="6912125" y="721475"/>
                  <a:pt x="6913872" y="721669"/>
                  <a:pt x="6915425" y="721669"/>
                </a:cubicBezTo>
                <a:cubicBezTo>
                  <a:pt x="6936780" y="715068"/>
                  <a:pt x="6958910" y="713321"/>
                  <a:pt x="6980847" y="716039"/>
                </a:cubicBezTo>
                <a:cubicBezTo>
                  <a:pt x="7045687" y="724193"/>
                  <a:pt x="7092666" y="757971"/>
                  <a:pt x="7121398" y="816793"/>
                </a:cubicBezTo>
                <a:cubicBezTo>
                  <a:pt x="7125086" y="824558"/>
                  <a:pt x="7128386" y="832517"/>
                  <a:pt x="7130134" y="840865"/>
                </a:cubicBezTo>
                <a:cubicBezTo>
                  <a:pt x="7131298" y="841447"/>
                  <a:pt x="7132269" y="842030"/>
                  <a:pt x="7133434" y="842224"/>
                </a:cubicBezTo>
                <a:cubicBezTo>
                  <a:pt x="7140423" y="843777"/>
                  <a:pt x="7143140" y="846883"/>
                  <a:pt x="7143140" y="854066"/>
                </a:cubicBezTo>
                <a:lnTo>
                  <a:pt x="7143162" y="858635"/>
                </a:lnTo>
                <a:lnTo>
                  <a:pt x="7363499" y="801441"/>
                </a:lnTo>
                <a:cubicBezTo>
                  <a:pt x="7365074" y="800811"/>
                  <a:pt x="7366334" y="800181"/>
                  <a:pt x="7367909" y="799551"/>
                </a:cubicBezTo>
                <a:cubicBezTo>
                  <a:pt x="7367909" y="797346"/>
                  <a:pt x="7367909" y="795141"/>
                  <a:pt x="7367909" y="792936"/>
                </a:cubicBezTo>
                <a:cubicBezTo>
                  <a:pt x="7368224" y="788211"/>
                  <a:pt x="7367594" y="785061"/>
                  <a:pt x="7362239" y="782541"/>
                </a:cubicBezTo>
                <a:cubicBezTo>
                  <a:pt x="7355625" y="779392"/>
                  <a:pt x="7355625" y="775296"/>
                  <a:pt x="7360349" y="769312"/>
                </a:cubicBezTo>
                <a:cubicBezTo>
                  <a:pt x="7362239" y="767107"/>
                  <a:pt x="7364129" y="766792"/>
                  <a:pt x="7365389" y="769627"/>
                </a:cubicBezTo>
                <a:cubicBezTo>
                  <a:pt x="7366334" y="772462"/>
                  <a:pt x="7366649" y="772777"/>
                  <a:pt x="7368854" y="770257"/>
                </a:cubicBezTo>
                <a:cubicBezTo>
                  <a:pt x="7372319" y="766162"/>
                  <a:pt x="7372634" y="766477"/>
                  <a:pt x="7374839" y="772777"/>
                </a:cubicBezTo>
                <a:cubicBezTo>
                  <a:pt x="7377044" y="772462"/>
                  <a:pt x="7376729" y="769942"/>
                  <a:pt x="7378304" y="768682"/>
                </a:cubicBezTo>
                <a:cubicBezTo>
                  <a:pt x="7379564" y="768052"/>
                  <a:pt x="7381139" y="767107"/>
                  <a:pt x="7381769" y="768367"/>
                </a:cubicBezTo>
                <a:cubicBezTo>
                  <a:pt x="7383659" y="772462"/>
                  <a:pt x="7384289" y="771517"/>
                  <a:pt x="7387439" y="768682"/>
                </a:cubicBezTo>
                <a:cubicBezTo>
                  <a:pt x="7391534" y="764902"/>
                  <a:pt x="7391219" y="770257"/>
                  <a:pt x="7392164" y="772462"/>
                </a:cubicBezTo>
                <a:cubicBezTo>
                  <a:pt x="7395314" y="772147"/>
                  <a:pt x="7396259" y="763327"/>
                  <a:pt x="7401299" y="770257"/>
                </a:cubicBezTo>
                <a:cubicBezTo>
                  <a:pt x="7402244" y="771832"/>
                  <a:pt x="7402874" y="769627"/>
                  <a:pt x="7403819" y="768997"/>
                </a:cubicBezTo>
                <a:cubicBezTo>
                  <a:pt x="7408858" y="764587"/>
                  <a:pt x="7408544" y="769312"/>
                  <a:pt x="7409488" y="772462"/>
                </a:cubicBezTo>
                <a:cubicBezTo>
                  <a:pt x="7412008" y="771517"/>
                  <a:pt x="7412638" y="767737"/>
                  <a:pt x="7416103" y="767737"/>
                </a:cubicBezTo>
                <a:cubicBezTo>
                  <a:pt x="7416733" y="768367"/>
                  <a:pt x="7417678" y="768997"/>
                  <a:pt x="7417993" y="769627"/>
                </a:cubicBezTo>
                <a:cubicBezTo>
                  <a:pt x="7423978" y="780336"/>
                  <a:pt x="7422403" y="778762"/>
                  <a:pt x="7413268" y="784116"/>
                </a:cubicBezTo>
                <a:cubicBezTo>
                  <a:pt x="7410434" y="785691"/>
                  <a:pt x="7411694" y="786636"/>
                  <a:pt x="7413268" y="788211"/>
                </a:cubicBezTo>
                <a:cubicBezTo>
                  <a:pt x="7442563" y="780966"/>
                  <a:pt x="7471857" y="773406"/>
                  <a:pt x="7501152" y="765847"/>
                </a:cubicBezTo>
                <a:cubicBezTo>
                  <a:pt x="7550291" y="753247"/>
                  <a:pt x="7599745" y="740332"/>
                  <a:pt x="7648884" y="727417"/>
                </a:cubicBezTo>
                <a:cubicBezTo>
                  <a:pt x="7653609" y="726157"/>
                  <a:pt x="7657703" y="726157"/>
                  <a:pt x="7662113" y="727417"/>
                </a:cubicBezTo>
                <a:cubicBezTo>
                  <a:pt x="7670303" y="729307"/>
                  <a:pt x="7678493" y="732457"/>
                  <a:pt x="7687313" y="733402"/>
                </a:cubicBezTo>
                <a:cubicBezTo>
                  <a:pt x="7687313" y="667255"/>
                  <a:pt x="7687313" y="601421"/>
                  <a:pt x="7687313" y="535272"/>
                </a:cubicBezTo>
                <a:cubicBezTo>
                  <a:pt x="7687313" y="494323"/>
                  <a:pt x="7687313" y="453059"/>
                  <a:pt x="7687313" y="411795"/>
                </a:cubicBezTo>
                <a:cubicBezTo>
                  <a:pt x="7687313" y="402660"/>
                  <a:pt x="7687313" y="402660"/>
                  <a:pt x="7696133" y="402660"/>
                </a:cubicBezTo>
                <a:cubicBezTo>
                  <a:pt x="7700858" y="402660"/>
                  <a:pt x="7705898" y="402975"/>
                  <a:pt x="7710622" y="402975"/>
                </a:cubicBezTo>
                <a:cubicBezTo>
                  <a:pt x="7715977" y="402975"/>
                  <a:pt x="7721647" y="402660"/>
                  <a:pt x="7727002" y="402660"/>
                </a:cubicBezTo>
                <a:cubicBezTo>
                  <a:pt x="7730467" y="402660"/>
                  <a:pt x="7732042" y="404550"/>
                  <a:pt x="7732042" y="408015"/>
                </a:cubicBezTo>
                <a:cubicBezTo>
                  <a:pt x="7732042" y="409275"/>
                  <a:pt x="7732042" y="410535"/>
                  <a:pt x="7732042" y="411795"/>
                </a:cubicBezTo>
                <a:cubicBezTo>
                  <a:pt x="7732042" y="522673"/>
                  <a:pt x="7732042" y="633865"/>
                  <a:pt x="7732042" y="745057"/>
                </a:cubicBezTo>
                <a:cubicBezTo>
                  <a:pt x="7744012" y="749467"/>
                  <a:pt x="7756926" y="751987"/>
                  <a:pt x="7769211" y="755137"/>
                </a:cubicBezTo>
                <a:cubicBezTo>
                  <a:pt x="7773936" y="756397"/>
                  <a:pt x="7778346" y="760177"/>
                  <a:pt x="7783701" y="758602"/>
                </a:cubicBezTo>
                <a:cubicBezTo>
                  <a:pt x="7783701" y="644260"/>
                  <a:pt x="7783701" y="529917"/>
                  <a:pt x="7783701" y="415575"/>
                </a:cubicBezTo>
                <a:cubicBezTo>
                  <a:pt x="7783701" y="401085"/>
                  <a:pt x="7782126" y="402660"/>
                  <a:pt x="7796616" y="402660"/>
                </a:cubicBezTo>
                <a:cubicBezTo>
                  <a:pt x="7800396" y="402660"/>
                  <a:pt x="7803860" y="402975"/>
                  <a:pt x="7807325" y="402975"/>
                </a:cubicBezTo>
                <a:cubicBezTo>
                  <a:pt x="7812365" y="402975"/>
                  <a:pt x="7817720" y="402975"/>
                  <a:pt x="7822760" y="402660"/>
                </a:cubicBezTo>
                <a:cubicBezTo>
                  <a:pt x="7827485" y="402345"/>
                  <a:pt x="7829060" y="404550"/>
                  <a:pt x="7828745" y="408960"/>
                </a:cubicBezTo>
                <a:cubicBezTo>
                  <a:pt x="7828745" y="411795"/>
                  <a:pt x="7828745" y="414315"/>
                  <a:pt x="7828745" y="416835"/>
                </a:cubicBezTo>
                <a:cubicBezTo>
                  <a:pt x="7828745" y="534642"/>
                  <a:pt x="7828745" y="652765"/>
                  <a:pt x="7828745" y="770572"/>
                </a:cubicBezTo>
                <a:cubicBezTo>
                  <a:pt x="7841660" y="774036"/>
                  <a:pt x="7854260" y="777186"/>
                  <a:pt x="7867174" y="780652"/>
                </a:cubicBezTo>
                <a:cubicBezTo>
                  <a:pt x="7869064" y="780022"/>
                  <a:pt x="7870954" y="779706"/>
                  <a:pt x="7870954" y="777186"/>
                </a:cubicBezTo>
                <a:cubicBezTo>
                  <a:pt x="7870954" y="774036"/>
                  <a:pt x="7870954" y="771202"/>
                  <a:pt x="7870954" y="768367"/>
                </a:cubicBezTo>
                <a:cubicBezTo>
                  <a:pt x="7870954" y="696548"/>
                  <a:pt x="7870954" y="625046"/>
                  <a:pt x="7870954" y="553542"/>
                </a:cubicBezTo>
                <a:cubicBezTo>
                  <a:pt x="7870954" y="549762"/>
                  <a:pt x="7871269" y="545667"/>
                  <a:pt x="7871269" y="541887"/>
                </a:cubicBezTo>
                <a:cubicBezTo>
                  <a:pt x="7870954" y="534327"/>
                  <a:pt x="7870639" y="526452"/>
                  <a:pt x="7870639" y="518892"/>
                </a:cubicBezTo>
                <a:cubicBezTo>
                  <a:pt x="7870639" y="511018"/>
                  <a:pt x="7870954" y="511018"/>
                  <a:pt x="7878514" y="511018"/>
                </a:cubicBezTo>
                <a:cubicBezTo>
                  <a:pt x="7895524" y="511018"/>
                  <a:pt x="7912533" y="511018"/>
                  <a:pt x="7929543" y="511018"/>
                </a:cubicBezTo>
                <a:cubicBezTo>
                  <a:pt x="7942458" y="511018"/>
                  <a:pt x="7955058" y="511018"/>
                  <a:pt x="7967972" y="511018"/>
                </a:cubicBezTo>
                <a:cubicBezTo>
                  <a:pt x="7970807" y="511018"/>
                  <a:pt x="7974272" y="511963"/>
                  <a:pt x="7977107" y="509758"/>
                </a:cubicBezTo>
                <a:cubicBezTo>
                  <a:pt x="7976792" y="500308"/>
                  <a:pt x="7976792" y="490543"/>
                  <a:pt x="7976792" y="481093"/>
                </a:cubicBezTo>
                <a:cubicBezTo>
                  <a:pt x="7976792" y="479203"/>
                  <a:pt x="7976477" y="476683"/>
                  <a:pt x="7979627" y="476368"/>
                </a:cubicBezTo>
                <a:cubicBezTo>
                  <a:pt x="7983722" y="476054"/>
                  <a:pt x="7983407" y="478888"/>
                  <a:pt x="7983407" y="481409"/>
                </a:cubicBezTo>
                <a:cubicBezTo>
                  <a:pt x="7983722" y="491173"/>
                  <a:pt x="7983722" y="501253"/>
                  <a:pt x="7983722" y="511018"/>
                </a:cubicBezTo>
                <a:cubicBezTo>
                  <a:pt x="7986242" y="511018"/>
                  <a:pt x="7988447" y="511018"/>
                  <a:pt x="7990967" y="511018"/>
                </a:cubicBezTo>
                <a:cubicBezTo>
                  <a:pt x="7990967" y="502828"/>
                  <a:pt x="7991282" y="494323"/>
                  <a:pt x="7991282" y="486133"/>
                </a:cubicBezTo>
                <a:cubicBezTo>
                  <a:pt x="7991282" y="484243"/>
                  <a:pt x="7991282" y="482353"/>
                  <a:pt x="7991282" y="480463"/>
                </a:cubicBezTo>
                <a:cubicBezTo>
                  <a:pt x="7991282" y="477944"/>
                  <a:pt x="7992227" y="476054"/>
                  <a:pt x="7995062" y="476054"/>
                </a:cubicBezTo>
                <a:cubicBezTo>
                  <a:pt x="7998212" y="475739"/>
                  <a:pt x="7998842" y="477629"/>
                  <a:pt x="7998842" y="480149"/>
                </a:cubicBezTo>
                <a:cubicBezTo>
                  <a:pt x="7998842" y="488023"/>
                  <a:pt x="7998842" y="496213"/>
                  <a:pt x="7998842" y="504088"/>
                </a:cubicBezTo>
                <a:cubicBezTo>
                  <a:pt x="7998842" y="506293"/>
                  <a:pt x="7999157" y="508498"/>
                  <a:pt x="7999157" y="510703"/>
                </a:cubicBezTo>
                <a:cubicBezTo>
                  <a:pt x="8001676" y="510703"/>
                  <a:pt x="8003881" y="510703"/>
                  <a:pt x="8006401" y="510703"/>
                </a:cubicBezTo>
                <a:cubicBezTo>
                  <a:pt x="8006401" y="502513"/>
                  <a:pt x="8006716" y="494008"/>
                  <a:pt x="8006716" y="485818"/>
                </a:cubicBezTo>
                <a:cubicBezTo>
                  <a:pt x="8006716" y="483929"/>
                  <a:pt x="8006716" y="482039"/>
                  <a:pt x="8006716" y="480149"/>
                </a:cubicBezTo>
                <a:cubicBezTo>
                  <a:pt x="8006716" y="477313"/>
                  <a:pt x="8007661" y="475739"/>
                  <a:pt x="8010497" y="475739"/>
                </a:cubicBezTo>
                <a:cubicBezTo>
                  <a:pt x="8013646" y="475424"/>
                  <a:pt x="8014276" y="477313"/>
                  <a:pt x="8014276" y="479833"/>
                </a:cubicBezTo>
                <a:cubicBezTo>
                  <a:pt x="8014276" y="487709"/>
                  <a:pt x="8014276" y="495898"/>
                  <a:pt x="8014276" y="503773"/>
                </a:cubicBezTo>
                <a:cubicBezTo>
                  <a:pt x="8014276" y="505978"/>
                  <a:pt x="8014591" y="508183"/>
                  <a:pt x="8014591" y="510388"/>
                </a:cubicBezTo>
                <a:cubicBezTo>
                  <a:pt x="8044515" y="510388"/>
                  <a:pt x="8074755" y="510388"/>
                  <a:pt x="8104995" y="510388"/>
                </a:cubicBezTo>
                <a:cubicBezTo>
                  <a:pt x="8104679" y="504718"/>
                  <a:pt x="8107514" y="503143"/>
                  <a:pt x="8113184" y="503143"/>
                </a:cubicBezTo>
                <a:cubicBezTo>
                  <a:pt x="8138384" y="503458"/>
                  <a:pt x="8163898" y="503773"/>
                  <a:pt x="8189098" y="503143"/>
                </a:cubicBezTo>
                <a:cubicBezTo>
                  <a:pt x="8195398" y="502828"/>
                  <a:pt x="8198548" y="505033"/>
                  <a:pt x="8199807" y="510703"/>
                </a:cubicBezTo>
                <a:cubicBezTo>
                  <a:pt x="8213982" y="510703"/>
                  <a:pt x="8213982" y="510703"/>
                  <a:pt x="8213037" y="525192"/>
                </a:cubicBezTo>
                <a:cubicBezTo>
                  <a:pt x="8213037" y="530862"/>
                  <a:pt x="8213037" y="536532"/>
                  <a:pt x="8212722" y="542202"/>
                </a:cubicBezTo>
                <a:cubicBezTo>
                  <a:pt x="8212722" y="545982"/>
                  <a:pt x="8213037" y="549447"/>
                  <a:pt x="8213037" y="552912"/>
                </a:cubicBezTo>
                <a:lnTo>
                  <a:pt x="8213037" y="899839"/>
                </a:lnTo>
                <a:lnTo>
                  <a:pt x="8222585" y="899839"/>
                </a:lnTo>
                <a:lnTo>
                  <a:pt x="8222588" y="899188"/>
                </a:lnTo>
                <a:lnTo>
                  <a:pt x="8361723" y="819757"/>
                </a:lnTo>
                <a:lnTo>
                  <a:pt x="8400660" y="891401"/>
                </a:lnTo>
                <a:lnTo>
                  <a:pt x="8528374" y="819237"/>
                </a:lnTo>
                <a:lnTo>
                  <a:pt x="8564716" y="886728"/>
                </a:lnTo>
                <a:cubicBezTo>
                  <a:pt x="8564716" y="832735"/>
                  <a:pt x="8565754" y="778742"/>
                  <a:pt x="8566273" y="724750"/>
                </a:cubicBezTo>
                <a:cubicBezTo>
                  <a:pt x="8566273" y="702426"/>
                  <a:pt x="8567831" y="700868"/>
                  <a:pt x="8590674" y="700868"/>
                </a:cubicBezTo>
                <a:cubicBezTo>
                  <a:pt x="8620266" y="700868"/>
                  <a:pt x="8617151" y="704503"/>
                  <a:pt x="8617151" y="674910"/>
                </a:cubicBezTo>
                <a:cubicBezTo>
                  <a:pt x="8617151" y="658297"/>
                  <a:pt x="8617151" y="641165"/>
                  <a:pt x="8617151" y="624552"/>
                </a:cubicBezTo>
                <a:cubicBezTo>
                  <a:pt x="8617670" y="600671"/>
                  <a:pt x="8628053" y="582500"/>
                  <a:pt x="8649858" y="572636"/>
                </a:cubicBezTo>
                <a:cubicBezTo>
                  <a:pt x="8659722" y="568483"/>
                  <a:pt x="8663356" y="562771"/>
                  <a:pt x="8662318" y="552388"/>
                </a:cubicBezTo>
                <a:cubicBezTo>
                  <a:pt x="8661280" y="543043"/>
                  <a:pt x="8661799" y="533698"/>
                  <a:pt x="8661799" y="524353"/>
                </a:cubicBezTo>
                <a:cubicBezTo>
                  <a:pt x="8661280" y="514490"/>
                  <a:pt x="8665952" y="509298"/>
                  <a:pt x="8675816" y="509298"/>
                </a:cubicBezTo>
                <a:cubicBezTo>
                  <a:pt x="8715273" y="509298"/>
                  <a:pt x="8754729" y="509298"/>
                  <a:pt x="8794185" y="509298"/>
                </a:cubicBezTo>
                <a:cubicBezTo>
                  <a:pt x="8806645" y="509298"/>
                  <a:pt x="8810279" y="516566"/>
                  <a:pt x="8810279" y="527469"/>
                </a:cubicBezTo>
                <a:cubicBezTo>
                  <a:pt x="8809760" y="563810"/>
                  <a:pt x="8809760" y="600151"/>
                  <a:pt x="8810279" y="636493"/>
                </a:cubicBezTo>
                <a:cubicBezTo>
                  <a:pt x="8810279" y="649991"/>
                  <a:pt x="8811317" y="664008"/>
                  <a:pt x="8811837" y="677506"/>
                </a:cubicBezTo>
                <a:cubicBezTo>
                  <a:pt x="8811837" y="681659"/>
                  <a:pt x="8811837" y="686851"/>
                  <a:pt x="8817547" y="686332"/>
                </a:cubicBezTo>
                <a:cubicBezTo>
                  <a:pt x="8822739" y="685813"/>
                  <a:pt x="8822220" y="681659"/>
                  <a:pt x="8822220" y="678025"/>
                </a:cubicBezTo>
                <a:cubicBezTo>
                  <a:pt x="8822220" y="669200"/>
                  <a:pt x="8822739" y="660893"/>
                  <a:pt x="8822220" y="652587"/>
                </a:cubicBezTo>
                <a:cubicBezTo>
                  <a:pt x="8821701" y="641684"/>
                  <a:pt x="8826373" y="635454"/>
                  <a:pt x="8837795" y="637012"/>
                </a:cubicBezTo>
                <a:cubicBezTo>
                  <a:pt x="8849216" y="638569"/>
                  <a:pt x="8854408" y="634935"/>
                  <a:pt x="8854408" y="621956"/>
                </a:cubicBezTo>
                <a:cubicBezTo>
                  <a:pt x="8854408" y="603786"/>
                  <a:pt x="8863234" y="589249"/>
                  <a:pt x="8877770" y="577828"/>
                </a:cubicBezTo>
                <a:cubicBezTo>
                  <a:pt x="8884000" y="572636"/>
                  <a:pt x="8891268" y="569521"/>
                  <a:pt x="8895941" y="561214"/>
                </a:cubicBezTo>
                <a:cubicBezTo>
                  <a:pt x="8900613" y="552908"/>
                  <a:pt x="8927610" y="556023"/>
                  <a:pt x="8932282" y="564848"/>
                </a:cubicBezTo>
                <a:cubicBezTo>
                  <a:pt x="8934359" y="568483"/>
                  <a:pt x="8936955" y="570559"/>
                  <a:pt x="8940589" y="572636"/>
                </a:cubicBezTo>
                <a:cubicBezTo>
                  <a:pt x="8962394" y="585096"/>
                  <a:pt x="8972258" y="604305"/>
                  <a:pt x="8972258" y="628706"/>
                </a:cubicBezTo>
                <a:cubicBezTo>
                  <a:pt x="8972258" y="659855"/>
                  <a:pt x="8972258" y="691523"/>
                  <a:pt x="8972258" y="722673"/>
                </a:cubicBezTo>
                <a:lnTo>
                  <a:pt x="9035595" y="719558"/>
                </a:lnTo>
                <a:lnTo>
                  <a:pt x="9068822" y="146923"/>
                </a:lnTo>
                <a:lnTo>
                  <a:pt x="9146177" y="146923"/>
                </a:lnTo>
                <a:lnTo>
                  <a:pt x="9180961" y="716962"/>
                </a:lnTo>
                <a:lnTo>
                  <a:pt x="9225090" y="715405"/>
                </a:lnTo>
                <a:close/>
              </a:path>
            </a:pathLst>
          </a:custGeom>
          <a:solidFill>
            <a:schemeClr val="bg1">
              <a:alpha val="1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nvGrpSpPr>
          <p:cNvPr id="3" name="Group 2">
            <a:extLst>
              <a:ext uri="{FF2B5EF4-FFF2-40B4-BE49-F238E27FC236}">
                <a16:creationId xmlns:a16="http://schemas.microsoft.com/office/drawing/2014/main" id="{D3D5F95E-A64B-4CF3-896F-F3B321903429}"/>
              </a:ext>
            </a:extLst>
          </p:cNvPr>
          <p:cNvGrpSpPr/>
          <p:nvPr userDrawn="1"/>
        </p:nvGrpSpPr>
        <p:grpSpPr>
          <a:xfrm>
            <a:off x="218787" y="2622975"/>
            <a:ext cx="11517590" cy="3946317"/>
            <a:chOff x="218787" y="2622975"/>
            <a:chExt cx="11517590" cy="3946317"/>
          </a:xfrm>
          <a:solidFill>
            <a:schemeClr val="bg1">
              <a:alpha val="5000"/>
            </a:schemeClr>
          </a:solidFill>
        </p:grpSpPr>
        <p:grpSp>
          <p:nvGrpSpPr>
            <p:cNvPr id="4" name="Group 3">
              <a:extLst>
                <a:ext uri="{FF2B5EF4-FFF2-40B4-BE49-F238E27FC236}">
                  <a16:creationId xmlns:a16="http://schemas.microsoft.com/office/drawing/2014/main" id="{AC598B69-F9FE-4154-B147-8335AB2E2E58}"/>
                </a:ext>
              </a:extLst>
            </p:cNvPr>
            <p:cNvGrpSpPr/>
            <p:nvPr/>
          </p:nvGrpSpPr>
          <p:grpSpPr>
            <a:xfrm rot="12366785">
              <a:off x="10129411" y="5122363"/>
              <a:ext cx="1606966" cy="1446929"/>
              <a:chOff x="6486650" y="2648852"/>
              <a:chExt cx="2745260" cy="2471860"/>
            </a:xfrm>
            <a:grpFill/>
          </p:grpSpPr>
          <p:sp>
            <p:nvSpPr>
              <p:cNvPr id="39" name="Freeform: Shape 38">
                <a:extLst>
                  <a:ext uri="{FF2B5EF4-FFF2-40B4-BE49-F238E27FC236}">
                    <a16:creationId xmlns:a16="http://schemas.microsoft.com/office/drawing/2014/main" id="{B2891B34-6F88-4D11-AD5C-410F7771AEA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40" name="Group 39">
                <a:extLst>
                  <a:ext uri="{FF2B5EF4-FFF2-40B4-BE49-F238E27FC236}">
                    <a16:creationId xmlns:a16="http://schemas.microsoft.com/office/drawing/2014/main" id="{31D81169-CACA-4F00-B325-E9872F60ED27}"/>
                  </a:ext>
                </a:extLst>
              </p:cNvPr>
              <p:cNvGrpSpPr/>
              <p:nvPr/>
            </p:nvGrpSpPr>
            <p:grpSpPr>
              <a:xfrm>
                <a:off x="7392963" y="2648852"/>
                <a:ext cx="1838947" cy="1835405"/>
                <a:chOff x="7167947" y="1624190"/>
                <a:chExt cx="2677922" cy="2672763"/>
              </a:xfrm>
              <a:grpFill/>
            </p:grpSpPr>
            <p:sp>
              <p:nvSpPr>
                <p:cNvPr id="41" name="Freeform: Shape 40">
                  <a:extLst>
                    <a:ext uri="{FF2B5EF4-FFF2-40B4-BE49-F238E27FC236}">
                      <a16:creationId xmlns:a16="http://schemas.microsoft.com/office/drawing/2014/main" id="{F939FB8C-F4E6-45BF-BE92-A0D7E337E98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E7D2F5C8-112A-47AC-8EBA-CA3BCCFFD6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5" name="Freeform: Shape 4">
              <a:extLst>
                <a:ext uri="{FF2B5EF4-FFF2-40B4-BE49-F238E27FC236}">
                  <a16:creationId xmlns:a16="http://schemas.microsoft.com/office/drawing/2014/main" id="{B07F2CD7-68E5-49F5-BBED-77DA2BFBE7AD}"/>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p>
          </p:txBody>
        </p:sp>
        <p:grpSp>
          <p:nvGrpSpPr>
            <p:cNvPr id="6" name="Group 5">
              <a:extLst>
                <a:ext uri="{FF2B5EF4-FFF2-40B4-BE49-F238E27FC236}">
                  <a16:creationId xmlns:a16="http://schemas.microsoft.com/office/drawing/2014/main" id="{FCD81010-EBF6-414C-927A-9FFCBAFAE158}"/>
                </a:ext>
              </a:extLst>
            </p:cNvPr>
            <p:cNvGrpSpPr/>
            <p:nvPr/>
          </p:nvGrpSpPr>
          <p:grpSpPr>
            <a:xfrm rot="2159485">
              <a:off x="10055501" y="2964359"/>
              <a:ext cx="1639387" cy="985059"/>
              <a:chOff x="2753518" y="3556278"/>
              <a:chExt cx="2028524" cy="1218879"/>
            </a:xfrm>
            <a:grpFill/>
          </p:grpSpPr>
          <p:sp>
            <p:nvSpPr>
              <p:cNvPr id="35" name="Freeform: Shape 34">
                <a:extLst>
                  <a:ext uri="{FF2B5EF4-FFF2-40B4-BE49-F238E27FC236}">
                    <a16:creationId xmlns:a16="http://schemas.microsoft.com/office/drawing/2014/main" id="{C935FFD8-C758-4E69-865F-0D3F0FF08A12}"/>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6" name="Group 35">
                <a:extLst>
                  <a:ext uri="{FF2B5EF4-FFF2-40B4-BE49-F238E27FC236}">
                    <a16:creationId xmlns:a16="http://schemas.microsoft.com/office/drawing/2014/main" id="{5B2E929D-2A5A-4E4D-8AFF-089163D7F028}"/>
                  </a:ext>
                </a:extLst>
              </p:cNvPr>
              <p:cNvGrpSpPr/>
              <p:nvPr/>
            </p:nvGrpSpPr>
            <p:grpSpPr>
              <a:xfrm>
                <a:off x="3563163" y="3556278"/>
                <a:ext cx="1218879" cy="1218879"/>
                <a:chOff x="3264582" y="1870309"/>
                <a:chExt cx="1774962" cy="1774962"/>
              </a:xfrm>
              <a:grpFill/>
            </p:grpSpPr>
            <p:sp>
              <p:nvSpPr>
                <p:cNvPr id="37" name="Freeform: Shape 36">
                  <a:extLst>
                    <a:ext uri="{FF2B5EF4-FFF2-40B4-BE49-F238E27FC236}">
                      <a16:creationId xmlns:a16="http://schemas.microsoft.com/office/drawing/2014/main" id="{8A8A0495-30E8-45A0-B48A-6EFDF9C8B696}"/>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86DEB52C-C941-4797-8322-11F1C0AD0C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7" name="Freeform: Shape 6">
              <a:extLst>
                <a:ext uri="{FF2B5EF4-FFF2-40B4-BE49-F238E27FC236}">
                  <a16:creationId xmlns:a16="http://schemas.microsoft.com/office/drawing/2014/main" id="{B25B6E65-0935-40EC-806D-53C1E043E564}"/>
                </a:ext>
              </a:extLst>
            </p:cNvPr>
            <p:cNvSpPr/>
            <p:nvPr/>
          </p:nvSpPr>
          <p:spPr>
            <a:xfrm>
              <a:off x="5436819" y="3673417"/>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77478775-9720-4065-9D9F-0A2FCB97F2F0}"/>
                </a:ext>
              </a:extLst>
            </p:cNvPr>
            <p:cNvSpPr/>
            <p:nvPr/>
          </p:nvSpPr>
          <p:spPr>
            <a:xfrm>
              <a:off x="4032637" y="2622975"/>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9466B1FD-A1C4-48E5-82F9-88F257D12E08}"/>
                </a:ext>
              </a:extLst>
            </p:cNvPr>
            <p:cNvSpPr/>
            <p:nvPr/>
          </p:nvSpPr>
          <p:spPr>
            <a:xfrm>
              <a:off x="4673077" y="4204265"/>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p>
          </p:txBody>
        </p:sp>
        <p:grpSp>
          <p:nvGrpSpPr>
            <p:cNvPr id="10" name="Group 9">
              <a:extLst>
                <a:ext uri="{FF2B5EF4-FFF2-40B4-BE49-F238E27FC236}">
                  <a16:creationId xmlns:a16="http://schemas.microsoft.com/office/drawing/2014/main" id="{84777225-2D61-4C66-B198-7D070CA8492F}"/>
                </a:ext>
              </a:extLst>
            </p:cNvPr>
            <p:cNvGrpSpPr/>
            <p:nvPr/>
          </p:nvGrpSpPr>
          <p:grpSpPr>
            <a:xfrm rot="2246763">
              <a:off x="932314" y="2900862"/>
              <a:ext cx="3054679" cy="1218879"/>
              <a:chOff x="1727363" y="3556278"/>
              <a:chExt cx="3054679" cy="1218879"/>
            </a:xfrm>
            <a:grpFill/>
          </p:grpSpPr>
          <p:sp>
            <p:nvSpPr>
              <p:cNvPr id="30" name="Freeform: Shape 29">
                <a:extLst>
                  <a:ext uri="{FF2B5EF4-FFF2-40B4-BE49-F238E27FC236}">
                    <a16:creationId xmlns:a16="http://schemas.microsoft.com/office/drawing/2014/main" id="{83E67246-C28F-4691-8DF2-21886E878D4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1" name="Group 30">
                <a:extLst>
                  <a:ext uri="{FF2B5EF4-FFF2-40B4-BE49-F238E27FC236}">
                    <a16:creationId xmlns:a16="http://schemas.microsoft.com/office/drawing/2014/main" id="{25925A4A-CBF1-48EF-AB30-CEBB54EC947A}"/>
                  </a:ext>
                </a:extLst>
              </p:cNvPr>
              <p:cNvGrpSpPr/>
              <p:nvPr/>
            </p:nvGrpSpPr>
            <p:grpSpPr>
              <a:xfrm>
                <a:off x="3563163" y="3556278"/>
                <a:ext cx="1218879" cy="1218879"/>
                <a:chOff x="3264582" y="1870309"/>
                <a:chExt cx="1774962" cy="1774962"/>
              </a:xfrm>
              <a:grpFill/>
            </p:grpSpPr>
            <p:sp>
              <p:nvSpPr>
                <p:cNvPr id="33" name="Freeform: Shape 32">
                  <a:extLst>
                    <a:ext uri="{FF2B5EF4-FFF2-40B4-BE49-F238E27FC236}">
                      <a16:creationId xmlns:a16="http://schemas.microsoft.com/office/drawing/2014/main" id="{59AB121F-74A9-4A6A-B896-45331194465F}"/>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C131B02-5DBE-4634-A680-3DE71C853BD5}"/>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32" name="Freeform: Shape 31">
                <a:extLst>
                  <a:ext uri="{FF2B5EF4-FFF2-40B4-BE49-F238E27FC236}">
                    <a16:creationId xmlns:a16="http://schemas.microsoft.com/office/drawing/2014/main" id="{0D8BF0D2-0FDC-4959-85DD-F748038440E1}"/>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1" name="Group 10">
              <a:extLst>
                <a:ext uri="{FF2B5EF4-FFF2-40B4-BE49-F238E27FC236}">
                  <a16:creationId xmlns:a16="http://schemas.microsoft.com/office/drawing/2014/main" id="{3C9083CC-CC13-4BCC-8521-7079F8EBE42B}"/>
                </a:ext>
              </a:extLst>
            </p:cNvPr>
            <p:cNvGrpSpPr/>
            <p:nvPr/>
          </p:nvGrpSpPr>
          <p:grpSpPr>
            <a:xfrm>
              <a:off x="6486650" y="2648852"/>
              <a:ext cx="2745260" cy="2471860"/>
              <a:chOff x="6486650" y="2648852"/>
              <a:chExt cx="2745260" cy="2471860"/>
            </a:xfrm>
            <a:grpFill/>
          </p:grpSpPr>
          <p:sp>
            <p:nvSpPr>
              <p:cNvPr id="26" name="Freeform: Shape 25">
                <a:extLst>
                  <a:ext uri="{FF2B5EF4-FFF2-40B4-BE49-F238E27FC236}">
                    <a16:creationId xmlns:a16="http://schemas.microsoft.com/office/drawing/2014/main" id="{7CC45CD8-C56F-467E-BEF3-DF307BE9C4B4}"/>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27" name="Group 26">
                <a:extLst>
                  <a:ext uri="{FF2B5EF4-FFF2-40B4-BE49-F238E27FC236}">
                    <a16:creationId xmlns:a16="http://schemas.microsoft.com/office/drawing/2014/main" id="{A74DC46F-EE01-49F6-894A-71B37D0AC15C}"/>
                  </a:ext>
                </a:extLst>
              </p:cNvPr>
              <p:cNvGrpSpPr/>
              <p:nvPr/>
            </p:nvGrpSpPr>
            <p:grpSpPr>
              <a:xfrm>
                <a:off x="7392963" y="2648852"/>
                <a:ext cx="1838947" cy="1835405"/>
                <a:chOff x="7167947" y="1624190"/>
                <a:chExt cx="2677922" cy="2672763"/>
              </a:xfrm>
              <a:grpFill/>
            </p:grpSpPr>
            <p:sp>
              <p:nvSpPr>
                <p:cNvPr id="28" name="Freeform: Shape 27">
                  <a:extLst>
                    <a:ext uri="{FF2B5EF4-FFF2-40B4-BE49-F238E27FC236}">
                      <a16:creationId xmlns:a16="http://schemas.microsoft.com/office/drawing/2014/main" id="{1AB69D80-C161-41AB-A5DD-3B118793A012}"/>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18FFC3D-130E-4587-9FAD-F134E15CA98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12" name="Group 11">
              <a:extLst>
                <a:ext uri="{FF2B5EF4-FFF2-40B4-BE49-F238E27FC236}">
                  <a16:creationId xmlns:a16="http://schemas.microsoft.com/office/drawing/2014/main" id="{4AE715F5-3FF5-4CC0-99F7-2396CA9783A9}"/>
                </a:ext>
              </a:extLst>
            </p:cNvPr>
            <p:cNvGrpSpPr/>
            <p:nvPr/>
          </p:nvGrpSpPr>
          <p:grpSpPr>
            <a:xfrm rot="18655185">
              <a:off x="7923365" y="4809769"/>
              <a:ext cx="1639387" cy="985059"/>
              <a:chOff x="2753518" y="3556278"/>
              <a:chExt cx="2028524" cy="1218879"/>
            </a:xfrm>
            <a:grpFill/>
          </p:grpSpPr>
          <p:sp>
            <p:nvSpPr>
              <p:cNvPr id="22" name="Freeform: Shape 21">
                <a:extLst>
                  <a:ext uri="{FF2B5EF4-FFF2-40B4-BE49-F238E27FC236}">
                    <a16:creationId xmlns:a16="http://schemas.microsoft.com/office/drawing/2014/main" id="{D307BAC0-5062-49C4-A10C-F15443D0B43E}"/>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23" name="Group 22">
                <a:extLst>
                  <a:ext uri="{FF2B5EF4-FFF2-40B4-BE49-F238E27FC236}">
                    <a16:creationId xmlns:a16="http://schemas.microsoft.com/office/drawing/2014/main" id="{1CF69320-9037-483C-B337-9C3798F9516C}"/>
                  </a:ext>
                </a:extLst>
              </p:cNvPr>
              <p:cNvGrpSpPr/>
              <p:nvPr/>
            </p:nvGrpSpPr>
            <p:grpSpPr>
              <a:xfrm>
                <a:off x="3563163" y="3556278"/>
                <a:ext cx="1218879" cy="1218879"/>
                <a:chOff x="3264582" y="1870309"/>
                <a:chExt cx="1774962" cy="1774962"/>
              </a:xfrm>
              <a:grpFill/>
            </p:grpSpPr>
            <p:sp>
              <p:nvSpPr>
                <p:cNvPr id="24" name="Freeform: Shape 23">
                  <a:extLst>
                    <a:ext uri="{FF2B5EF4-FFF2-40B4-BE49-F238E27FC236}">
                      <a16:creationId xmlns:a16="http://schemas.microsoft.com/office/drawing/2014/main" id="{E8FAEED8-8E0A-4D16-BC31-1DD02EB1FE8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BEF1D94-1333-4CA0-B29B-49A00AFB5E0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grpSp>
          <p:nvGrpSpPr>
            <p:cNvPr id="13" name="Group 12">
              <a:extLst>
                <a:ext uri="{FF2B5EF4-FFF2-40B4-BE49-F238E27FC236}">
                  <a16:creationId xmlns:a16="http://schemas.microsoft.com/office/drawing/2014/main" id="{A6943520-8E50-4DAD-A59E-7A5A1DEE2133}"/>
                </a:ext>
              </a:extLst>
            </p:cNvPr>
            <p:cNvGrpSpPr/>
            <p:nvPr/>
          </p:nvGrpSpPr>
          <p:grpSpPr>
            <a:xfrm>
              <a:off x="218787" y="4076953"/>
              <a:ext cx="2745260" cy="2471860"/>
              <a:chOff x="6486650" y="2648852"/>
              <a:chExt cx="2745260" cy="2471860"/>
            </a:xfrm>
            <a:grpFill/>
          </p:grpSpPr>
          <p:sp>
            <p:nvSpPr>
              <p:cNvPr id="18" name="Freeform: Shape 17">
                <a:extLst>
                  <a:ext uri="{FF2B5EF4-FFF2-40B4-BE49-F238E27FC236}">
                    <a16:creationId xmlns:a16="http://schemas.microsoft.com/office/drawing/2014/main" id="{CA826ACA-0EB1-4F7B-86EA-A2622410F8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9" name="Group 18">
                <a:extLst>
                  <a:ext uri="{FF2B5EF4-FFF2-40B4-BE49-F238E27FC236}">
                    <a16:creationId xmlns:a16="http://schemas.microsoft.com/office/drawing/2014/main" id="{C1613B70-341B-437A-A0D4-569BDB3F76E5}"/>
                  </a:ext>
                </a:extLst>
              </p:cNvPr>
              <p:cNvGrpSpPr/>
              <p:nvPr/>
            </p:nvGrpSpPr>
            <p:grpSpPr>
              <a:xfrm>
                <a:off x="7392963" y="2648852"/>
                <a:ext cx="1838947" cy="1835405"/>
                <a:chOff x="7167947" y="1624190"/>
                <a:chExt cx="2677922" cy="2672763"/>
              </a:xfrm>
              <a:grpFill/>
            </p:grpSpPr>
            <p:sp>
              <p:nvSpPr>
                <p:cNvPr id="20" name="Freeform: Shape 19">
                  <a:extLst>
                    <a:ext uri="{FF2B5EF4-FFF2-40B4-BE49-F238E27FC236}">
                      <a16:creationId xmlns:a16="http://schemas.microsoft.com/office/drawing/2014/main" id="{A96EF5B8-28BF-47BD-A097-7ADED01EDC98}"/>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A9D3A2AA-E3A6-42DB-936E-D30F8E2F943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4" name="Freeform: Shape 13">
              <a:extLst>
                <a:ext uri="{FF2B5EF4-FFF2-40B4-BE49-F238E27FC236}">
                  <a16:creationId xmlns:a16="http://schemas.microsoft.com/office/drawing/2014/main" id="{07C996FD-CF0A-4F68-895E-6062455A1573}"/>
                </a:ext>
              </a:extLst>
            </p:cNvPr>
            <p:cNvSpPr/>
            <p:nvPr/>
          </p:nvSpPr>
          <p:spPr>
            <a:xfrm>
              <a:off x="4309443" y="5224203"/>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96A48627-8991-4822-BA51-E0B5CA3A4F9C}"/>
                </a:ext>
              </a:extLst>
            </p:cNvPr>
            <p:cNvSpPr/>
            <p:nvPr/>
          </p:nvSpPr>
          <p:spPr>
            <a:xfrm>
              <a:off x="3167084" y="459589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5F068BD-5041-4E65-88AE-B9DC621AE8FB}"/>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DBF296DB-D0C8-471D-91FE-F4B26B99C108}"/>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grpSp>
    </p:spTree>
    <p:extLst>
      <p:ext uri="{BB962C8B-B14F-4D97-AF65-F5344CB8AC3E}">
        <p14:creationId xmlns:p14="http://schemas.microsoft.com/office/powerpoint/2010/main" val="1946809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Introduction">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624BCA1-E0EF-42A1-B762-D68E4B984818}"/>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05C258CF-58AC-4C7A-A953-392693E55383}"/>
              </a:ext>
              <a:ext uri="{C183D7F6-B498-43B3-948B-1728B52AA6E4}">
                <adec:decorative xmlns:adec="http://schemas.microsoft.com/office/drawing/2017/decorative" val="1"/>
              </a:ext>
            </a:extLst>
          </p:cNvPr>
          <p:cNvSpPr/>
          <p:nvPr userDrawn="1"/>
        </p:nvSpPr>
        <p:spPr>
          <a:xfrm>
            <a:off x="0" y="-3537"/>
            <a:ext cx="12192000" cy="4463002"/>
          </a:xfrm>
          <a:custGeom>
            <a:avLst/>
            <a:gdLst>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7294008 w 12192000"/>
              <a:gd name="connsiteY10" fmla="*/ 2210393 h 4463002"/>
              <a:gd name="connsiteX11" fmla="*/ 6051190 w 12192000"/>
              <a:gd name="connsiteY11" fmla="*/ 2210393 h 4463002"/>
              <a:gd name="connsiteX12" fmla="*/ 5343524 w 12192000"/>
              <a:gd name="connsiteY12" fmla="*/ 2210393 h 4463002"/>
              <a:gd name="connsiteX13" fmla="*/ 5343524 w 12192000"/>
              <a:gd name="connsiteY13" fmla="*/ 2209238 h 4463002"/>
              <a:gd name="connsiteX14" fmla="*/ 0 w 12192000"/>
              <a:gd name="connsiteY14" fmla="*/ 2209238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7294008 w 12192000"/>
              <a:gd name="connsiteY10" fmla="*/ 2210393 h 4463002"/>
              <a:gd name="connsiteX11" fmla="*/ 5343524 w 12192000"/>
              <a:gd name="connsiteY11" fmla="*/ 2210393 h 4463002"/>
              <a:gd name="connsiteX12" fmla="*/ 5343524 w 12192000"/>
              <a:gd name="connsiteY12" fmla="*/ 2209238 h 4463002"/>
              <a:gd name="connsiteX13" fmla="*/ 0 w 12192000"/>
              <a:gd name="connsiteY13" fmla="*/ 2209238 h 4463002"/>
              <a:gd name="connsiteX14" fmla="*/ 0 w 12192000"/>
              <a:gd name="connsiteY14"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5343524 w 12192000"/>
              <a:gd name="connsiteY10" fmla="*/ 2210393 h 4463002"/>
              <a:gd name="connsiteX11" fmla="*/ 5343524 w 12192000"/>
              <a:gd name="connsiteY11" fmla="*/ 2209238 h 4463002"/>
              <a:gd name="connsiteX12" fmla="*/ 0 w 12192000"/>
              <a:gd name="connsiteY12" fmla="*/ 2209238 h 4463002"/>
              <a:gd name="connsiteX13" fmla="*/ 0 w 12192000"/>
              <a:gd name="connsiteY13"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5343524 w 12192000"/>
              <a:gd name="connsiteY9" fmla="*/ 2210393 h 4463002"/>
              <a:gd name="connsiteX10" fmla="*/ 5343524 w 12192000"/>
              <a:gd name="connsiteY10" fmla="*/ 2209238 h 4463002"/>
              <a:gd name="connsiteX11" fmla="*/ 0 w 12192000"/>
              <a:gd name="connsiteY11" fmla="*/ 2209238 h 4463002"/>
              <a:gd name="connsiteX12" fmla="*/ 0 w 12192000"/>
              <a:gd name="connsiteY12"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5343524 w 12192000"/>
              <a:gd name="connsiteY8" fmla="*/ 2210393 h 4463002"/>
              <a:gd name="connsiteX9" fmla="*/ 5343524 w 12192000"/>
              <a:gd name="connsiteY9" fmla="*/ 2209238 h 4463002"/>
              <a:gd name="connsiteX10" fmla="*/ 0 w 12192000"/>
              <a:gd name="connsiteY10" fmla="*/ 2209238 h 4463002"/>
              <a:gd name="connsiteX11" fmla="*/ 0 w 12192000"/>
              <a:gd name="connsiteY11"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5343524 w 12192000"/>
              <a:gd name="connsiteY8" fmla="*/ 2210393 h 4463002"/>
              <a:gd name="connsiteX9" fmla="*/ 0 w 12192000"/>
              <a:gd name="connsiteY9" fmla="*/ 2209238 h 4463002"/>
              <a:gd name="connsiteX10" fmla="*/ 0 w 12192000"/>
              <a:gd name="connsiteY10"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0 w 12192000"/>
              <a:gd name="connsiteY8" fmla="*/ 2209238 h 4463002"/>
              <a:gd name="connsiteX9" fmla="*/ 0 w 12192000"/>
              <a:gd name="connsiteY9"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0 w 12192000"/>
              <a:gd name="connsiteY7" fmla="*/ 2209238 h 4463002"/>
              <a:gd name="connsiteX8" fmla="*/ 0 w 12192000"/>
              <a:gd name="connsiteY8" fmla="*/ 0 h 4463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4463002">
                <a:moveTo>
                  <a:pt x="0" y="0"/>
                </a:moveTo>
                <a:lnTo>
                  <a:pt x="12192000" y="0"/>
                </a:lnTo>
                <a:lnTo>
                  <a:pt x="12192000" y="4463002"/>
                </a:lnTo>
                <a:cubicBezTo>
                  <a:pt x="12191459" y="4451584"/>
                  <a:pt x="12190919" y="4440167"/>
                  <a:pt x="12190378" y="4428749"/>
                </a:cubicBezTo>
                <a:cubicBezTo>
                  <a:pt x="12079768" y="3266647"/>
                  <a:pt x="11158638" y="2340865"/>
                  <a:pt x="9998648" y="2223060"/>
                </a:cubicBezTo>
                <a:lnTo>
                  <a:pt x="9764803" y="2211252"/>
                </a:lnTo>
                <a:lnTo>
                  <a:pt x="9764803" y="2210393"/>
                </a:lnTo>
                <a:lnTo>
                  <a:pt x="0" y="2209238"/>
                </a:lnTo>
                <a:lnTo>
                  <a:pt x="0" y="0"/>
                </a:ln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5F9CDC83-34B8-4E32-84EC-92854CEE4996}"/>
              </a:ext>
              <a:ext uri="{C183D7F6-B498-43B3-948B-1728B52AA6E4}">
                <adec:decorative xmlns:adec="http://schemas.microsoft.com/office/drawing/2017/decorative" val="1"/>
              </a:ext>
            </a:extLst>
          </p:cNvPr>
          <p:cNvSpPr/>
          <p:nvPr userDrawn="1"/>
        </p:nvSpPr>
        <p:spPr>
          <a:xfrm>
            <a:off x="0" y="-3537"/>
            <a:ext cx="12192000" cy="4463002"/>
          </a:xfrm>
          <a:custGeom>
            <a:avLst/>
            <a:gdLst>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7294008 w 12192000"/>
              <a:gd name="connsiteY10" fmla="*/ 2210393 h 4463002"/>
              <a:gd name="connsiteX11" fmla="*/ 6051190 w 12192000"/>
              <a:gd name="connsiteY11" fmla="*/ 2210393 h 4463002"/>
              <a:gd name="connsiteX12" fmla="*/ 5343524 w 12192000"/>
              <a:gd name="connsiteY12" fmla="*/ 2210393 h 4463002"/>
              <a:gd name="connsiteX13" fmla="*/ 5343524 w 12192000"/>
              <a:gd name="connsiteY13" fmla="*/ 2209238 h 4463002"/>
              <a:gd name="connsiteX14" fmla="*/ 0 w 12192000"/>
              <a:gd name="connsiteY14" fmla="*/ 2209238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7294008 w 12192000"/>
              <a:gd name="connsiteY10" fmla="*/ 2210393 h 4463002"/>
              <a:gd name="connsiteX11" fmla="*/ 5343524 w 12192000"/>
              <a:gd name="connsiteY11" fmla="*/ 2210393 h 4463002"/>
              <a:gd name="connsiteX12" fmla="*/ 5343524 w 12192000"/>
              <a:gd name="connsiteY12" fmla="*/ 2209238 h 4463002"/>
              <a:gd name="connsiteX13" fmla="*/ 0 w 12192000"/>
              <a:gd name="connsiteY13" fmla="*/ 2209238 h 4463002"/>
              <a:gd name="connsiteX14" fmla="*/ 0 w 12192000"/>
              <a:gd name="connsiteY14"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5343524 w 12192000"/>
              <a:gd name="connsiteY10" fmla="*/ 2210393 h 4463002"/>
              <a:gd name="connsiteX11" fmla="*/ 5343524 w 12192000"/>
              <a:gd name="connsiteY11" fmla="*/ 2209238 h 4463002"/>
              <a:gd name="connsiteX12" fmla="*/ 0 w 12192000"/>
              <a:gd name="connsiteY12" fmla="*/ 2209238 h 4463002"/>
              <a:gd name="connsiteX13" fmla="*/ 0 w 12192000"/>
              <a:gd name="connsiteY13"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5343524 w 12192000"/>
              <a:gd name="connsiteY9" fmla="*/ 2210393 h 4463002"/>
              <a:gd name="connsiteX10" fmla="*/ 5343524 w 12192000"/>
              <a:gd name="connsiteY10" fmla="*/ 2209238 h 4463002"/>
              <a:gd name="connsiteX11" fmla="*/ 0 w 12192000"/>
              <a:gd name="connsiteY11" fmla="*/ 2209238 h 4463002"/>
              <a:gd name="connsiteX12" fmla="*/ 0 w 12192000"/>
              <a:gd name="connsiteY12"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5343524 w 12192000"/>
              <a:gd name="connsiteY8" fmla="*/ 2210393 h 4463002"/>
              <a:gd name="connsiteX9" fmla="*/ 5343524 w 12192000"/>
              <a:gd name="connsiteY9" fmla="*/ 2209238 h 4463002"/>
              <a:gd name="connsiteX10" fmla="*/ 0 w 12192000"/>
              <a:gd name="connsiteY10" fmla="*/ 2209238 h 4463002"/>
              <a:gd name="connsiteX11" fmla="*/ 0 w 12192000"/>
              <a:gd name="connsiteY11"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5343524 w 12192000"/>
              <a:gd name="connsiteY8" fmla="*/ 2210393 h 4463002"/>
              <a:gd name="connsiteX9" fmla="*/ 0 w 12192000"/>
              <a:gd name="connsiteY9" fmla="*/ 2209238 h 4463002"/>
              <a:gd name="connsiteX10" fmla="*/ 0 w 12192000"/>
              <a:gd name="connsiteY10"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0 w 12192000"/>
              <a:gd name="connsiteY8" fmla="*/ 2209238 h 4463002"/>
              <a:gd name="connsiteX9" fmla="*/ 0 w 12192000"/>
              <a:gd name="connsiteY9"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0 w 12192000"/>
              <a:gd name="connsiteY7" fmla="*/ 2209238 h 4463002"/>
              <a:gd name="connsiteX8" fmla="*/ 0 w 12192000"/>
              <a:gd name="connsiteY8" fmla="*/ 0 h 4463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4463002">
                <a:moveTo>
                  <a:pt x="0" y="0"/>
                </a:moveTo>
                <a:lnTo>
                  <a:pt x="12192000" y="0"/>
                </a:lnTo>
                <a:lnTo>
                  <a:pt x="12192000" y="4463002"/>
                </a:lnTo>
                <a:cubicBezTo>
                  <a:pt x="12191459" y="4451584"/>
                  <a:pt x="12190919" y="4440167"/>
                  <a:pt x="12190378" y="4428749"/>
                </a:cubicBezTo>
                <a:cubicBezTo>
                  <a:pt x="12079768" y="3266647"/>
                  <a:pt x="11158638" y="2340865"/>
                  <a:pt x="9998648" y="2223060"/>
                </a:cubicBezTo>
                <a:lnTo>
                  <a:pt x="9764803" y="2211252"/>
                </a:lnTo>
                <a:lnTo>
                  <a:pt x="9764803" y="2210393"/>
                </a:lnTo>
                <a:lnTo>
                  <a:pt x="0" y="2209238"/>
                </a:lnTo>
                <a:lnTo>
                  <a:pt x="0" y="0"/>
                </a:lnTo>
                <a:close/>
              </a:path>
            </a:pathLst>
          </a:custGeom>
          <a:solidFill>
            <a:schemeClr val="accent2">
              <a:lumMod val="75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a:extLst>
              <a:ext uri="{FF2B5EF4-FFF2-40B4-BE49-F238E27FC236}">
                <a16:creationId xmlns:a16="http://schemas.microsoft.com/office/drawing/2014/main" id="{21E215A6-E6FC-4D5A-9881-E87CC750741B}"/>
              </a:ext>
            </a:extLst>
          </p:cNvPr>
          <p:cNvSpPr>
            <a:spLocks noGrp="1"/>
          </p:cNvSpPr>
          <p:nvPr>
            <p:ph type="title"/>
          </p:nvPr>
        </p:nvSpPr>
        <p:spPr>
          <a:xfrm>
            <a:off x="2743200" y="1"/>
            <a:ext cx="9432315" cy="2198972"/>
          </a:xfrm>
          <a:custGeom>
            <a:avLst/>
            <a:gdLst>
              <a:gd name="connsiteX0" fmla="*/ 0 w 10240035"/>
              <a:gd name="connsiteY0" fmla="*/ 0 h 2198971"/>
              <a:gd name="connsiteX1" fmla="*/ 10240035 w 10240035"/>
              <a:gd name="connsiteY1" fmla="*/ 0 h 2198971"/>
              <a:gd name="connsiteX2" fmla="*/ 10240035 w 10240035"/>
              <a:gd name="connsiteY2" fmla="*/ 0 h 2198971"/>
              <a:gd name="connsiteX3" fmla="*/ 10240035 w 10240035"/>
              <a:gd name="connsiteY3" fmla="*/ 1099486 h 2198971"/>
              <a:gd name="connsiteX4" fmla="*/ 9140549 w 10240035"/>
              <a:gd name="connsiteY4" fmla="*/ 2198972 h 2198971"/>
              <a:gd name="connsiteX5" fmla="*/ 1099486 w 10240035"/>
              <a:gd name="connsiteY5" fmla="*/ 2198971 h 2198971"/>
              <a:gd name="connsiteX6" fmla="*/ 0 w 10240035"/>
              <a:gd name="connsiteY6" fmla="*/ 1099485 h 2198971"/>
              <a:gd name="connsiteX7" fmla="*/ 0 w 10240035"/>
              <a:gd name="connsiteY7" fmla="*/ 0 h 2198971"/>
              <a:gd name="connsiteX8" fmla="*/ 0 w 10240035"/>
              <a:gd name="connsiteY8" fmla="*/ 0 h 2198971"/>
              <a:gd name="connsiteX0" fmla="*/ 0 w 10240035"/>
              <a:gd name="connsiteY0" fmla="*/ 0 h 2198972"/>
              <a:gd name="connsiteX1" fmla="*/ 10240035 w 10240035"/>
              <a:gd name="connsiteY1" fmla="*/ 0 h 2198972"/>
              <a:gd name="connsiteX2" fmla="*/ 10240035 w 10240035"/>
              <a:gd name="connsiteY2" fmla="*/ 0 h 2198972"/>
              <a:gd name="connsiteX3" fmla="*/ 914054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914054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889670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869858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831758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795182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795182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9371355 w 10240035"/>
              <a:gd name="connsiteY2" fmla="*/ 152400 h 2198972"/>
              <a:gd name="connsiteX3" fmla="*/ 795182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9371355 w 10240035"/>
              <a:gd name="connsiteY2" fmla="*/ 152400 h 2198972"/>
              <a:gd name="connsiteX3" fmla="*/ 795182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9371355 w 10240035"/>
              <a:gd name="connsiteY2" fmla="*/ 152400 h 2198972"/>
              <a:gd name="connsiteX3" fmla="*/ 795182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661291"/>
              <a:gd name="connsiteY0" fmla="*/ 0 h 2198972"/>
              <a:gd name="connsiteX1" fmla="*/ 10240035 w 10661291"/>
              <a:gd name="connsiteY1" fmla="*/ 0 h 2198972"/>
              <a:gd name="connsiteX2" fmla="*/ 7951829 w 10661291"/>
              <a:gd name="connsiteY2" fmla="*/ 2198972 h 2198972"/>
              <a:gd name="connsiteX3" fmla="*/ 1099486 w 10661291"/>
              <a:gd name="connsiteY3" fmla="*/ 2198971 h 2198972"/>
              <a:gd name="connsiteX4" fmla="*/ 0 w 10661291"/>
              <a:gd name="connsiteY4" fmla="*/ 1099485 h 2198972"/>
              <a:gd name="connsiteX5" fmla="*/ 0 w 10661291"/>
              <a:gd name="connsiteY5" fmla="*/ 0 h 2198972"/>
              <a:gd name="connsiteX6" fmla="*/ 0 w 10661291"/>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0 h 2198972"/>
              <a:gd name="connsiteX5" fmla="*/ 0 w 10240035"/>
              <a:gd name="connsiteY5" fmla="*/ 0 h 2198972"/>
              <a:gd name="connsiteX0" fmla="*/ 80772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0 h 2198972"/>
              <a:gd name="connsiteX5" fmla="*/ 807720 w 10240035"/>
              <a:gd name="connsiteY5" fmla="*/ 0 h 2198972"/>
              <a:gd name="connsiteX0" fmla="*/ 900020 w 10332335"/>
              <a:gd name="connsiteY0" fmla="*/ 0 h 2198972"/>
              <a:gd name="connsiteX1" fmla="*/ 10332335 w 10332335"/>
              <a:gd name="connsiteY1" fmla="*/ 0 h 2198972"/>
              <a:gd name="connsiteX2" fmla="*/ 8044129 w 10332335"/>
              <a:gd name="connsiteY2" fmla="*/ 2198972 h 2198972"/>
              <a:gd name="connsiteX3" fmla="*/ 1191786 w 10332335"/>
              <a:gd name="connsiteY3" fmla="*/ 2198971 h 2198972"/>
              <a:gd name="connsiteX4" fmla="*/ 900020 w 10332335"/>
              <a:gd name="connsiteY4" fmla="*/ 0 h 2198972"/>
              <a:gd name="connsiteX0" fmla="*/ 325154 w 9757469"/>
              <a:gd name="connsiteY0" fmla="*/ 0 h 2198972"/>
              <a:gd name="connsiteX1" fmla="*/ 9757469 w 9757469"/>
              <a:gd name="connsiteY1" fmla="*/ 0 h 2198972"/>
              <a:gd name="connsiteX2" fmla="*/ 7469263 w 9757469"/>
              <a:gd name="connsiteY2" fmla="*/ 2198972 h 2198972"/>
              <a:gd name="connsiteX3" fmla="*/ 616920 w 9757469"/>
              <a:gd name="connsiteY3" fmla="*/ 2198971 h 2198972"/>
              <a:gd name="connsiteX4" fmla="*/ 325154 w 9757469"/>
              <a:gd name="connsiteY4" fmla="*/ 0 h 2198972"/>
              <a:gd name="connsiteX0" fmla="*/ 0 w 9432315"/>
              <a:gd name="connsiteY0" fmla="*/ 0 h 2198972"/>
              <a:gd name="connsiteX1" fmla="*/ 9432315 w 9432315"/>
              <a:gd name="connsiteY1" fmla="*/ 0 h 2198972"/>
              <a:gd name="connsiteX2" fmla="*/ 7144109 w 9432315"/>
              <a:gd name="connsiteY2" fmla="*/ 2198972 h 2198972"/>
              <a:gd name="connsiteX3" fmla="*/ 291766 w 9432315"/>
              <a:gd name="connsiteY3" fmla="*/ 2198971 h 2198972"/>
              <a:gd name="connsiteX4" fmla="*/ 0 w 9432315"/>
              <a:gd name="connsiteY4" fmla="*/ 0 h 2198972"/>
              <a:gd name="connsiteX0" fmla="*/ 69347 w 9501662"/>
              <a:gd name="connsiteY0" fmla="*/ 0 h 2198972"/>
              <a:gd name="connsiteX1" fmla="*/ 9501662 w 9501662"/>
              <a:gd name="connsiteY1" fmla="*/ 0 h 2198972"/>
              <a:gd name="connsiteX2" fmla="*/ 7213456 w 9501662"/>
              <a:gd name="connsiteY2" fmla="*/ 2198972 h 2198972"/>
              <a:gd name="connsiteX3" fmla="*/ 86793 w 9501662"/>
              <a:gd name="connsiteY3" fmla="*/ 2198971 h 2198972"/>
              <a:gd name="connsiteX4" fmla="*/ 69347 w 9501662"/>
              <a:gd name="connsiteY4" fmla="*/ 0 h 2198972"/>
              <a:gd name="connsiteX0" fmla="*/ 0 w 9432315"/>
              <a:gd name="connsiteY0" fmla="*/ 0 h 2198972"/>
              <a:gd name="connsiteX1" fmla="*/ 9432315 w 9432315"/>
              <a:gd name="connsiteY1" fmla="*/ 0 h 2198972"/>
              <a:gd name="connsiteX2" fmla="*/ 7144109 w 9432315"/>
              <a:gd name="connsiteY2" fmla="*/ 2198972 h 2198972"/>
              <a:gd name="connsiteX3" fmla="*/ 17446 w 9432315"/>
              <a:gd name="connsiteY3" fmla="*/ 2198971 h 2198972"/>
              <a:gd name="connsiteX4" fmla="*/ 0 w 9432315"/>
              <a:gd name="connsiteY4" fmla="*/ 0 h 2198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32315" h="2198972">
                <a:moveTo>
                  <a:pt x="0" y="0"/>
                </a:moveTo>
                <a:lnTo>
                  <a:pt x="9432315" y="0"/>
                </a:lnTo>
                <a:cubicBezTo>
                  <a:pt x="9248860" y="1235175"/>
                  <a:pt x="8210334" y="2137277"/>
                  <a:pt x="7144109" y="2198972"/>
                </a:cubicBezTo>
                <a:lnTo>
                  <a:pt x="17446" y="2198971"/>
                </a:lnTo>
                <a:cubicBezTo>
                  <a:pt x="30721" y="1146676"/>
                  <a:pt x="575" y="838935"/>
                  <a:pt x="0" y="0"/>
                </a:cubicBezTo>
                <a:close/>
              </a:path>
            </a:pathLst>
          </a:custGeom>
          <a:solidFill>
            <a:schemeClr val="accent2">
              <a:alpha val="80000"/>
            </a:schemeClr>
          </a:solidFill>
        </p:spPr>
        <p:txBody>
          <a:bodyPr/>
          <a:lstStyle>
            <a:lvl1pPr marL="548640">
              <a:lnSpc>
                <a:spcPct val="100000"/>
              </a:lnSpc>
              <a:defRPr>
                <a:solidFill>
                  <a:schemeClr val="bg2"/>
                </a:solidFill>
              </a:defRPr>
            </a:lvl1pPr>
          </a:lstStyle>
          <a:p>
            <a:r>
              <a:rPr lang="en-US">
                <a:solidFill>
                  <a:srgbClr val="FFFFFF"/>
                </a:solidFill>
              </a:rPr>
              <a:t>Click to edit Master title style</a:t>
            </a:r>
            <a:endParaRPr lang="en-US" dirty="0">
              <a:solidFill>
                <a:srgbClr val="FFFFFF"/>
              </a:solidFill>
            </a:endParaRPr>
          </a:p>
        </p:txBody>
      </p:sp>
      <p:sp>
        <p:nvSpPr>
          <p:cNvPr id="18" name="Picture Placeholder 17">
            <a:extLst>
              <a:ext uri="{FF2B5EF4-FFF2-40B4-BE49-F238E27FC236}">
                <a16:creationId xmlns:a16="http://schemas.microsoft.com/office/drawing/2014/main" id="{704EC18E-B48D-4AD7-A5B5-3D57255D1A23}"/>
              </a:ext>
            </a:extLst>
          </p:cNvPr>
          <p:cNvSpPr>
            <a:spLocks noGrp="1"/>
          </p:cNvSpPr>
          <p:nvPr>
            <p:ph type="pic" sz="quarter" idx="13"/>
          </p:nvPr>
        </p:nvSpPr>
        <p:spPr>
          <a:xfrm>
            <a:off x="-16483" y="0"/>
            <a:ext cx="2773332" cy="2202508"/>
          </a:xfrm>
          <a:custGeom>
            <a:avLst/>
            <a:gdLst>
              <a:gd name="connsiteX0" fmla="*/ 0 w 2773332"/>
              <a:gd name="connsiteY0" fmla="*/ 0 h 2202508"/>
              <a:gd name="connsiteX1" fmla="*/ 2773332 w 2773332"/>
              <a:gd name="connsiteY1" fmla="*/ 0 h 2202508"/>
              <a:gd name="connsiteX2" fmla="*/ 2773332 w 2773332"/>
              <a:gd name="connsiteY2" fmla="*/ 2202508 h 2202508"/>
              <a:gd name="connsiteX3" fmla="*/ 0 w 2773332"/>
              <a:gd name="connsiteY3" fmla="*/ 2202508 h 2202508"/>
            </a:gdLst>
            <a:ahLst/>
            <a:cxnLst>
              <a:cxn ang="0">
                <a:pos x="connsiteX0" y="connsiteY0"/>
              </a:cxn>
              <a:cxn ang="0">
                <a:pos x="connsiteX1" y="connsiteY1"/>
              </a:cxn>
              <a:cxn ang="0">
                <a:pos x="connsiteX2" y="connsiteY2"/>
              </a:cxn>
              <a:cxn ang="0">
                <a:pos x="connsiteX3" y="connsiteY3"/>
              </a:cxn>
            </a:cxnLst>
            <a:rect l="l" t="t" r="r" b="b"/>
            <a:pathLst>
              <a:path w="2773332" h="2202508">
                <a:moveTo>
                  <a:pt x="0" y="0"/>
                </a:moveTo>
                <a:lnTo>
                  <a:pt x="2773332" y="0"/>
                </a:lnTo>
                <a:lnTo>
                  <a:pt x="2773332" y="2202508"/>
                </a:lnTo>
                <a:lnTo>
                  <a:pt x="0" y="2202508"/>
                </a:lnTo>
                <a:close/>
              </a:path>
            </a:pathLst>
          </a:custGeom>
          <a:solidFill>
            <a:schemeClr val="accent6"/>
          </a:solidFill>
        </p:spPr>
        <p:txBody>
          <a:bodyPr wrap="square">
            <a:noAutofit/>
          </a:bodyPr>
          <a:lstStyle/>
          <a:p>
            <a:r>
              <a:rPr lang="en-US"/>
              <a:t>Click icon to add picture</a:t>
            </a:r>
            <a:endParaRPr lang="en-US" dirty="0"/>
          </a:p>
        </p:txBody>
      </p:sp>
      <p:sp>
        <p:nvSpPr>
          <p:cNvPr id="21" name="Picture Placeholder 20">
            <a:extLst>
              <a:ext uri="{FF2B5EF4-FFF2-40B4-BE49-F238E27FC236}">
                <a16:creationId xmlns:a16="http://schemas.microsoft.com/office/drawing/2014/main" id="{FAE5A08C-2BA6-4754-806E-3BEAE8D2EC19}"/>
              </a:ext>
            </a:extLst>
          </p:cNvPr>
          <p:cNvSpPr>
            <a:spLocks noGrp="1"/>
          </p:cNvSpPr>
          <p:nvPr>
            <p:ph type="pic" sz="quarter" idx="14"/>
          </p:nvPr>
        </p:nvSpPr>
        <p:spPr>
          <a:xfrm>
            <a:off x="-16484" y="2202508"/>
            <a:ext cx="2773332" cy="2327746"/>
          </a:xfrm>
          <a:custGeom>
            <a:avLst/>
            <a:gdLst>
              <a:gd name="connsiteX0" fmla="*/ 0 w 2773332"/>
              <a:gd name="connsiteY0" fmla="*/ 0 h 2327746"/>
              <a:gd name="connsiteX1" fmla="*/ 2773332 w 2773332"/>
              <a:gd name="connsiteY1" fmla="*/ 0 h 2327746"/>
              <a:gd name="connsiteX2" fmla="*/ 2773332 w 2773332"/>
              <a:gd name="connsiteY2" fmla="*/ 2327746 h 2327746"/>
              <a:gd name="connsiteX3" fmla="*/ 0 w 2773332"/>
              <a:gd name="connsiteY3" fmla="*/ 2327746 h 2327746"/>
            </a:gdLst>
            <a:ahLst/>
            <a:cxnLst>
              <a:cxn ang="0">
                <a:pos x="connsiteX0" y="connsiteY0"/>
              </a:cxn>
              <a:cxn ang="0">
                <a:pos x="connsiteX1" y="connsiteY1"/>
              </a:cxn>
              <a:cxn ang="0">
                <a:pos x="connsiteX2" y="connsiteY2"/>
              </a:cxn>
              <a:cxn ang="0">
                <a:pos x="connsiteX3" y="connsiteY3"/>
              </a:cxn>
            </a:cxnLst>
            <a:rect l="l" t="t" r="r" b="b"/>
            <a:pathLst>
              <a:path w="2773332" h="2327746">
                <a:moveTo>
                  <a:pt x="0" y="0"/>
                </a:moveTo>
                <a:lnTo>
                  <a:pt x="2773332" y="0"/>
                </a:lnTo>
                <a:lnTo>
                  <a:pt x="2773332" y="2327746"/>
                </a:lnTo>
                <a:lnTo>
                  <a:pt x="0" y="2327746"/>
                </a:lnTo>
                <a:close/>
              </a:path>
            </a:pathLst>
          </a:custGeom>
          <a:solidFill>
            <a:schemeClr val="accent6">
              <a:lumMod val="60000"/>
              <a:lumOff val="40000"/>
            </a:schemeClr>
          </a:solidFill>
        </p:spPr>
        <p:txBody>
          <a:bodyPr wrap="square">
            <a:noAutofit/>
          </a:bodyPr>
          <a:lstStyle/>
          <a:p>
            <a:r>
              <a:rPr lang="en-US"/>
              <a:t>Click icon to add picture</a:t>
            </a:r>
            <a:endParaRPr lang="en-US" dirty="0"/>
          </a:p>
        </p:txBody>
      </p:sp>
      <p:sp>
        <p:nvSpPr>
          <p:cNvPr id="25" name="Picture Placeholder 24">
            <a:extLst>
              <a:ext uri="{FF2B5EF4-FFF2-40B4-BE49-F238E27FC236}">
                <a16:creationId xmlns:a16="http://schemas.microsoft.com/office/drawing/2014/main" id="{BBE1FA0E-416C-4623-840A-A04A5237BCF4}"/>
              </a:ext>
            </a:extLst>
          </p:cNvPr>
          <p:cNvSpPr>
            <a:spLocks noGrp="1"/>
          </p:cNvSpPr>
          <p:nvPr>
            <p:ph type="pic" sz="quarter" idx="15"/>
          </p:nvPr>
        </p:nvSpPr>
        <p:spPr>
          <a:xfrm>
            <a:off x="-16484" y="4530254"/>
            <a:ext cx="2773332" cy="2327746"/>
          </a:xfrm>
          <a:custGeom>
            <a:avLst/>
            <a:gdLst>
              <a:gd name="connsiteX0" fmla="*/ 0 w 2773332"/>
              <a:gd name="connsiteY0" fmla="*/ 0 h 2327746"/>
              <a:gd name="connsiteX1" fmla="*/ 2773332 w 2773332"/>
              <a:gd name="connsiteY1" fmla="*/ 0 h 2327746"/>
              <a:gd name="connsiteX2" fmla="*/ 2773332 w 2773332"/>
              <a:gd name="connsiteY2" fmla="*/ 2327746 h 2327746"/>
              <a:gd name="connsiteX3" fmla="*/ 0 w 2773332"/>
              <a:gd name="connsiteY3" fmla="*/ 2327746 h 2327746"/>
            </a:gdLst>
            <a:ahLst/>
            <a:cxnLst>
              <a:cxn ang="0">
                <a:pos x="connsiteX0" y="connsiteY0"/>
              </a:cxn>
              <a:cxn ang="0">
                <a:pos x="connsiteX1" y="connsiteY1"/>
              </a:cxn>
              <a:cxn ang="0">
                <a:pos x="connsiteX2" y="connsiteY2"/>
              </a:cxn>
              <a:cxn ang="0">
                <a:pos x="connsiteX3" y="connsiteY3"/>
              </a:cxn>
            </a:cxnLst>
            <a:rect l="l" t="t" r="r" b="b"/>
            <a:pathLst>
              <a:path w="2773332" h="2327746">
                <a:moveTo>
                  <a:pt x="0" y="0"/>
                </a:moveTo>
                <a:lnTo>
                  <a:pt x="2773332" y="0"/>
                </a:lnTo>
                <a:lnTo>
                  <a:pt x="2773332" y="2327746"/>
                </a:lnTo>
                <a:lnTo>
                  <a:pt x="0" y="2327746"/>
                </a:lnTo>
                <a:close/>
              </a:path>
            </a:pathLst>
          </a:custGeom>
          <a:solidFill>
            <a:schemeClr val="accent6"/>
          </a:solidFill>
        </p:spPr>
        <p:txBody>
          <a:bodyPr wrap="square">
            <a:noAutofit/>
          </a:bodyPr>
          <a:lstStyle/>
          <a:p>
            <a:r>
              <a:rPr lang="en-US"/>
              <a:t>Click icon to add picture</a:t>
            </a:r>
            <a:endParaRPr lang="en-US" dirty="0"/>
          </a:p>
        </p:txBody>
      </p:sp>
      <p:sp>
        <p:nvSpPr>
          <p:cNvPr id="17" name="Content Placeholder 2">
            <a:extLst>
              <a:ext uri="{FF2B5EF4-FFF2-40B4-BE49-F238E27FC236}">
                <a16:creationId xmlns:a16="http://schemas.microsoft.com/office/drawing/2014/main" id="{03BD1FF0-3229-401F-AEC3-09AE70428EF2}"/>
              </a:ext>
            </a:extLst>
          </p:cNvPr>
          <p:cNvSpPr>
            <a:spLocks noGrp="1"/>
          </p:cNvSpPr>
          <p:nvPr>
            <p:ph idx="1"/>
          </p:nvPr>
        </p:nvSpPr>
        <p:spPr>
          <a:xfrm>
            <a:off x="3352800" y="2794177"/>
            <a:ext cx="7476460" cy="3382786"/>
          </a:xfrm>
        </p:spPr>
        <p:txBody>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lvl1pPr>
              <a:defRPr>
                <a:solidFill>
                  <a:schemeClr val="bg2"/>
                </a:solidFill>
              </a:defRPr>
            </a:lvl1pPr>
          </a:lstStyle>
          <a:p>
            <a:r>
              <a:rPr lang="en-US" dirty="0"/>
              <a:t>Sample Footer Text</a:t>
            </a:r>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accent2"/>
                </a:solidFill>
              </a:defRPr>
            </a:lvl1pPr>
          </a:lstStyle>
          <a:p>
            <a:r>
              <a:rPr lang="en-US" dirty="0"/>
              <a:t>2/8/20XX</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accent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080524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755B30B-7677-4AAC-9890-81A7EFF6BF47}"/>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6E5F686-1654-4CE7-8DA0-0D626B36E1E9}"/>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CAA6281C-6C47-45BE-9BDA-1518A016E938}"/>
              </a:ext>
            </a:extLst>
          </p:cNvPr>
          <p:cNvSpPr>
            <a:spLocks noGrp="1"/>
          </p:cNvSpPr>
          <p:nvPr>
            <p:ph type="ctrTitle"/>
          </p:nvPr>
        </p:nvSpPr>
        <p:spPr>
          <a:xfrm>
            <a:off x="914400" y="685798"/>
            <a:ext cx="4770783" cy="3217461"/>
          </a:xfrm>
        </p:spPr>
        <p:txBody>
          <a:bodyPr>
            <a:normAutofit/>
          </a:bodyPr>
          <a:lstStyle>
            <a:lvl1pPr>
              <a:defRPr>
                <a:solidFill>
                  <a:schemeClr val="bg2"/>
                </a:solidFill>
              </a:defRPr>
            </a:lvl1pPr>
          </a:lstStyle>
          <a:p>
            <a:pPr algn="l"/>
            <a:r>
              <a:rPr lang="en-US">
                <a:solidFill>
                  <a:srgbClr val="FFFFFF"/>
                </a:solidFill>
              </a:rPr>
              <a:t>Click to edit Master title style</a:t>
            </a:r>
            <a:endParaRPr lang="en-US" dirty="0">
              <a:solidFill>
                <a:srgbClr val="FFFFFF"/>
              </a:solidFill>
            </a:endParaRPr>
          </a:p>
        </p:txBody>
      </p:sp>
      <p:sp>
        <p:nvSpPr>
          <p:cNvPr id="15" name="Picture Placeholder 14">
            <a:extLst>
              <a:ext uri="{FF2B5EF4-FFF2-40B4-BE49-F238E27FC236}">
                <a16:creationId xmlns:a16="http://schemas.microsoft.com/office/drawing/2014/main" id="{AC1FE5B8-D695-49EA-BEA4-B9282CC4EF89}"/>
              </a:ext>
            </a:extLst>
          </p:cNvPr>
          <p:cNvSpPr>
            <a:spLocks noGrp="1"/>
          </p:cNvSpPr>
          <p:nvPr>
            <p:ph type="pic" sz="quarter" idx="13"/>
          </p:nvPr>
        </p:nvSpPr>
        <p:spPr>
          <a:xfrm>
            <a:off x="6057901" y="1"/>
            <a:ext cx="6134099" cy="6857999"/>
          </a:xfrm>
          <a:custGeom>
            <a:avLst/>
            <a:gdLst>
              <a:gd name="connsiteX0" fmla="*/ 2378699 w 6134099"/>
              <a:gd name="connsiteY0" fmla="*/ 0 h 6857999"/>
              <a:gd name="connsiteX1" fmla="*/ 6134099 w 6134099"/>
              <a:gd name="connsiteY1" fmla="*/ 0 h 6857999"/>
              <a:gd name="connsiteX2" fmla="*/ 6134099 w 6134099"/>
              <a:gd name="connsiteY2" fmla="*/ 6857999 h 6857999"/>
              <a:gd name="connsiteX3" fmla="*/ 2401766 w 6134099"/>
              <a:gd name="connsiteY3" fmla="*/ 6857999 h 6857999"/>
              <a:gd name="connsiteX4" fmla="*/ 2397402 w 6134099"/>
              <a:gd name="connsiteY4" fmla="*/ 6856523 h 6857999"/>
              <a:gd name="connsiteX5" fmla="*/ 0 w 6134099"/>
              <a:gd name="connsiteY5" fmla="*/ 3424574 h 6857999"/>
              <a:gd name="connsiteX6" fmla="*/ 2231484 w 6134099"/>
              <a:gd name="connsiteY6" fmla="*/ 5804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4099" h="6857999">
                <a:moveTo>
                  <a:pt x="2378699" y="0"/>
                </a:moveTo>
                <a:lnTo>
                  <a:pt x="6134099" y="0"/>
                </a:lnTo>
                <a:lnTo>
                  <a:pt x="6134099" y="6857999"/>
                </a:lnTo>
                <a:lnTo>
                  <a:pt x="2401766" y="6857999"/>
                </a:lnTo>
                <a:lnTo>
                  <a:pt x="2397402" y="6856523"/>
                </a:lnTo>
                <a:cubicBezTo>
                  <a:pt x="998410" y="6344283"/>
                  <a:pt x="0" y="5001024"/>
                  <a:pt x="0" y="3424574"/>
                </a:cubicBezTo>
                <a:cubicBezTo>
                  <a:pt x="0" y="1911182"/>
                  <a:pt x="920134" y="612699"/>
                  <a:pt x="2231484" y="58045"/>
                </a:cubicBezTo>
                <a:close/>
              </a:path>
            </a:pathLst>
          </a:custGeom>
          <a:solidFill>
            <a:schemeClr val="accent6"/>
          </a:solidFill>
        </p:spPr>
        <p:txBody>
          <a:bodyPr wrap="square" anchor="ctr">
            <a:noAutofit/>
          </a:bodyPr>
          <a:lstStyle>
            <a:lvl1pPr algn="ctr">
              <a:defRPr/>
            </a:lvl1pPr>
          </a:lstStyle>
          <a:p>
            <a:r>
              <a:rPr lang="en-US"/>
              <a:t>Click icon to add picture</a:t>
            </a:r>
            <a:endParaRPr lang="en-US" dirty="0"/>
          </a:p>
        </p:txBody>
      </p:sp>
      <p:sp>
        <p:nvSpPr>
          <p:cNvPr id="14" name="Subtitle 2">
            <a:extLst>
              <a:ext uri="{FF2B5EF4-FFF2-40B4-BE49-F238E27FC236}">
                <a16:creationId xmlns:a16="http://schemas.microsoft.com/office/drawing/2014/main" id="{E24FC61A-6DA9-444C-9D55-2FE464BD581F}"/>
              </a:ext>
            </a:extLst>
          </p:cNvPr>
          <p:cNvSpPr>
            <a:spLocks noGrp="1"/>
          </p:cNvSpPr>
          <p:nvPr>
            <p:ph type="subTitle" idx="1"/>
          </p:nvPr>
        </p:nvSpPr>
        <p:spPr>
          <a:xfrm>
            <a:off x="0" y="4327140"/>
            <a:ext cx="11576868" cy="2530860"/>
          </a:xfrm>
          <a:custGeom>
            <a:avLst/>
            <a:gdLst>
              <a:gd name="connsiteX0" fmla="*/ 0 w 11576868"/>
              <a:gd name="connsiteY0" fmla="*/ 0 h 2500380"/>
              <a:gd name="connsiteX1" fmla="*/ 10326678 w 11576868"/>
              <a:gd name="connsiteY1" fmla="*/ 0 h 2500380"/>
              <a:gd name="connsiteX2" fmla="*/ 11576868 w 11576868"/>
              <a:gd name="connsiteY2" fmla="*/ 1250190 h 2500380"/>
              <a:gd name="connsiteX3" fmla="*/ 11576868 w 11576868"/>
              <a:gd name="connsiteY3" fmla="*/ 2500380 h 2500380"/>
              <a:gd name="connsiteX4" fmla="*/ 0 w 11576868"/>
              <a:gd name="connsiteY4" fmla="*/ 2500380 h 2500380"/>
              <a:gd name="connsiteX5" fmla="*/ 0 w 11576868"/>
              <a:gd name="connsiteY5" fmla="*/ 0 h 2500380"/>
              <a:gd name="connsiteX0" fmla="*/ 0 w 12449160"/>
              <a:gd name="connsiteY0" fmla="*/ 0 h 2500380"/>
              <a:gd name="connsiteX1" fmla="*/ 10326678 w 12449160"/>
              <a:gd name="connsiteY1" fmla="*/ 0 h 2500380"/>
              <a:gd name="connsiteX2" fmla="*/ 11576868 w 12449160"/>
              <a:gd name="connsiteY2" fmla="*/ 2500380 h 2500380"/>
              <a:gd name="connsiteX3" fmla="*/ 0 w 12449160"/>
              <a:gd name="connsiteY3" fmla="*/ 2500380 h 2500380"/>
              <a:gd name="connsiteX4" fmla="*/ 0 w 12449160"/>
              <a:gd name="connsiteY4" fmla="*/ 0 h 2500380"/>
              <a:gd name="connsiteX0" fmla="*/ 0 w 11640738"/>
              <a:gd name="connsiteY0" fmla="*/ 0 h 2500380"/>
              <a:gd name="connsiteX1" fmla="*/ 10326678 w 11640738"/>
              <a:gd name="connsiteY1" fmla="*/ 0 h 2500380"/>
              <a:gd name="connsiteX2" fmla="*/ 11576868 w 11640738"/>
              <a:gd name="connsiteY2" fmla="*/ 2500380 h 2500380"/>
              <a:gd name="connsiteX3" fmla="*/ 0 w 11640738"/>
              <a:gd name="connsiteY3" fmla="*/ 2500380 h 2500380"/>
              <a:gd name="connsiteX4" fmla="*/ 0 w 11640738"/>
              <a:gd name="connsiteY4" fmla="*/ 0 h 2500380"/>
              <a:gd name="connsiteX0" fmla="*/ 0 w 11576868"/>
              <a:gd name="connsiteY0" fmla="*/ 0 h 2500380"/>
              <a:gd name="connsiteX1" fmla="*/ 10326678 w 11576868"/>
              <a:gd name="connsiteY1" fmla="*/ 0 h 2500380"/>
              <a:gd name="connsiteX2" fmla="*/ 11576868 w 11576868"/>
              <a:gd name="connsiteY2" fmla="*/ 2500380 h 2500380"/>
              <a:gd name="connsiteX3" fmla="*/ 0 w 11576868"/>
              <a:gd name="connsiteY3" fmla="*/ 2500380 h 2500380"/>
              <a:gd name="connsiteX4" fmla="*/ 0 w 11576868"/>
              <a:gd name="connsiteY4" fmla="*/ 0 h 2500380"/>
              <a:gd name="connsiteX0" fmla="*/ 0 w 11576868"/>
              <a:gd name="connsiteY0" fmla="*/ 0 h 2500380"/>
              <a:gd name="connsiteX1" fmla="*/ 9732318 w 11576868"/>
              <a:gd name="connsiteY1" fmla="*/ 0 h 2500380"/>
              <a:gd name="connsiteX2" fmla="*/ 11576868 w 11576868"/>
              <a:gd name="connsiteY2" fmla="*/ 2500380 h 2500380"/>
              <a:gd name="connsiteX3" fmla="*/ 0 w 11576868"/>
              <a:gd name="connsiteY3" fmla="*/ 2500380 h 2500380"/>
              <a:gd name="connsiteX4" fmla="*/ 0 w 11576868"/>
              <a:gd name="connsiteY4" fmla="*/ 0 h 2500380"/>
              <a:gd name="connsiteX0" fmla="*/ 0 w 11576868"/>
              <a:gd name="connsiteY0" fmla="*/ 0 h 2500380"/>
              <a:gd name="connsiteX1" fmla="*/ 9092238 w 11576868"/>
              <a:gd name="connsiteY1" fmla="*/ 0 h 2500380"/>
              <a:gd name="connsiteX2" fmla="*/ 11576868 w 11576868"/>
              <a:gd name="connsiteY2" fmla="*/ 2500380 h 2500380"/>
              <a:gd name="connsiteX3" fmla="*/ 0 w 11576868"/>
              <a:gd name="connsiteY3" fmla="*/ 2500380 h 2500380"/>
              <a:gd name="connsiteX4" fmla="*/ 0 w 11576868"/>
              <a:gd name="connsiteY4" fmla="*/ 0 h 2500380"/>
              <a:gd name="connsiteX0" fmla="*/ 0 w 11576868"/>
              <a:gd name="connsiteY0" fmla="*/ 0 h 2500380"/>
              <a:gd name="connsiteX1" fmla="*/ 8817918 w 11576868"/>
              <a:gd name="connsiteY1" fmla="*/ 0 h 2500380"/>
              <a:gd name="connsiteX2" fmla="*/ 11576868 w 11576868"/>
              <a:gd name="connsiteY2" fmla="*/ 2500380 h 2500380"/>
              <a:gd name="connsiteX3" fmla="*/ 0 w 11576868"/>
              <a:gd name="connsiteY3" fmla="*/ 2500380 h 2500380"/>
              <a:gd name="connsiteX4" fmla="*/ 0 w 11576868"/>
              <a:gd name="connsiteY4" fmla="*/ 0 h 2500380"/>
              <a:gd name="connsiteX0" fmla="*/ 0 w 11576868"/>
              <a:gd name="connsiteY0" fmla="*/ 0 h 2500380"/>
              <a:gd name="connsiteX1" fmla="*/ 8558838 w 11576868"/>
              <a:gd name="connsiteY1" fmla="*/ 0 h 2500380"/>
              <a:gd name="connsiteX2" fmla="*/ 11576868 w 11576868"/>
              <a:gd name="connsiteY2" fmla="*/ 2500380 h 2500380"/>
              <a:gd name="connsiteX3" fmla="*/ 0 w 11576868"/>
              <a:gd name="connsiteY3" fmla="*/ 2500380 h 2500380"/>
              <a:gd name="connsiteX4" fmla="*/ 0 w 11576868"/>
              <a:gd name="connsiteY4" fmla="*/ 0 h 2500380"/>
              <a:gd name="connsiteX0" fmla="*/ 0 w 11576868"/>
              <a:gd name="connsiteY0" fmla="*/ 10567 h 2510947"/>
              <a:gd name="connsiteX1" fmla="*/ 8558838 w 11576868"/>
              <a:gd name="connsiteY1" fmla="*/ 10567 h 2510947"/>
              <a:gd name="connsiteX2" fmla="*/ 11576868 w 11576868"/>
              <a:gd name="connsiteY2" fmla="*/ 2510947 h 2510947"/>
              <a:gd name="connsiteX3" fmla="*/ 0 w 11576868"/>
              <a:gd name="connsiteY3" fmla="*/ 2510947 h 2510947"/>
              <a:gd name="connsiteX4" fmla="*/ 0 w 11576868"/>
              <a:gd name="connsiteY4" fmla="*/ 10567 h 2510947"/>
              <a:gd name="connsiteX0" fmla="*/ 0 w 11576868"/>
              <a:gd name="connsiteY0" fmla="*/ 462 h 2500842"/>
              <a:gd name="connsiteX1" fmla="*/ 8558838 w 11576868"/>
              <a:gd name="connsiteY1" fmla="*/ 462 h 2500842"/>
              <a:gd name="connsiteX2" fmla="*/ 11576868 w 11576868"/>
              <a:gd name="connsiteY2" fmla="*/ 2500842 h 2500842"/>
              <a:gd name="connsiteX3" fmla="*/ 0 w 11576868"/>
              <a:gd name="connsiteY3" fmla="*/ 2500842 h 2500842"/>
              <a:gd name="connsiteX4" fmla="*/ 0 w 11576868"/>
              <a:gd name="connsiteY4" fmla="*/ 462 h 2500842"/>
              <a:gd name="connsiteX0" fmla="*/ 0 w 11576868"/>
              <a:gd name="connsiteY0" fmla="*/ 30928 h 2531308"/>
              <a:gd name="connsiteX1" fmla="*/ 8558838 w 11576868"/>
              <a:gd name="connsiteY1" fmla="*/ 448 h 2531308"/>
              <a:gd name="connsiteX2" fmla="*/ 11576868 w 11576868"/>
              <a:gd name="connsiteY2" fmla="*/ 2531308 h 2531308"/>
              <a:gd name="connsiteX3" fmla="*/ 0 w 11576868"/>
              <a:gd name="connsiteY3" fmla="*/ 2531308 h 2531308"/>
              <a:gd name="connsiteX4" fmla="*/ 0 w 11576868"/>
              <a:gd name="connsiteY4" fmla="*/ 30928 h 2531308"/>
              <a:gd name="connsiteX0" fmla="*/ 0 w 11576868"/>
              <a:gd name="connsiteY0" fmla="*/ 30480 h 2530860"/>
              <a:gd name="connsiteX1" fmla="*/ 8558838 w 11576868"/>
              <a:gd name="connsiteY1" fmla="*/ 0 h 2530860"/>
              <a:gd name="connsiteX2" fmla="*/ 11576868 w 11576868"/>
              <a:gd name="connsiteY2" fmla="*/ 2530860 h 2530860"/>
              <a:gd name="connsiteX3" fmla="*/ 0 w 11576868"/>
              <a:gd name="connsiteY3" fmla="*/ 2530860 h 2530860"/>
              <a:gd name="connsiteX4" fmla="*/ 0 w 11576868"/>
              <a:gd name="connsiteY4" fmla="*/ 30480 h 2530860"/>
              <a:gd name="connsiteX0" fmla="*/ 0 w 11576868"/>
              <a:gd name="connsiteY0" fmla="*/ 30480 h 2530860"/>
              <a:gd name="connsiteX1" fmla="*/ 8558838 w 11576868"/>
              <a:gd name="connsiteY1" fmla="*/ 0 h 2530860"/>
              <a:gd name="connsiteX2" fmla="*/ 11576868 w 11576868"/>
              <a:gd name="connsiteY2" fmla="*/ 2530860 h 2530860"/>
              <a:gd name="connsiteX3" fmla="*/ 0 w 11576868"/>
              <a:gd name="connsiteY3" fmla="*/ 2530860 h 2530860"/>
              <a:gd name="connsiteX4" fmla="*/ 0 w 11576868"/>
              <a:gd name="connsiteY4" fmla="*/ 30480 h 2530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76868" h="2530860">
                <a:moveTo>
                  <a:pt x="0" y="30480"/>
                </a:moveTo>
                <a:lnTo>
                  <a:pt x="8558838" y="0"/>
                </a:lnTo>
                <a:cubicBezTo>
                  <a:pt x="10335916" y="20490"/>
                  <a:pt x="11453941" y="1016850"/>
                  <a:pt x="11576868" y="2530860"/>
                </a:cubicBezTo>
                <a:lnTo>
                  <a:pt x="0" y="2530860"/>
                </a:lnTo>
                <a:lnTo>
                  <a:pt x="0" y="30480"/>
                </a:lnTo>
                <a:close/>
              </a:path>
            </a:pathLst>
          </a:custGeom>
          <a:solidFill>
            <a:schemeClr val="accent2">
              <a:lumMod val="75000"/>
              <a:alpha val="80000"/>
            </a:schemeClr>
          </a:solidFill>
        </p:spPr>
        <p:txBody>
          <a:bodyPr anchor="t"/>
          <a:lstStyle>
            <a:lvl1pPr marL="914400" indent="0">
              <a:lnSpc>
                <a:spcPct val="400000"/>
              </a:lnSpc>
              <a:buNone/>
              <a:defRPr>
                <a:solidFill>
                  <a:schemeClr val="bg2"/>
                </a:solidFill>
              </a:defRPr>
            </a:lvl1pPr>
          </a:lstStyle>
          <a:p>
            <a:r>
              <a:rPr lang="en-US">
                <a:solidFill>
                  <a:srgbClr val="FFFFFF"/>
                </a:solidFill>
              </a:rPr>
              <a:t>Click to edit Master subtitle style</a:t>
            </a:r>
            <a:endParaRPr lang="en-US" dirty="0">
              <a:solidFill>
                <a:srgbClr val="FFFFFF"/>
              </a:solidFill>
            </a:endParaRPr>
          </a:p>
        </p:txBody>
      </p:sp>
    </p:spTree>
    <p:extLst>
      <p:ext uri="{BB962C8B-B14F-4D97-AF65-F5344CB8AC3E}">
        <p14:creationId xmlns:p14="http://schemas.microsoft.com/office/powerpoint/2010/main" val="3063901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448056"/>
            <a:ext cx="9914859" cy="1329004"/>
          </a:xfrm>
        </p:spPr>
        <p:txBody>
          <a:bodyPr>
            <a:normAutofit/>
          </a:bodyPr>
          <a:lstStyle>
            <a:lvl1pPr>
              <a:lnSpc>
                <a:spcPct val="100000"/>
              </a:lnSpc>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914400" y="6437376"/>
            <a:ext cx="3775914" cy="365125"/>
          </a:xfrm>
        </p:spPr>
        <p:txBody>
          <a:bodyPr/>
          <a:lstStyle>
            <a:lvl1pPr algn="l">
              <a:defRPr>
                <a:solidFill>
                  <a:schemeClr val="accent2"/>
                </a:solidFill>
              </a:defRPr>
            </a:lvl1pPr>
          </a:lstStyle>
          <a:p>
            <a:r>
              <a:rPr lang="en-US" dirty="0"/>
              <a:t>Sample Footer Text</a:t>
            </a:r>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2"/>
                </a:solidFill>
              </a:defRPr>
            </a:lvl1pPr>
          </a:lstStyle>
          <a:p>
            <a:r>
              <a:rPr lang="en-US" dirty="0"/>
              <a:t>2/8/20XX</a:t>
            </a:r>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46954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6_Chart Table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448056"/>
            <a:ext cx="9914859" cy="1329004"/>
          </a:xfrm>
        </p:spPr>
        <p:txBody>
          <a:bodyPr>
            <a:normAutofit/>
          </a:bodyPr>
          <a:lstStyle>
            <a:lvl1pPr>
              <a:lnSpc>
                <a:spcPct val="100000"/>
              </a:lnSpc>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853440" y="1825625"/>
            <a:ext cx="1050036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914400" y="6437376"/>
            <a:ext cx="3775914" cy="365125"/>
          </a:xfrm>
        </p:spPr>
        <p:txBody>
          <a:bodyPr/>
          <a:lstStyle>
            <a:lvl1pPr algn="l">
              <a:defRPr>
                <a:solidFill>
                  <a:schemeClr val="accent2"/>
                </a:solidFill>
              </a:defRPr>
            </a:lvl1pPr>
          </a:lstStyle>
          <a:p>
            <a:r>
              <a:rPr lang="en-US" dirty="0"/>
              <a:t>Sample Footer Text</a:t>
            </a:r>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2"/>
                </a:solidFill>
              </a:defRPr>
            </a:lvl1pPr>
          </a:lstStyle>
          <a:p>
            <a:r>
              <a:rPr lang="en-US" dirty="0"/>
              <a:t>2/8/20XX</a:t>
            </a:r>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944635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bg>
      <p:bgPr>
        <a:solidFill>
          <a:schemeClr val="accent2"/>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9F47EA1B-2641-431A-B894-4A66FC5A0484}"/>
              </a:ext>
              <a:ext uri="{C183D7F6-B498-43B3-948B-1728B52AA6E4}">
                <adec:decorative xmlns:adec="http://schemas.microsoft.com/office/drawing/2017/decorative" val="1"/>
              </a:ext>
            </a:extLst>
          </p:cNvPr>
          <p:cNvSpPr/>
          <p:nvPr userDrawn="1"/>
        </p:nvSpPr>
        <p:spPr>
          <a:xfrm rot="16200000">
            <a:off x="6246663" y="-1789711"/>
            <a:ext cx="3354778" cy="6934200"/>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Title 1">
            <a:extLst>
              <a:ext uri="{FF2B5EF4-FFF2-40B4-BE49-F238E27FC236}">
                <a16:creationId xmlns:a16="http://schemas.microsoft.com/office/drawing/2014/main" id="{F21A2820-A76E-454D-9A0E-F8F7B2136764}"/>
              </a:ext>
            </a:extLst>
          </p:cNvPr>
          <p:cNvSpPr>
            <a:spLocks noGrp="1"/>
          </p:cNvSpPr>
          <p:nvPr>
            <p:ph type="ctrTitle"/>
          </p:nvPr>
        </p:nvSpPr>
        <p:spPr>
          <a:xfrm>
            <a:off x="1249327" y="919717"/>
            <a:ext cx="5761074" cy="3423684"/>
          </a:xfrm>
        </p:spPr>
        <p:txBody>
          <a:bodyPr anchor="b"/>
          <a:lstStyle>
            <a:lvl1pPr>
              <a:defRPr>
                <a:solidFill>
                  <a:schemeClr val="bg2"/>
                </a:solidFill>
              </a:defRPr>
            </a:lvl1pPr>
          </a:lstStyle>
          <a:p>
            <a:r>
              <a:rPr lang="en-US">
                <a:solidFill>
                  <a:srgbClr val="FFFFFF"/>
                </a:solidFill>
              </a:rPr>
              <a:t>Click to edit Master title style</a:t>
            </a:r>
            <a:endParaRPr lang="en-US" dirty="0">
              <a:solidFill>
                <a:srgbClr val="FFFFFF"/>
              </a:solidFill>
            </a:endParaRPr>
          </a:p>
        </p:txBody>
      </p:sp>
      <p:sp>
        <p:nvSpPr>
          <p:cNvPr id="9" name="Subtitle 2">
            <a:extLst>
              <a:ext uri="{FF2B5EF4-FFF2-40B4-BE49-F238E27FC236}">
                <a16:creationId xmlns:a16="http://schemas.microsoft.com/office/drawing/2014/main" id="{0ED9A69A-6A32-4722-924D-7FEFEA9195BD}"/>
              </a:ext>
            </a:extLst>
          </p:cNvPr>
          <p:cNvSpPr>
            <a:spLocks noGrp="1"/>
          </p:cNvSpPr>
          <p:nvPr>
            <p:ph type="subTitle" idx="1"/>
          </p:nvPr>
        </p:nvSpPr>
        <p:spPr>
          <a:xfrm>
            <a:off x="1249327" y="4795284"/>
            <a:ext cx="4846674" cy="1084522"/>
          </a:xfrm>
        </p:spPr>
        <p:txBody>
          <a:bodyPr/>
          <a:lstStyle>
            <a:lvl1pPr>
              <a:buNone/>
              <a:defRPr>
                <a:solidFill>
                  <a:schemeClr val="bg2"/>
                </a:solidFill>
              </a:defRPr>
            </a:lvl1pPr>
          </a:lstStyle>
          <a:p>
            <a:r>
              <a:rPr lang="en-US">
                <a:solidFill>
                  <a:srgbClr val="FFFFFF"/>
                </a:solidFill>
              </a:rPr>
              <a:t>Click to edit Master subtitle style</a:t>
            </a:r>
            <a:endParaRPr lang="en-US" dirty="0">
              <a:solidFill>
                <a:srgbClr val="FFFFFF"/>
              </a:solidFill>
            </a:endParaRPr>
          </a:p>
        </p:txBody>
      </p:sp>
      <p:sp>
        <p:nvSpPr>
          <p:cNvPr id="12" name="Freeform: Shape 11">
            <a:extLst>
              <a:ext uri="{FF2B5EF4-FFF2-40B4-BE49-F238E27FC236}">
                <a16:creationId xmlns:a16="http://schemas.microsoft.com/office/drawing/2014/main" id="{F1587820-C6FA-402E-9F8D-2DAE5BF9588D}"/>
              </a:ext>
              <a:ext uri="{C183D7F6-B498-43B3-948B-1728B52AA6E4}">
                <adec:decorative xmlns:adec="http://schemas.microsoft.com/office/drawing/2017/decorative" val="1"/>
              </a:ext>
            </a:extLst>
          </p:cNvPr>
          <p:cNvSpPr/>
          <p:nvPr userDrawn="1"/>
        </p:nvSpPr>
        <p:spPr>
          <a:xfrm rot="5400000">
            <a:off x="4513861" y="3447061"/>
            <a:ext cx="3354778" cy="3467100"/>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a:xfrm>
            <a:off x="1252728" y="6434560"/>
            <a:ext cx="3428012" cy="365125"/>
          </a:xfrm>
        </p:spPr>
        <p:txBody>
          <a:bodyPr/>
          <a:lstStyle>
            <a:lvl1pPr>
              <a:defRPr>
                <a:solidFill>
                  <a:schemeClr val="bg2"/>
                </a:solidFill>
              </a:defRPr>
            </a:lvl1pPr>
          </a:lstStyle>
          <a:p>
            <a:r>
              <a:rPr lang="en-US" dirty="0"/>
              <a:t>Sample Footer Text</a:t>
            </a:r>
          </a:p>
        </p:txBody>
      </p:sp>
      <p:sp>
        <p:nvSpPr>
          <p:cNvPr id="19" name="Picture Placeholder 18">
            <a:extLst>
              <a:ext uri="{FF2B5EF4-FFF2-40B4-BE49-F238E27FC236}">
                <a16:creationId xmlns:a16="http://schemas.microsoft.com/office/drawing/2014/main" id="{31E70801-1BA4-4276-9934-E418115C0325}"/>
              </a:ext>
            </a:extLst>
          </p:cNvPr>
          <p:cNvSpPr>
            <a:spLocks noGrp="1"/>
          </p:cNvSpPr>
          <p:nvPr>
            <p:ph type="pic" sz="quarter" idx="13"/>
          </p:nvPr>
        </p:nvSpPr>
        <p:spPr>
          <a:xfrm>
            <a:off x="7924800" y="1"/>
            <a:ext cx="4267200" cy="6858000"/>
          </a:xfrm>
          <a:custGeom>
            <a:avLst/>
            <a:gdLst>
              <a:gd name="connsiteX0" fmla="*/ 3466352 w 4267200"/>
              <a:gd name="connsiteY0" fmla="*/ 0 h 6858000"/>
              <a:gd name="connsiteX1" fmla="*/ 4267200 w 4267200"/>
              <a:gd name="connsiteY1" fmla="*/ 0 h 6858000"/>
              <a:gd name="connsiteX2" fmla="*/ 4267200 w 4267200"/>
              <a:gd name="connsiteY2" fmla="*/ 6858000 h 6858000"/>
              <a:gd name="connsiteX3" fmla="*/ 0 w 4267200"/>
              <a:gd name="connsiteY3" fmla="*/ 6858000 h 6858000"/>
              <a:gd name="connsiteX4" fmla="*/ 0 w 4267200"/>
              <a:gd name="connsiteY4" fmla="*/ 3338980 h 6858000"/>
              <a:gd name="connsiteX5" fmla="*/ 8352 w 4267200"/>
              <a:gd name="connsiteY5" fmla="*/ 3162578 h 6858000"/>
              <a:gd name="connsiteX6" fmla="*/ 3132972 w 4267200"/>
              <a:gd name="connsiteY6" fmla="*/ 18059 h 6858000"/>
              <a:gd name="connsiteX7" fmla="*/ 3466352 w 4267200"/>
              <a:gd name="connsiteY7" fmla="*/ 122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67200" h="6858000">
                <a:moveTo>
                  <a:pt x="3466352" y="0"/>
                </a:moveTo>
                <a:lnTo>
                  <a:pt x="4267200" y="0"/>
                </a:lnTo>
                <a:lnTo>
                  <a:pt x="4267200" y="6858000"/>
                </a:lnTo>
                <a:lnTo>
                  <a:pt x="0" y="6858000"/>
                </a:lnTo>
                <a:lnTo>
                  <a:pt x="0" y="3338980"/>
                </a:lnTo>
                <a:lnTo>
                  <a:pt x="8352" y="3162578"/>
                </a:lnTo>
                <a:cubicBezTo>
                  <a:pt x="166042" y="1505839"/>
                  <a:pt x="1479242" y="186005"/>
                  <a:pt x="3132972" y="18059"/>
                </a:cubicBezTo>
                <a:lnTo>
                  <a:pt x="3466352" y="1225"/>
                </a:lnTo>
                <a:close/>
              </a:path>
            </a:pathLst>
          </a:custGeom>
          <a:solidFill>
            <a:schemeClr val="accent6"/>
          </a:solidFill>
        </p:spPr>
        <p:txBody>
          <a:bodyPr wrap="square" anchor="ctr">
            <a:noAutofit/>
          </a:bodyPr>
          <a:lstStyle/>
          <a:p>
            <a:r>
              <a:rPr lang="en-US"/>
              <a:t>Click icon to add picture</a:t>
            </a:r>
            <a:endParaRPr lang="en-US" dirty="0"/>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09277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bg>
      <p:bgPr>
        <a:solidFill>
          <a:schemeClr val="accent2">
            <a:lumMod val="75000"/>
          </a:schemeClr>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CA75F14-4851-4FA1-AF45-240D9124B95E}"/>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9AE08278-E6C4-4B25-8343-43C881C00718}"/>
              </a:ext>
              <a:ext uri="{C183D7F6-B498-43B3-948B-1728B52AA6E4}">
                <adec:decorative xmlns:adec="http://schemas.microsoft.com/office/drawing/2017/decorative" val="1"/>
              </a:ext>
            </a:extLst>
          </p:cNvPr>
          <p:cNvSpPr/>
          <p:nvPr userDrawn="1"/>
        </p:nvSpPr>
        <p:spPr>
          <a:xfrm>
            <a:off x="9844850" y="1"/>
            <a:ext cx="2347151" cy="4454343"/>
          </a:xfrm>
          <a:custGeom>
            <a:avLst/>
            <a:gdLst>
              <a:gd name="connsiteX0" fmla="*/ 2329738 w 2347151"/>
              <a:gd name="connsiteY0" fmla="*/ 0 h 4454343"/>
              <a:gd name="connsiteX1" fmla="*/ 2347151 w 2347151"/>
              <a:gd name="connsiteY1" fmla="*/ 0 h 4454343"/>
              <a:gd name="connsiteX2" fmla="*/ 2347151 w 2347151"/>
              <a:gd name="connsiteY2" fmla="*/ 4454343 h 4454343"/>
              <a:gd name="connsiteX3" fmla="*/ 2340504 w 2347151"/>
              <a:gd name="connsiteY3" fmla="*/ 4322705 h 4454343"/>
              <a:gd name="connsiteX4" fmla="*/ 134816 w 2347151"/>
              <a:gd name="connsiteY4" fmla="*/ 2130974 h 4454343"/>
              <a:gd name="connsiteX5" fmla="*/ 0 w 2347151"/>
              <a:gd name="connsiteY5" fmla="*/ 2124591 h 4454343"/>
              <a:gd name="connsiteX6" fmla="*/ 134816 w 2347151"/>
              <a:gd name="connsiteY6" fmla="*/ 2118208 h 4454343"/>
              <a:gd name="connsiteX7" fmla="*/ 2309087 w 2347151"/>
              <a:gd name="connsiteY7" fmla="*/ 141037 h 445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7151" h="4454343">
                <a:moveTo>
                  <a:pt x="2329738" y="0"/>
                </a:moveTo>
                <a:lnTo>
                  <a:pt x="2347151" y="0"/>
                </a:lnTo>
                <a:lnTo>
                  <a:pt x="2347151" y="4454343"/>
                </a:lnTo>
                <a:lnTo>
                  <a:pt x="2340504" y="4322705"/>
                </a:lnTo>
                <a:cubicBezTo>
                  <a:pt x="2222700" y="3162715"/>
                  <a:pt x="1296917" y="2241584"/>
                  <a:pt x="134816" y="2130974"/>
                </a:cubicBezTo>
                <a:lnTo>
                  <a:pt x="0" y="2124591"/>
                </a:lnTo>
                <a:lnTo>
                  <a:pt x="134816" y="2118208"/>
                </a:lnTo>
                <a:cubicBezTo>
                  <a:pt x="1224286" y="2014511"/>
                  <a:pt x="2106054" y="1198443"/>
                  <a:pt x="2309087" y="141037"/>
                </a:cubicBez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20CC2109-6984-401D-BF1D-B4F0C35B03C1}"/>
              </a:ext>
              <a:ext uri="{C183D7F6-B498-43B3-948B-1728B52AA6E4}">
                <adec:decorative xmlns:adec="http://schemas.microsoft.com/office/drawing/2017/decorative" val="1"/>
              </a:ext>
            </a:extLst>
          </p:cNvPr>
          <p:cNvSpPr/>
          <p:nvPr userDrawn="1"/>
        </p:nvSpPr>
        <p:spPr>
          <a:xfrm>
            <a:off x="9844850" y="-770"/>
            <a:ext cx="2347151" cy="4454343"/>
          </a:xfrm>
          <a:custGeom>
            <a:avLst/>
            <a:gdLst>
              <a:gd name="connsiteX0" fmla="*/ 2329738 w 2347151"/>
              <a:gd name="connsiteY0" fmla="*/ 0 h 4454343"/>
              <a:gd name="connsiteX1" fmla="*/ 2347151 w 2347151"/>
              <a:gd name="connsiteY1" fmla="*/ 0 h 4454343"/>
              <a:gd name="connsiteX2" fmla="*/ 2347151 w 2347151"/>
              <a:gd name="connsiteY2" fmla="*/ 4454343 h 4454343"/>
              <a:gd name="connsiteX3" fmla="*/ 2340504 w 2347151"/>
              <a:gd name="connsiteY3" fmla="*/ 4322705 h 4454343"/>
              <a:gd name="connsiteX4" fmla="*/ 134816 w 2347151"/>
              <a:gd name="connsiteY4" fmla="*/ 2130974 h 4454343"/>
              <a:gd name="connsiteX5" fmla="*/ 0 w 2347151"/>
              <a:gd name="connsiteY5" fmla="*/ 2124591 h 4454343"/>
              <a:gd name="connsiteX6" fmla="*/ 134816 w 2347151"/>
              <a:gd name="connsiteY6" fmla="*/ 2118208 h 4454343"/>
              <a:gd name="connsiteX7" fmla="*/ 2309087 w 2347151"/>
              <a:gd name="connsiteY7" fmla="*/ 141037 h 445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7151" h="4454343">
                <a:moveTo>
                  <a:pt x="2329738" y="0"/>
                </a:moveTo>
                <a:lnTo>
                  <a:pt x="2347151" y="0"/>
                </a:lnTo>
                <a:lnTo>
                  <a:pt x="2347151" y="4454343"/>
                </a:lnTo>
                <a:lnTo>
                  <a:pt x="2340504" y="4322705"/>
                </a:lnTo>
                <a:cubicBezTo>
                  <a:pt x="2222700" y="3162715"/>
                  <a:pt x="1296917" y="2241584"/>
                  <a:pt x="134816" y="2130974"/>
                </a:cubicBezTo>
                <a:lnTo>
                  <a:pt x="0" y="2124591"/>
                </a:lnTo>
                <a:lnTo>
                  <a:pt x="134816" y="2118208"/>
                </a:lnTo>
                <a:cubicBezTo>
                  <a:pt x="1224286" y="2014511"/>
                  <a:pt x="2106054" y="1198443"/>
                  <a:pt x="2309087" y="141037"/>
                </a:cubicBezTo>
                <a:close/>
              </a:path>
            </a:pathLst>
          </a:custGeom>
          <a:solidFill>
            <a:schemeClr val="accent2">
              <a:lumMod val="60000"/>
              <a:lumOff val="4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Title 1">
            <a:extLst>
              <a:ext uri="{FF2B5EF4-FFF2-40B4-BE49-F238E27FC236}">
                <a16:creationId xmlns:a16="http://schemas.microsoft.com/office/drawing/2014/main" id="{4510ECF1-6DD2-4E35-8398-66D76389712F}"/>
              </a:ext>
            </a:extLst>
          </p:cNvPr>
          <p:cNvSpPr>
            <a:spLocks noGrp="1"/>
          </p:cNvSpPr>
          <p:nvPr>
            <p:ph type="title"/>
          </p:nvPr>
        </p:nvSpPr>
        <p:spPr>
          <a:xfrm>
            <a:off x="1" y="10159"/>
            <a:ext cx="12191999" cy="2128731"/>
          </a:xfrm>
          <a:custGeom>
            <a:avLst/>
            <a:gdLst>
              <a:gd name="connsiteX0" fmla="*/ 0 w 12191999"/>
              <a:gd name="connsiteY0" fmla="*/ 0 h 2123863"/>
              <a:gd name="connsiteX1" fmla="*/ 12191999 w 12191999"/>
              <a:gd name="connsiteY1" fmla="*/ 0 h 2123863"/>
              <a:gd name="connsiteX2" fmla="*/ 12191999 w 12191999"/>
              <a:gd name="connsiteY2" fmla="*/ 0 h 2123863"/>
              <a:gd name="connsiteX3" fmla="*/ 12191999 w 12191999"/>
              <a:gd name="connsiteY3" fmla="*/ 1061932 h 2123863"/>
              <a:gd name="connsiteX4" fmla="*/ 11130067 w 12191999"/>
              <a:gd name="connsiteY4" fmla="*/ 2123864 h 2123863"/>
              <a:gd name="connsiteX5" fmla="*/ 1061932 w 12191999"/>
              <a:gd name="connsiteY5" fmla="*/ 2123863 h 2123863"/>
              <a:gd name="connsiteX6" fmla="*/ 0 w 12191999"/>
              <a:gd name="connsiteY6" fmla="*/ 1061931 h 2123863"/>
              <a:gd name="connsiteX7" fmla="*/ 0 w 12191999"/>
              <a:gd name="connsiteY7" fmla="*/ 0 h 2123863"/>
              <a:gd name="connsiteX8" fmla="*/ 0 w 12191999"/>
              <a:gd name="connsiteY8" fmla="*/ 0 h 2123863"/>
              <a:gd name="connsiteX0" fmla="*/ 0 w 12191999"/>
              <a:gd name="connsiteY0" fmla="*/ 0 h 2123864"/>
              <a:gd name="connsiteX1" fmla="*/ 12191999 w 12191999"/>
              <a:gd name="connsiteY1" fmla="*/ 0 h 2123864"/>
              <a:gd name="connsiteX2" fmla="*/ 12191999 w 12191999"/>
              <a:gd name="connsiteY2" fmla="*/ 0 h 2123864"/>
              <a:gd name="connsiteX3" fmla="*/ 11130067 w 12191999"/>
              <a:gd name="connsiteY3" fmla="*/ 2123864 h 2123864"/>
              <a:gd name="connsiteX4" fmla="*/ 1061932 w 12191999"/>
              <a:gd name="connsiteY4" fmla="*/ 2123863 h 2123864"/>
              <a:gd name="connsiteX5" fmla="*/ 0 w 12191999"/>
              <a:gd name="connsiteY5" fmla="*/ 1061931 h 2123864"/>
              <a:gd name="connsiteX6" fmla="*/ 0 w 12191999"/>
              <a:gd name="connsiteY6" fmla="*/ 0 h 2123864"/>
              <a:gd name="connsiteX7" fmla="*/ 0 w 12191999"/>
              <a:gd name="connsiteY7" fmla="*/ 0 h 2123864"/>
              <a:gd name="connsiteX0" fmla="*/ 0 w 12191999"/>
              <a:gd name="connsiteY0" fmla="*/ 0 h 2123863"/>
              <a:gd name="connsiteX1" fmla="*/ 12191999 w 12191999"/>
              <a:gd name="connsiteY1" fmla="*/ 0 h 2123863"/>
              <a:gd name="connsiteX2" fmla="*/ 12191999 w 12191999"/>
              <a:gd name="connsiteY2" fmla="*/ 0 h 2123863"/>
              <a:gd name="connsiteX3" fmla="*/ 10261387 w 12191999"/>
              <a:gd name="connsiteY3" fmla="*/ 2108624 h 2123863"/>
              <a:gd name="connsiteX4" fmla="*/ 1061932 w 12191999"/>
              <a:gd name="connsiteY4" fmla="*/ 2123863 h 2123863"/>
              <a:gd name="connsiteX5" fmla="*/ 0 w 12191999"/>
              <a:gd name="connsiteY5" fmla="*/ 1061931 h 2123863"/>
              <a:gd name="connsiteX6" fmla="*/ 0 w 12191999"/>
              <a:gd name="connsiteY6" fmla="*/ 0 h 2123863"/>
              <a:gd name="connsiteX7" fmla="*/ 0 w 12191999"/>
              <a:gd name="connsiteY7" fmla="*/ 0 h 2123863"/>
              <a:gd name="connsiteX0" fmla="*/ 0 w 12191999"/>
              <a:gd name="connsiteY0" fmla="*/ 0 h 2123863"/>
              <a:gd name="connsiteX1" fmla="*/ 12191999 w 12191999"/>
              <a:gd name="connsiteY1" fmla="*/ 0 h 2123863"/>
              <a:gd name="connsiteX2" fmla="*/ 12191999 w 12191999"/>
              <a:gd name="connsiteY2" fmla="*/ 0 h 2123863"/>
              <a:gd name="connsiteX3" fmla="*/ 9758467 w 12191999"/>
              <a:gd name="connsiteY3" fmla="*/ 2108624 h 2123863"/>
              <a:gd name="connsiteX4" fmla="*/ 1061932 w 12191999"/>
              <a:gd name="connsiteY4" fmla="*/ 2123863 h 2123863"/>
              <a:gd name="connsiteX5" fmla="*/ 0 w 12191999"/>
              <a:gd name="connsiteY5" fmla="*/ 1061931 h 2123863"/>
              <a:gd name="connsiteX6" fmla="*/ 0 w 12191999"/>
              <a:gd name="connsiteY6" fmla="*/ 0 h 2123863"/>
              <a:gd name="connsiteX7" fmla="*/ 0 w 12191999"/>
              <a:gd name="connsiteY7" fmla="*/ 0 h 2123863"/>
              <a:gd name="connsiteX0" fmla="*/ 0 w 12191999"/>
              <a:gd name="connsiteY0" fmla="*/ 0 h 2123864"/>
              <a:gd name="connsiteX1" fmla="*/ 12191999 w 12191999"/>
              <a:gd name="connsiteY1" fmla="*/ 0 h 2123864"/>
              <a:gd name="connsiteX2" fmla="*/ 12191999 w 12191999"/>
              <a:gd name="connsiteY2" fmla="*/ 0 h 2123864"/>
              <a:gd name="connsiteX3" fmla="*/ 9636547 w 12191999"/>
              <a:gd name="connsiteY3" fmla="*/ 2123864 h 2123864"/>
              <a:gd name="connsiteX4" fmla="*/ 1061932 w 12191999"/>
              <a:gd name="connsiteY4" fmla="*/ 2123863 h 2123864"/>
              <a:gd name="connsiteX5" fmla="*/ 0 w 12191999"/>
              <a:gd name="connsiteY5" fmla="*/ 1061931 h 2123864"/>
              <a:gd name="connsiteX6" fmla="*/ 0 w 12191999"/>
              <a:gd name="connsiteY6" fmla="*/ 0 h 2123864"/>
              <a:gd name="connsiteX7" fmla="*/ 0 w 12191999"/>
              <a:gd name="connsiteY7" fmla="*/ 0 h 2123864"/>
              <a:gd name="connsiteX0" fmla="*/ 0 w 12191999"/>
              <a:gd name="connsiteY0" fmla="*/ 0 h 2123864"/>
              <a:gd name="connsiteX1" fmla="*/ 12191999 w 12191999"/>
              <a:gd name="connsiteY1" fmla="*/ 0 h 2123864"/>
              <a:gd name="connsiteX2" fmla="*/ 12191999 w 12191999"/>
              <a:gd name="connsiteY2" fmla="*/ 0 h 2123864"/>
              <a:gd name="connsiteX3" fmla="*/ 9636547 w 12191999"/>
              <a:gd name="connsiteY3" fmla="*/ 2123864 h 2123864"/>
              <a:gd name="connsiteX4" fmla="*/ 1061932 w 12191999"/>
              <a:gd name="connsiteY4" fmla="*/ 2123863 h 2123864"/>
              <a:gd name="connsiteX5" fmla="*/ 0 w 12191999"/>
              <a:gd name="connsiteY5" fmla="*/ 1061931 h 2123864"/>
              <a:gd name="connsiteX6" fmla="*/ 0 w 12191999"/>
              <a:gd name="connsiteY6" fmla="*/ 0 h 2123864"/>
              <a:gd name="connsiteX7" fmla="*/ 0 w 12191999"/>
              <a:gd name="connsiteY7" fmla="*/ 0 h 2123864"/>
              <a:gd name="connsiteX0" fmla="*/ 0 w 12191999"/>
              <a:gd name="connsiteY0" fmla="*/ 0 h 2123864"/>
              <a:gd name="connsiteX1" fmla="*/ 12191999 w 12191999"/>
              <a:gd name="connsiteY1" fmla="*/ 0 h 2123864"/>
              <a:gd name="connsiteX2" fmla="*/ 11612879 w 12191999"/>
              <a:gd name="connsiteY2" fmla="*/ 381000 h 2123864"/>
              <a:gd name="connsiteX3" fmla="*/ 9636547 w 12191999"/>
              <a:gd name="connsiteY3" fmla="*/ 2123864 h 2123864"/>
              <a:gd name="connsiteX4" fmla="*/ 1061932 w 12191999"/>
              <a:gd name="connsiteY4" fmla="*/ 2123863 h 2123864"/>
              <a:gd name="connsiteX5" fmla="*/ 0 w 12191999"/>
              <a:gd name="connsiteY5" fmla="*/ 1061931 h 2123864"/>
              <a:gd name="connsiteX6" fmla="*/ 0 w 12191999"/>
              <a:gd name="connsiteY6" fmla="*/ 0 h 2123864"/>
              <a:gd name="connsiteX7" fmla="*/ 0 w 12191999"/>
              <a:gd name="connsiteY7" fmla="*/ 0 h 2123864"/>
              <a:gd name="connsiteX0" fmla="*/ 0 w 12191999"/>
              <a:gd name="connsiteY0" fmla="*/ 0 h 2123864"/>
              <a:gd name="connsiteX1" fmla="*/ 12191999 w 12191999"/>
              <a:gd name="connsiteY1" fmla="*/ 0 h 2123864"/>
              <a:gd name="connsiteX2" fmla="*/ 11612879 w 12191999"/>
              <a:gd name="connsiteY2" fmla="*/ 381000 h 2123864"/>
              <a:gd name="connsiteX3" fmla="*/ 9636547 w 12191999"/>
              <a:gd name="connsiteY3" fmla="*/ 2123864 h 2123864"/>
              <a:gd name="connsiteX4" fmla="*/ 1061932 w 12191999"/>
              <a:gd name="connsiteY4" fmla="*/ 2123863 h 2123864"/>
              <a:gd name="connsiteX5" fmla="*/ 0 w 12191999"/>
              <a:gd name="connsiteY5" fmla="*/ 1061931 h 2123864"/>
              <a:gd name="connsiteX6" fmla="*/ 0 w 12191999"/>
              <a:gd name="connsiteY6" fmla="*/ 0 h 2123864"/>
              <a:gd name="connsiteX7" fmla="*/ 0 w 12191999"/>
              <a:gd name="connsiteY7" fmla="*/ 0 h 2123864"/>
              <a:gd name="connsiteX0" fmla="*/ 0 w 12732723"/>
              <a:gd name="connsiteY0" fmla="*/ 0 h 2123864"/>
              <a:gd name="connsiteX1" fmla="*/ 12191999 w 12732723"/>
              <a:gd name="connsiteY1" fmla="*/ 0 h 2123864"/>
              <a:gd name="connsiteX2" fmla="*/ 9636547 w 12732723"/>
              <a:gd name="connsiteY2" fmla="*/ 2123864 h 2123864"/>
              <a:gd name="connsiteX3" fmla="*/ 1061932 w 12732723"/>
              <a:gd name="connsiteY3" fmla="*/ 2123863 h 2123864"/>
              <a:gd name="connsiteX4" fmla="*/ 0 w 12732723"/>
              <a:gd name="connsiteY4" fmla="*/ 1061931 h 2123864"/>
              <a:gd name="connsiteX5" fmla="*/ 0 w 12732723"/>
              <a:gd name="connsiteY5" fmla="*/ 0 h 2123864"/>
              <a:gd name="connsiteX6" fmla="*/ 0 w 12732723"/>
              <a:gd name="connsiteY6" fmla="*/ 0 h 2123864"/>
              <a:gd name="connsiteX0" fmla="*/ 0 w 12191999"/>
              <a:gd name="connsiteY0" fmla="*/ 0 h 2123864"/>
              <a:gd name="connsiteX1" fmla="*/ 12191999 w 12191999"/>
              <a:gd name="connsiteY1" fmla="*/ 0 h 2123864"/>
              <a:gd name="connsiteX2" fmla="*/ 9636547 w 12191999"/>
              <a:gd name="connsiteY2" fmla="*/ 2123864 h 2123864"/>
              <a:gd name="connsiteX3" fmla="*/ 1061932 w 12191999"/>
              <a:gd name="connsiteY3" fmla="*/ 2123863 h 2123864"/>
              <a:gd name="connsiteX4" fmla="*/ 0 w 12191999"/>
              <a:gd name="connsiteY4" fmla="*/ 1061931 h 2123864"/>
              <a:gd name="connsiteX5" fmla="*/ 0 w 12191999"/>
              <a:gd name="connsiteY5" fmla="*/ 0 h 2123864"/>
              <a:gd name="connsiteX6" fmla="*/ 0 w 12191999"/>
              <a:gd name="connsiteY6" fmla="*/ 0 h 2123864"/>
              <a:gd name="connsiteX0" fmla="*/ 0 w 12191999"/>
              <a:gd name="connsiteY0" fmla="*/ 0 h 2123864"/>
              <a:gd name="connsiteX1" fmla="*/ 12191999 w 12191999"/>
              <a:gd name="connsiteY1" fmla="*/ 0 h 2123864"/>
              <a:gd name="connsiteX2" fmla="*/ 9636547 w 12191999"/>
              <a:gd name="connsiteY2" fmla="*/ 2123864 h 2123864"/>
              <a:gd name="connsiteX3" fmla="*/ 1061932 w 12191999"/>
              <a:gd name="connsiteY3" fmla="*/ 2123863 h 2123864"/>
              <a:gd name="connsiteX4" fmla="*/ 0 w 12191999"/>
              <a:gd name="connsiteY4" fmla="*/ 1061931 h 2123864"/>
              <a:gd name="connsiteX5" fmla="*/ 0 w 12191999"/>
              <a:gd name="connsiteY5" fmla="*/ 0 h 2123864"/>
              <a:gd name="connsiteX6" fmla="*/ 0 w 12191999"/>
              <a:gd name="connsiteY6" fmla="*/ 0 h 2123864"/>
              <a:gd name="connsiteX0" fmla="*/ 0 w 12191999"/>
              <a:gd name="connsiteY0" fmla="*/ 0 h 2123864"/>
              <a:gd name="connsiteX1" fmla="*/ 12191999 w 12191999"/>
              <a:gd name="connsiteY1" fmla="*/ 0 h 2123864"/>
              <a:gd name="connsiteX2" fmla="*/ 9636547 w 12191999"/>
              <a:gd name="connsiteY2" fmla="*/ 2123864 h 2123864"/>
              <a:gd name="connsiteX3" fmla="*/ 1061932 w 12191999"/>
              <a:gd name="connsiteY3" fmla="*/ 2123863 h 2123864"/>
              <a:gd name="connsiteX4" fmla="*/ 0 w 12191999"/>
              <a:gd name="connsiteY4" fmla="*/ 1061931 h 2123864"/>
              <a:gd name="connsiteX5" fmla="*/ 0 w 12191999"/>
              <a:gd name="connsiteY5" fmla="*/ 0 h 2123864"/>
              <a:gd name="connsiteX6" fmla="*/ 0 w 12191999"/>
              <a:gd name="connsiteY6" fmla="*/ 0 h 2123864"/>
              <a:gd name="connsiteX0" fmla="*/ 0 w 12191999"/>
              <a:gd name="connsiteY0" fmla="*/ 0 h 2126534"/>
              <a:gd name="connsiteX1" fmla="*/ 12191999 w 12191999"/>
              <a:gd name="connsiteY1" fmla="*/ 0 h 2126534"/>
              <a:gd name="connsiteX2" fmla="*/ 9636547 w 12191999"/>
              <a:gd name="connsiteY2" fmla="*/ 2123864 h 2126534"/>
              <a:gd name="connsiteX3" fmla="*/ 1061932 w 12191999"/>
              <a:gd name="connsiteY3" fmla="*/ 2123863 h 2126534"/>
              <a:gd name="connsiteX4" fmla="*/ 0 w 12191999"/>
              <a:gd name="connsiteY4" fmla="*/ 1061931 h 2126534"/>
              <a:gd name="connsiteX5" fmla="*/ 0 w 12191999"/>
              <a:gd name="connsiteY5" fmla="*/ 0 h 2126534"/>
              <a:gd name="connsiteX6" fmla="*/ 0 w 12191999"/>
              <a:gd name="connsiteY6" fmla="*/ 0 h 2126534"/>
              <a:gd name="connsiteX0" fmla="*/ 0 w 12191999"/>
              <a:gd name="connsiteY0" fmla="*/ 0 h 2388136"/>
              <a:gd name="connsiteX1" fmla="*/ 12191999 w 12191999"/>
              <a:gd name="connsiteY1" fmla="*/ 0 h 2388136"/>
              <a:gd name="connsiteX2" fmla="*/ 9636547 w 12191999"/>
              <a:gd name="connsiteY2" fmla="*/ 2123864 h 2388136"/>
              <a:gd name="connsiteX3" fmla="*/ 1061932 w 12191999"/>
              <a:gd name="connsiteY3" fmla="*/ 2123863 h 2388136"/>
              <a:gd name="connsiteX4" fmla="*/ 0 w 12191999"/>
              <a:gd name="connsiteY4" fmla="*/ 2128731 h 2388136"/>
              <a:gd name="connsiteX5" fmla="*/ 0 w 12191999"/>
              <a:gd name="connsiteY5" fmla="*/ 0 h 2388136"/>
              <a:gd name="connsiteX6" fmla="*/ 0 w 12191999"/>
              <a:gd name="connsiteY6" fmla="*/ 0 h 2388136"/>
              <a:gd name="connsiteX0" fmla="*/ 0 w 12191999"/>
              <a:gd name="connsiteY0" fmla="*/ 0 h 2128731"/>
              <a:gd name="connsiteX1" fmla="*/ 12191999 w 12191999"/>
              <a:gd name="connsiteY1" fmla="*/ 0 h 2128731"/>
              <a:gd name="connsiteX2" fmla="*/ 9636547 w 12191999"/>
              <a:gd name="connsiteY2" fmla="*/ 2123864 h 2128731"/>
              <a:gd name="connsiteX3" fmla="*/ 0 w 12191999"/>
              <a:gd name="connsiteY3" fmla="*/ 2128731 h 2128731"/>
              <a:gd name="connsiteX4" fmla="*/ 0 w 12191999"/>
              <a:gd name="connsiteY4" fmla="*/ 0 h 2128731"/>
              <a:gd name="connsiteX5" fmla="*/ 0 w 12191999"/>
              <a:gd name="connsiteY5" fmla="*/ 0 h 2128731"/>
              <a:gd name="connsiteX0" fmla="*/ 0 w 12191999"/>
              <a:gd name="connsiteY0" fmla="*/ 0 h 2128731"/>
              <a:gd name="connsiteX1" fmla="*/ 12191999 w 12191999"/>
              <a:gd name="connsiteY1" fmla="*/ 0 h 2128731"/>
              <a:gd name="connsiteX2" fmla="*/ 9636547 w 12191999"/>
              <a:gd name="connsiteY2" fmla="*/ 2123864 h 2128731"/>
              <a:gd name="connsiteX3" fmla="*/ 0 w 12191999"/>
              <a:gd name="connsiteY3" fmla="*/ 2128731 h 2128731"/>
              <a:gd name="connsiteX4" fmla="*/ 0 w 12191999"/>
              <a:gd name="connsiteY4" fmla="*/ 0 h 2128731"/>
              <a:gd name="connsiteX5" fmla="*/ 0 w 12191999"/>
              <a:gd name="connsiteY5" fmla="*/ 0 h 2128731"/>
              <a:gd name="connsiteX0" fmla="*/ 0 w 12191999"/>
              <a:gd name="connsiteY0" fmla="*/ 0 h 2128731"/>
              <a:gd name="connsiteX1" fmla="*/ 12191999 w 12191999"/>
              <a:gd name="connsiteY1" fmla="*/ 0 h 2128731"/>
              <a:gd name="connsiteX2" fmla="*/ 9636547 w 12191999"/>
              <a:gd name="connsiteY2" fmla="*/ 2123864 h 2128731"/>
              <a:gd name="connsiteX3" fmla="*/ 0 w 12191999"/>
              <a:gd name="connsiteY3" fmla="*/ 2128731 h 2128731"/>
              <a:gd name="connsiteX4" fmla="*/ 0 w 12191999"/>
              <a:gd name="connsiteY4" fmla="*/ 0 h 2128731"/>
              <a:gd name="connsiteX5" fmla="*/ 0 w 12191999"/>
              <a:gd name="connsiteY5" fmla="*/ 0 h 2128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2128731">
                <a:moveTo>
                  <a:pt x="0" y="0"/>
                </a:moveTo>
                <a:lnTo>
                  <a:pt x="12191999" y="0"/>
                </a:lnTo>
                <a:cubicBezTo>
                  <a:pt x="12045490" y="887377"/>
                  <a:pt x="11262958" y="2196607"/>
                  <a:pt x="9636547" y="2123864"/>
                </a:cubicBezTo>
                <a:lnTo>
                  <a:pt x="0" y="2128731"/>
                </a:lnTo>
                <a:lnTo>
                  <a:pt x="0" y="0"/>
                </a:lnTo>
                <a:lnTo>
                  <a:pt x="0" y="0"/>
                </a:lnTo>
                <a:close/>
              </a:path>
            </a:pathLst>
          </a:custGeom>
          <a:solidFill>
            <a:schemeClr val="accent2">
              <a:alpha val="80000"/>
            </a:schemeClr>
          </a:solidFill>
        </p:spPr>
        <p:txBody>
          <a:bodyPr/>
          <a:lstStyle>
            <a:lvl1pPr marL="914400">
              <a:lnSpc>
                <a:spcPct val="100000"/>
              </a:lnSpc>
              <a:defRPr>
                <a:solidFill>
                  <a:schemeClr val="bg2"/>
                </a:solidFill>
              </a:defRPr>
            </a:lvl1pPr>
          </a:lstStyle>
          <a:p>
            <a:r>
              <a:rPr lang="en-US">
                <a:solidFill>
                  <a:srgbClr val="FFFFFF"/>
                </a:solidFill>
              </a:rPr>
              <a:t>Click to edit Master title style</a:t>
            </a:r>
            <a:endParaRPr lang="en-US" dirty="0">
              <a:solidFill>
                <a:srgbClr val="FFFFFF"/>
              </a:solidFill>
            </a:endParaRPr>
          </a:p>
        </p:txBody>
      </p:sp>
      <p:sp>
        <p:nvSpPr>
          <p:cNvPr id="25" name="Picture Placeholder 36">
            <a:extLst>
              <a:ext uri="{FF2B5EF4-FFF2-40B4-BE49-F238E27FC236}">
                <a16:creationId xmlns:a16="http://schemas.microsoft.com/office/drawing/2014/main" id="{22F784D1-8CE5-4710-ADC3-2F70D5766F77}"/>
              </a:ext>
            </a:extLst>
          </p:cNvPr>
          <p:cNvSpPr>
            <a:spLocks noGrp="1"/>
          </p:cNvSpPr>
          <p:nvPr>
            <p:ph type="pic" sz="quarter" idx="21"/>
          </p:nvPr>
        </p:nvSpPr>
        <p:spPr>
          <a:xfrm>
            <a:off x="863600" y="2185416"/>
            <a:ext cx="2286000" cy="1746504"/>
          </a:xfrm>
          <a:solidFill>
            <a:schemeClr val="accent6"/>
          </a:solidFill>
        </p:spPr>
        <p:txBody>
          <a:bodyPr/>
          <a:lstStyle/>
          <a:p>
            <a:r>
              <a:rPr lang="en-US"/>
              <a:t>Click icon to add picture</a:t>
            </a:r>
            <a:endParaRPr lang="en-US" dirty="0"/>
          </a:p>
        </p:txBody>
      </p:sp>
      <p:sp>
        <p:nvSpPr>
          <p:cNvPr id="24" name="Text Placeholder 30">
            <a:extLst>
              <a:ext uri="{FF2B5EF4-FFF2-40B4-BE49-F238E27FC236}">
                <a16:creationId xmlns:a16="http://schemas.microsoft.com/office/drawing/2014/main" id="{1F2D6BF5-159D-4F01-BDEB-0FBD75D3F498}"/>
              </a:ext>
            </a:extLst>
          </p:cNvPr>
          <p:cNvSpPr>
            <a:spLocks noGrp="1"/>
          </p:cNvSpPr>
          <p:nvPr>
            <p:ph type="body" sz="quarter" idx="20" hasCustomPrompt="1"/>
          </p:nvPr>
        </p:nvSpPr>
        <p:spPr>
          <a:xfrm>
            <a:off x="871298" y="3970230"/>
            <a:ext cx="2286000" cy="877824"/>
          </a:xfrm>
        </p:spPr>
        <p:txBody>
          <a:bodyPr anchor="b" anchorCtr="0"/>
          <a:lstStyle>
            <a:lvl1pPr>
              <a:buNone/>
              <a:defRPr sz="2000" b="1">
                <a:solidFill>
                  <a:schemeClr val="bg2"/>
                </a:solidFill>
              </a:defRPr>
            </a:lvl1pPr>
          </a:lstStyle>
          <a:p>
            <a:pPr lvl="0"/>
            <a:r>
              <a:rPr lang="en-US" dirty="0"/>
              <a:t>Name</a:t>
            </a:r>
          </a:p>
        </p:txBody>
      </p:sp>
      <p:sp>
        <p:nvSpPr>
          <p:cNvPr id="17" name="Text Placeholder 2">
            <a:extLst>
              <a:ext uri="{FF2B5EF4-FFF2-40B4-BE49-F238E27FC236}">
                <a16:creationId xmlns:a16="http://schemas.microsoft.com/office/drawing/2014/main" id="{518C033F-CC28-477A-8A72-AD0398D3680F}"/>
              </a:ext>
            </a:extLst>
          </p:cNvPr>
          <p:cNvSpPr>
            <a:spLocks noGrp="1"/>
          </p:cNvSpPr>
          <p:nvPr>
            <p:ph type="body" idx="13" hasCustomPrompt="1"/>
          </p:nvPr>
        </p:nvSpPr>
        <p:spPr>
          <a:xfrm>
            <a:off x="864181" y="4948171"/>
            <a:ext cx="2286000" cy="741904"/>
          </a:xfrm>
        </p:spPr>
        <p:txBody>
          <a:bodyPr>
            <a:noAutofit/>
          </a:bodyPr>
          <a:lstStyle>
            <a:lvl1pPr marL="0" indent="0">
              <a:buNone/>
              <a:defRPr sz="18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26" name="Picture Placeholder 36">
            <a:extLst>
              <a:ext uri="{FF2B5EF4-FFF2-40B4-BE49-F238E27FC236}">
                <a16:creationId xmlns:a16="http://schemas.microsoft.com/office/drawing/2014/main" id="{599604B7-B0E5-4112-9123-341EB9C62675}"/>
              </a:ext>
            </a:extLst>
          </p:cNvPr>
          <p:cNvSpPr>
            <a:spLocks noGrp="1"/>
          </p:cNvSpPr>
          <p:nvPr>
            <p:ph type="pic" sz="quarter" idx="22"/>
          </p:nvPr>
        </p:nvSpPr>
        <p:spPr>
          <a:xfrm>
            <a:off x="3593592" y="2185416"/>
            <a:ext cx="2286000" cy="1746504"/>
          </a:xfrm>
          <a:solidFill>
            <a:schemeClr val="accent6"/>
          </a:solidFill>
        </p:spPr>
        <p:txBody>
          <a:bodyPr/>
          <a:lstStyle/>
          <a:p>
            <a:r>
              <a:rPr lang="en-US"/>
              <a:t>Click icon to add picture</a:t>
            </a:r>
            <a:endParaRPr lang="en-US" dirty="0"/>
          </a:p>
        </p:txBody>
      </p:sp>
      <p:sp>
        <p:nvSpPr>
          <p:cNvPr id="21" name="Text Placeholder 30">
            <a:extLst>
              <a:ext uri="{FF2B5EF4-FFF2-40B4-BE49-F238E27FC236}">
                <a16:creationId xmlns:a16="http://schemas.microsoft.com/office/drawing/2014/main" id="{B4836FAA-F9D8-465B-8985-A5A10F5F2E29}"/>
              </a:ext>
            </a:extLst>
          </p:cNvPr>
          <p:cNvSpPr>
            <a:spLocks noGrp="1"/>
          </p:cNvSpPr>
          <p:nvPr>
            <p:ph type="body" sz="quarter" idx="17" hasCustomPrompt="1"/>
          </p:nvPr>
        </p:nvSpPr>
        <p:spPr>
          <a:xfrm>
            <a:off x="3593592" y="3971853"/>
            <a:ext cx="2286000" cy="877824"/>
          </a:xfrm>
        </p:spPr>
        <p:txBody>
          <a:bodyPr anchor="b" anchorCtr="0"/>
          <a:lstStyle>
            <a:lvl1pPr>
              <a:buNone/>
              <a:defRPr sz="2000" b="1">
                <a:solidFill>
                  <a:schemeClr val="bg2"/>
                </a:solidFill>
              </a:defRPr>
            </a:lvl1pPr>
          </a:lstStyle>
          <a:p>
            <a:pPr lvl="0"/>
            <a:r>
              <a:rPr lang="en-US" dirty="0"/>
              <a:t>Name</a:t>
            </a:r>
          </a:p>
        </p:txBody>
      </p:sp>
      <p:sp>
        <p:nvSpPr>
          <p:cNvPr id="18" name="Text Placeholder 2">
            <a:extLst>
              <a:ext uri="{FF2B5EF4-FFF2-40B4-BE49-F238E27FC236}">
                <a16:creationId xmlns:a16="http://schemas.microsoft.com/office/drawing/2014/main" id="{83A2A0BF-0F76-4FDC-97BF-55EBAD5FFFE7}"/>
              </a:ext>
            </a:extLst>
          </p:cNvPr>
          <p:cNvSpPr>
            <a:spLocks noGrp="1"/>
          </p:cNvSpPr>
          <p:nvPr>
            <p:ph type="body" idx="14" hasCustomPrompt="1"/>
          </p:nvPr>
        </p:nvSpPr>
        <p:spPr>
          <a:xfrm>
            <a:off x="3593592" y="4948171"/>
            <a:ext cx="2286000" cy="741904"/>
          </a:xfrm>
        </p:spPr>
        <p:txBody>
          <a:bodyPr>
            <a:noAutofit/>
          </a:bodyPr>
          <a:lstStyle>
            <a:lvl1pPr marL="0" indent="0">
              <a:buNone/>
              <a:defRPr sz="18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27" name="Picture Placeholder 36">
            <a:extLst>
              <a:ext uri="{FF2B5EF4-FFF2-40B4-BE49-F238E27FC236}">
                <a16:creationId xmlns:a16="http://schemas.microsoft.com/office/drawing/2014/main" id="{811A58E2-70B8-4F18-AF4A-136F58682C43}"/>
              </a:ext>
            </a:extLst>
          </p:cNvPr>
          <p:cNvSpPr>
            <a:spLocks noGrp="1"/>
          </p:cNvSpPr>
          <p:nvPr>
            <p:ph type="pic" sz="quarter" idx="23"/>
          </p:nvPr>
        </p:nvSpPr>
        <p:spPr>
          <a:xfrm>
            <a:off x="6309360" y="2185416"/>
            <a:ext cx="2286000" cy="1746504"/>
          </a:xfrm>
          <a:solidFill>
            <a:schemeClr val="accent6"/>
          </a:solidFill>
        </p:spPr>
        <p:txBody>
          <a:bodyPr/>
          <a:lstStyle/>
          <a:p>
            <a:r>
              <a:rPr lang="en-US"/>
              <a:t>Click icon to add picture</a:t>
            </a:r>
            <a:endParaRPr lang="en-US" dirty="0"/>
          </a:p>
        </p:txBody>
      </p:sp>
      <p:sp>
        <p:nvSpPr>
          <p:cNvPr id="22" name="Text Placeholder 30">
            <a:extLst>
              <a:ext uri="{FF2B5EF4-FFF2-40B4-BE49-F238E27FC236}">
                <a16:creationId xmlns:a16="http://schemas.microsoft.com/office/drawing/2014/main" id="{51A90A66-376F-4665-B6E9-475C686D7971}"/>
              </a:ext>
            </a:extLst>
          </p:cNvPr>
          <p:cNvSpPr>
            <a:spLocks noGrp="1"/>
          </p:cNvSpPr>
          <p:nvPr>
            <p:ph type="body" sz="quarter" idx="18" hasCustomPrompt="1"/>
          </p:nvPr>
        </p:nvSpPr>
        <p:spPr>
          <a:xfrm>
            <a:off x="6309360" y="3971853"/>
            <a:ext cx="2286000" cy="877824"/>
          </a:xfrm>
        </p:spPr>
        <p:txBody>
          <a:bodyPr anchor="b" anchorCtr="0"/>
          <a:lstStyle>
            <a:lvl1pPr>
              <a:buNone/>
              <a:defRPr sz="2000" b="1">
                <a:solidFill>
                  <a:schemeClr val="bg2"/>
                </a:solidFill>
              </a:defRPr>
            </a:lvl1pPr>
          </a:lstStyle>
          <a:p>
            <a:pPr lvl="0"/>
            <a:r>
              <a:rPr lang="en-US" dirty="0"/>
              <a:t>Name</a:t>
            </a:r>
          </a:p>
        </p:txBody>
      </p:sp>
      <p:sp>
        <p:nvSpPr>
          <p:cNvPr id="19" name="Text Placeholder 2">
            <a:extLst>
              <a:ext uri="{FF2B5EF4-FFF2-40B4-BE49-F238E27FC236}">
                <a16:creationId xmlns:a16="http://schemas.microsoft.com/office/drawing/2014/main" id="{7FD8E69F-7035-465B-98F7-47AAF27D3AD7}"/>
              </a:ext>
            </a:extLst>
          </p:cNvPr>
          <p:cNvSpPr>
            <a:spLocks noGrp="1"/>
          </p:cNvSpPr>
          <p:nvPr>
            <p:ph type="body" idx="15" hasCustomPrompt="1"/>
          </p:nvPr>
        </p:nvSpPr>
        <p:spPr>
          <a:xfrm>
            <a:off x="6309360" y="4949098"/>
            <a:ext cx="2286000" cy="741904"/>
          </a:xfrm>
        </p:spPr>
        <p:txBody>
          <a:bodyPr>
            <a:noAutofit/>
          </a:bodyPr>
          <a:lstStyle>
            <a:lvl1pPr marL="0" indent="0">
              <a:buNone/>
              <a:defRPr sz="18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28" name="Picture Placeholder 36">
            <a:extLst>
              <a:ext uri="{FF2B5EF4-FFF2-40B4-BE49-F238E27FC236}">
                <a16:creationId xmlns:a16="http://schemas.microsoft.com/office/drawing/2014/main" id="{D390D85C-0A55-413E-9301-4F451686AB8B}"/>
              </a:ext>
            </a:extLst>
          </p:cNvPr>
          <p:cNvSpPr>
            <a:spLocks noGrp="1"/>
          </p:cNvSpPr>
          <p:nvPr>
            <p:ph type="pic" sz="quarter" idx="24"/>
          </p:nvPr>
        </p:nvSpPr>
        <p:spPr>
          <a:xfrm>
            <a:off x="9015984" y="2185416"/>
            <a:ext cx="2286000" cy="1746504"/>
          </a:xfrm>
          <a:solidFill>
            <a:schemeClr val="accent6"/>
          </a:solidFill>
        </p:spPr>
        <p:txBody>
          <a:bodyPr/>
          <a:lstStyle/>
          <a:p>
            <a:r>
              <a:rPr lang="en-US"/>
              <a:t>Click icon to add picture</a:t>
            </a:r>
            <a:endParaRPr lang="en-US" dirty="0"/>
          </a:p>
        </p:txBody>
      </p:sp>
      <p:sp>
        <p:nvSpPr>
          <p:cNvPr id="23" name="Text Placeholder 30">
            <a:extLst>
              <a:ext uri="{FF2B5EF4-FFF2-40B4-BE49-F238E27FC236}">
                <a16:creationId xmlns:a16="http://schemas.microsoft.com/office/drawing/2014/main" id="{4C70777F-7849-4350-9858-AB46DD43F28E}"/>
              </a:ext>
            </a:extLst>
          </p:cNvPr>
          <p:cNvSpPr>
            <a:spLocks noGrp="1"/>
          </p:cNvSpPr>
          <p:nvPr>
            <p:ph type="body" sz="quarter" idx="19" hasCustomPrompt="1"/>
          </p:nvPr>
        </p:nvSpPr>
        <p:spPr>
          <a:xfrm>
            <a:off x="9015984" y="3976192"/>
            <a:ext cx="2286000" cy="877824"/>
          </a:xfrm>
        </p:spPr>
        <p:txBody>
          <a:bodyPr anchor="b" anchorCtr="0"/>
          <a:lstStyle>
            <a:lvl1pPr>
              <a:buNone/>
              <a:defRPr sz="2000" b="1">
                <a:solidFill>
                  <a:schemeClr val="bg2"/>
                </a:solidFill>
              </a:defRPr>
            </a:lvl1pPr>
          </a:lstStyle>
          <a:p>
            <a:pPr lvl="0"/>
            <a:r>
              <a:rPr lang="en-US" dirty="0"/>
              <a:t>Name</a:t>
            </a:r>
          </a:p>
        </p:txBody>
      </p:sp>
      <p:sp>
        <p:nvSpPr>
          <p:cNvPr id="20" name="Text Placeholder 2">
            <a:extLst>
              <a:ext uri="{FF2B5EF4-FFF2-40B4-BE49-F238E27FC236}">
                <a16:creationId xmlns:a16="http://schemas.microsoft.com/office/drawing/2014/main" id="{08918885-EB29-485A-A99A-D589B7ABAD71}"/>
              </a:ext>
            </a:extLst>
          </p:cNvPr>
          <p:cNvSpPr>
            <a:spLocks noGrp="1"/>
          </p:cNvSpPr>
          <p:nvPr>
            <p:ph type="body" idx="16" hasCustomPrompt="1"/>
          </p:nvPr>
        </p:nvSpPr>
        <p:spPr>
          <a:xfrm>
            <a:off x="9015984" y="4945456"/>
            <a:ext cx="2286000" cy="741904"/>
          </a:xfrm>
        </p:spPr>
        <p:txBody>
          <a:bodyPr>
            <a:noAutofit/>
          </a:bodyPr>
          <a:lstStyle>
            <a:lvl1pPr marL="0" indent="0">
              <a:buNone/>
              <a:defRPr sz="18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lvl1pPr>
              <a:defRPr>
                <a:solidFill>
                  <a:schemeClr val="bg2"/>
                </a:solidFill>
              </a:defRPr>
            </a:lvl1pPr>
          </a:lstStyle>
          <a:p>
            <a:r>
              <a:rPr lang="en-US" dirty="0"/>
              <a:t>Sample Footer Text</a:t>
            </a:r>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57911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448056"/>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a:noAutofit/>
          </a:bodyPr>
          <a:lstStyle>
            <a:lvl1pPr marL="283464" indent="-283464">
              <a:defRPr sz="2000"/>
            </a:lvl1pPr>
            <a:lvl2pPr marL="283464" indent="-283464">
              <a:defRPr sz="1800"/>
            </a:lvl2pPr>
            <a:lvl3pPr marL="283464" indent="-283464">
              <a:defRPr sz="1600"/>
            </a:lvl3pPr>
            <a:lvl4pPr marL="283464" indent="-283464">
              <a:defRPr sz="1400"/>
            </a:lvl4pPr>
            <a:lvl5pPr marL="283464" indent="-283464">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a:noAutofit/>
          </a:bodyPr>
          <a:lstStyle>
            <a:lvl1pPr marL="283464" indent="-283464">
              <a:defRPr sz="2000"/>
            </a:lvl1pPr>
            <a:lvl2pPr marL="283464" indent="-283464">
              <a:defRPr sz="1800"/>
            </a:lvl2pPr>
            <a:lvl3pPr marL="283464" indent="-283464">
              <a:defRPr sz="1600"/>
            </a:lvl3pPr>
            <a:lvl4pPr marL="283464" indent="-283464">
              <a:defRPr sz="1400"/>
            </a:lvl4pPr>
            <a:lvl5pPr marL="283464" indent="-283464">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695568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39807"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914400" y="6434560"/>
            <a:ext cx="3428012" cy="365125"/>
          </a:xfrm>
          <a:prstGeom prst="rect">
            <a:avLst/>
          </a:prstGeom>
        </p:spPr>
        <p:txBody>
          <a:bodyPr vert="horz" lIns="91440" tIns="45720" rIns="91440" bIns="45720" rtlCol="0" anchor="ctr"/>
          <a:lstStyle>
            <a:lvl1pPr algn="l">
              <a:defRPr sz="1000" spc="50" baseline="0">
                <a:solidFill>
                  <a:schemeClr val="accent2"/>
                </a:solidFill>
                <a:latin typeface="+mn-lt"/>
              </a:defRPr>
            </a:lvl1pPr>
          </a:lstStyle>
          <a:p>
            <a:r>
              <a:rPr lang="en-US" sz="1000" dirty="0"/>
              <a:t>Sample Footer Text</a:t>
            </a:r>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r>
              <a:rPr lang="en-US" dirty="0"/>
              <a:t>2/8/20XX</a:t>
            </a:r>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377632538"/>
      </p:ext>
    </p:extLst>
  </p:cSld>
  <p:clrMap bg1="lt1" tx1="dk1" bg2="lt2" tx2="dk2" accent1="accent1" accent2="accent2" accent3="accent3" accent4="accent4" accent5="accent5" accent6="accent6" hlink="hlink" folHlink="folHlink"/>
  <p:sldLayoutIdLst>
    <p:sldLayoutId id="2147483686" r:id="rId1"/>
    <p:sldLayoutId id="2147483673" r:id="rId2"/>
    <p:sldLayoutId id="2147483674" r:id="rId3"/>
    <p:sldLayoutId id="2147483675" r:id="rId4"/>
    <p:sldLayoutId id="2147483662" r:id="rId5"/>
    <p:sldLayoutId id="2147483688" r:id="rId6"/>
    <p:sldLayoutId id="2147483679" r:id="rId7"/>
    <p:sldLayoutId id="2147483685" r:id="rId8"/>
    <p:sldLayoutId id="2147483665" r:id="rId9"/>
    <p:sldLayoutId id="2147483681" r:id="rId10"/>
    <p:sldLayoutId id="2147483678" r:id="rId11"/>
    <p:sldLayoutId id="2147483683" r:id="rId12"/>
    <p:sldLayoutId id="2147483684" r:id="rId13"/>
    <p:sldLayoutId id="2147483661" r:id="rId14"/>
    <p:sldLayoutId id="2147483663" r:id="rId15"/>
    <p:sldLayoutId id="2147483664" r:id="rId16"/>
    <p:sldLayoutId id="2147483666" r:id="rId17"/>
    <p:sldLayoutId id="2147483668" r:id="rId18"/>
    <p:sldLayoutId id="2147483669" r:id="rId19"/>
    <p:sldLayoutId id="2147483689" r:id="rId20"/>
  </p:sldLayoutIdLst>
  <p:hf hdr="0"/>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2736">
          <p15:clr>
            <a:srgbClr val="F26B43"/>
          </p15:clr>
        </p15:guide>
        <p15:guide id="4" orient="horz" pos="3312">
          <p15:clr>
            <a:srgbClr val="F26B43"/>
          </p15:clr>
        </p15:guide>
        <p15:guide id="5" orient="horz" pos="432">
          <p15:clr>
            <a:srgbClr val="F26B43"/>
          </p15:clr>
        </p15:guide>
        <p15:guide id="7" pos="4416">
          <p15:clr>
            <a:srgbClr val="F26B43"/>
          </p15:clr>
        </p15:guide>
        <p15:guide id="8" pos="5568">
          <p15:clr>
            <a:srgbClr val="F26B43"/>
          </p15:clr>
        </p15:guide>
        <p15:guide id="9" pos="7296">
          <p15:clr>
            <a:srgbClr val="F26B43"/>
          </p15:clr>
        </p15:guide>
        <p15:guide id="10" pos="2688">
          <p15:clr>
            <a:srgbClr val="F26B43"/>
          </p15:clr>
        </p15:guide>
        <p15:guide id="11" pos="1536">
          <p15:clr>
            <a:srgbClr val="F26B43"/>
          </p15:clr>
        </p15:guide>
        <p15:guide id="12" pos="384">
          <p15:clr>
            <a:srgbClr val="F26B43"/>
          </p15:clr>
        </p15:guide>
        <p15:guide id="13" pos="2112">
          <p15:clr>
            <a:srgbClr val="F26B43"/>
          </p15:clr>
        </p15:guide>
        <p15:guide id="14" pos="4992">
          <p15:clr>
            <a:srgbClr val="F26B43"/>
          </p15:clr>
        </p15:guide>
        <p15:guide id="15" pos="6720">
          <p15:clr>
            <a:srgbClr val="F26B43"/>
          </p15:clr>
        </p15:guide>
        <p15:guide id="16" pos="960">
          <p15:clr>
            <a:srgbClr val="F26B43"/>
          </p15:clr>
        </p15:guide>
        <p15:guide id="17" pos="3264">
          <p15:clr>
            <a:srgbClr val="F26B43"/>
          </p15:clr>
        </p15:guide>
        <p15:guide id="18" orient="horz" pos="1008">
          <p15:clr>
            <a:srgbClr val="F26B43"/>
          </p15:clr>
        </p15:guide>
        <p15:guide id="19" orient="horz" pos="3888">
          <p15:clr>
            <a:srgbClr val="F26B43"/>
          </p15:clr>
        </p15:guide>
        <p15:guide id="20" pos="6144">
          <p15:clr>
            <a:srgbClr val="F26B43"/>
          </p15:clr>
        </p15:guide>
        <p15:guide id="21" orient="horz" pos="1584">
          <p15:clr>
            <a:srgbClr val="F26B43"/>
          </p15:clr>
        </p15:guide>
        <p15:guide id="22" pos="576">
          <p15:clr>
            <a:srgbClr val="F26B43"/>
          </p15:clr>
        </p15:guide>
        <p15:guide id="23" pos="7104">
          <p15:clr>
            <a:srgbClr val="F26B43"/>
          </p15:clr>
        </p15:guide>
        <p15:guide id="24" pos="768">
          <p15:clr>
            <a:srgbClr val="F26B43"/>
          </p15:clr>
        </p15:guide>
        <p15:guide id="25" pos="6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4CE41-919A-9731-9F49-C0CE85FE8F6E}"/>
              </a:ext>
            </a:extLst>
          </p:cNvPr>
          <p:cNvSpPr txBox="1">
            <a:spLocks/>
          </p:cNvSpPr>
          <p:nvPr/>
        </p:nvSpPr>
        <p:spPr>
          <a:xfrm>
            <a:off x="629264" y="136689"/>
            <a:ext cx="11956026" cy="4443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rgbClr val="FFFFFF"/>
                </a:solidFill>
              </a:rPr>
              <a:t>GOVERNMENT</a:t>
            </a:r>
            <a:r>
              <a:rPr lang="en-US" sz="2800" spc="-40" dirty="0">
                <a:solidFill>
                  <a:srgbClr val="FFFFFF"/>
                </a:solidFill>
              </a:rPr>
              <a:t> </a:t>
            </a:r>
            <a:r>
              <a:rPr lang="en-US" sz="2800" dirty="0">
                <a:solidFill>
                  <a:srgbClr val="FFFFFF"/>
                </a:solidFill>
              </a:rPr>
              <a:t>COLLEGE</a:t>
            </a:r>
            <a:r>
              <a:rPr lang="en-US" sz="2800" spc="15" dirty="0">
                <a:solidFill>
                  <a:srgbClr val="FFFFFF"/>
                </a:solidFill>
              </a:rPr>
              <a:t> </a:t>
            </a:r>
            <a:r>
              <a:rPr lang="en-US" sz="2800" dirty="0">
                <a:solidFill>
                  <a:srgbClr val="FFFFFF"/>
                </a:solidFill>
              </a:rPr>
              <a:t>OF</a:t>
            </a:r>
            <a:r>
              <a:rPr lang="en-US" sz="2800" spc="-5" dirty="0">
                <a:solidFill>
                  <a:srgbClr val="FFFFFF"/>
                </a:solidFill>
              </a:rPr>
              <a:t> </a:t>
            </a:r>
            <a:r>
              <a:rPr lang="en-US" sz="2800" dirty="0">
                <a:solidFill>
                  <a:srgbClr val="FFFFFF"/>
                </a:solidFill>
              </a:rPr>
              <a:t>ENGINEERING,</a:t>
            </a:r>
          </a:p>
          <a:p>
            <a:pPr algn="ctr"/>
            <a:r>
              <a:rPr lang="en-US" sz="2800" dirty="0">
                <a:solidFill>
                  <a:srgbClr val="FFFFFF"/>
                </a:solidFill>
              </a:rPr>
              <a:t>ERODE</a:t>
            </a:r>
            <a:endParaRPr lang="en-US" sz="2800" dirty="0"/>
          </a:p>
        </p:txBody>
      </p:sp>
      <p:pic>
        <p:nvPicPr>
          <p:cNvPr id="8" name="object 4">
            <a:extLst>
              <a:ext uri="{FF2B5EF4-FFF2-40B4-BE49-F238E27FC236}">
                <a16:creationId xmlns:a16="http://schemas.microsoft.com/office/drawing/2014/main" id="{B61F7EC5-EA3B-85C0-8814-183B108C97C0}"/>
              </a:ext>
            </a:extLst>
          </p:cNvPr>
          <p:cNvPicPr/>
          <p:nvPr/>
        </p:nvPicPr>
        <p:blipFill>
          <a:blip r:embed="rId2" cstate="print"/>
          <a:stretch>
            <a:fillRect/>
          </a:stretch>
        </p:blipFill>
        <p:spPr>
          <a:xfrm>
            <a:off x="2262334" y="1171933"/>
            <a:ext cx="7885471" cy="529451"/>
          </a:xfrm>
          <a:prstGeom prst="rect">
            <a:avLst/>
          </a:prstGeom>
        </p:spPr>
      </p:pic>
      <p:sp>
        <p:nvSpPr>
          <p:cNvPr id="11" name="TextBox 10">
            <a:extLst>
              <a:ext uri="{FF2B5EF4-FFF2-40B4-BE49-F238E27FC236}">
                <a16:creationId xmlns:a16="http://schemas.microsoft.com/office/drawing/2014/main" id="{2E759FD0-9F3E-0109-6D24-C62C06FDF75B}"/>
              </a:ext>
            </a:extLst>
          </p:cNvPr>
          <p:cNvSpPr txBox="1"/>
          <p:nvPr/>
        </p:nvSpPr>
        <p:spPr>
          <a:xfrm>
            <a:off x="2444544" y="3491134"/>
            <a:ext cx="6952182" cy="3060581"/>
          </a:xfrm>
          <a:prstGeom prst="rect">
            <a:avLst/>
          </a:prstGeom>
          <a:noFill/>
        </p:spPr>
        <p:txBody>
          <a:bodyPr wrap="square">
            <a:spAutoFit/>
          </a:bodyPr>
          <a:lstStyle/>
          <a:p>
            <a:pPr marR="377190" algn="ctr">
              <a:lnSpc>
                <a:spcPct val="100000"/>
              </a:lnSpc>
              <a:spcBef>
                <a:spcPts val="484"/>
              </a:spcBef>
            </a:pPr>
            <a:r>
              <a:rPr lang="en-US" sz="1800" spc="-5" dirty="0">
                <a:solidFill>
                  <a:srgbClr val="FFFFFF"/>
                </a:solidFill>
                <a:latin typeface="Times New Roman" panose="02020603050405020304" pitchFamily="18" charset="0"/>
                <a:cs typeface="Times New Roman" panose="02020603050405020304" pitchFamily="18" charset="0"/>
              </a:rPr>
              <a:t>Under</a:t>
            </a:r>
            <a:r>
              <a:rPr lang="en-US" sz="1800" spc="-10" dirty="0">
                <a:solidFill>
                  <a:srgbClr val="FFFFFF"/>
                </a:solidFill>
                <a:latin typeface="Times New Roman" panose="02020603050405020304" pitchFamily="18" charset="0"/>
                <a:cs typeface="Times New Roman" panose="02020603050405020304" pitchFamily="18" charset="0"/>
              </a:rPr>
              <a:t> </a:t>
            </a:r>
            <a:r>
              <a:rPr lang="en-US" sz="1800" spc="-5" dirty="0">
                <a:solidFill>
                  <a:srgbClr val="FFFFFF"/>
                </a:solidFill>
                <a:latin typeface="Times New Roman" panose="02020603050405020304" pitchFamily="18" charset="0"/>
                <a:cs typeface="Times New Roman" panose="02020603050405020304" pitchFamily="18" charset="0"/>
              </a:rPr>
              <a:t>the mentor of</a:t>
            </a:r>
            <a:endParaRPr lang="en-US" sz="1800" dirty="0">
              <a:latin typeface="Times New Roman" panose="02020603050405020304" pitchFamily="18" charset="0"/>
              <a:cs typeface="Times New Roman" panose="02020603050405020304" pitchFamily="18" charset="0"/>
            </a:endParaRPr>
          </a:p>
          <a:p>
            <a:pPr marR="377825" algn="ctr">
              <a:lnSpc>
                <a:spcPct val="100000"/>
              </a:lnSpc>
              <a:spcBef>
                <a:spcPts val="390"/>
              </a:spcBef>
            </a:pPr>
            <a:r>
              <a:rPr lang="en-US" sz="1800" b="1" spc="-60" dirty="0">
                <a:solidFill>
                  <a:srgbClr val="FFFFFF"/>
                </a:solidFill>
                <a:latin typeface="Times New Roman" panose="02020603050405020304" pitchFamily="18" charset="0"/>
                <a:cs typeface="Times New Roman" panose="02020603050405020304" pitchFamily="18" charset="0"/>
              </a:rPr>
              <a:t>Dr.</a:t>
            </a:r>
            <a:r>
              <a:rPr lang="en-US" sz="1800" b="1" spc="-20" dirty="0">
                <a:solidFill>
                  <a:srgbClr val="FFFFFF"/>
                </a:solidFill>
                <a:latin typeface="Times New Roman" panose="02020603050405020304" pitchFamily="18" charset="0"/>
                <a:cs typeface="Times New Roman" panose="02020603050405020304" pitchFamily="18" charset="0"/>
              </a:rPr>
              <a:t> </a:t>
            </a:r>
            <a:r>
              <a:rPr lang="en-US" sz="1800" b="1" dirty="0">
                <a:solidFill>
                  <a:srgbClr val="FFFFFF"/>
                </a:solidFill>
                <a:latin typeface="Times New Roman" panose="02020603050405020304" pitchFamily="18" charset="0"/>
                <a:cs typeface="Times New Roman" panose="02020603050405020304" pitchFamily="18" charset="0"/>
              </a:rPr>
              <a:t>M.</a:t>
            </a:r>
            <a:r>
              <a:rPr lang="en-US" sz="1800" b="1" spc="-5" dirty="0">
                <a:solidFill>
                  <a:srgbClr val="FFFFFF"/>
                </a:solidFill>
                <a:latin typeface="Times New Roman" panose="02020603050405020304" pitchFamily="18" charset="0"/>
                <a:cs typeface="Times New Roman" panose="02020603050405020304" pitchFamily="18" charset="0"/>
              </a:rPr>
              <a:t> </a:t>
            </a:r>
            <a:r>
              <a:rPr lang="en-US" sz="1800" b="1" spc="-5" dirty="0" err="1">
                <a:solidFill>
                  <a:srgbClr val="FFFFFF"/>
                </a:solidFill>
                <a:latin typeface="Times New Roman" panose="02020603050405020304" pitchFamily="18" charset="0"/>
                <a:cs typeface="Times New Roman" panose="02020603050405020304" pitchFamily="18" charset="0"/>
              </a:rPr>
              <a:t>Sathyakala</a:t>
            </a:r>
            <a:endParaRPr lang="en-US" sz="1800" dirty="0">
              <a:latin typeface="Times New Roman" panose="02020603050405020304" pitchFamily="18" charset="0"/>
              <a:cs typeface="Times New Roman" panose="02020603050405020304" pitchFamily="18" charset="0"/>
            </a:endParaRPr>
          </a:p>
          <a:p>
            <a:pPr marL="966469" marR="1346200" indent="7620" algn="ctr">
              <a:lnSpc>
                <a:spcPct val="132500"/>
              </a:lnSpc>
              <a:spcBef>
                <a:spcPts val="55"/>
              </a:spcBef>
            </a:pPr>
            <a:r>
              <a:rPr lang="en-US" sz="1800" b="1" spc="-5" dirty="0">
                <a:solidFill>
                  <a:srgbClr val="FFFFFF"/>
                </a:solidFill>
                <a:latin typeface="Times New Roman" panose="02020603050405020304" pitchFamily="18" charset="0"/>
                <a:cs typeface="Times New Roman" panose="02020603050405020304" pitchFamily="18" charset="0"/>
              </a:rPr>
              <a:t>Assistant</a:t>
            </a:r>
            <a:r>
              <a:rPr lang="en-US" sz="1800" b="1" spc="65" dirty="0">
                <a:solidFill>
                  <a:srgbClr val="FFFFFF"/>
                </a:solidFill>
                <a:latin typeface="Times New Roman" panose="02020603050405020304" pitchFamily="18" charset="0"/>
                <a:cs typeface="Times New Roman" panose="02020603050405020304" pitchFamily="18" charset="0"/>
              </a:rPr>
              <a:t> </a:t>
            </a:r>
            <a:r>
              <a:rPr lang="en-US" sz="1800" b="1" spc="-10" dirty="0">
                <a:solidFill>
                  <a:srgbClr val="FFFFFF"/>
                </a:solidFill>
                <a:latin typeface="Times New Roman" panose="02020603050405020304" pitchFamily="18" charset="0"/>
                <a:cs typeface="Times New Roman" panose="02020603050405020304" pitchFamily="18" charset="0"/>
              </a:rPr>
              <a:t>professor</a:t>
            </a:r>
            <a:r>
              <a:rPr lang="en-US" sz="1800" b="1" spc="20" dirty="0">
                <a:solidFill>
                  <a:srgbClr val="FFFFFF"/>
                </a:solidFill>
                <a:latin typeface="Times New Roman" panose="02020603050405020304" pitchFamily="18" charset="0"/>
                <a:cs typeface="Times New Roman" panose="02020603050405020304" pitchFamily="18" charset="0"/>
              </a:rPr>
              <a:t> </a:t>
            </a:r>
            <a:r>
              <a:rPr lang="en-US" sz="1800" b="1" dirty="0">
                <a:solidFill>
                  <a:srgbClr val="FFFFFF"/>
                </a:solidFill>
                <a:latin typeface="Times New Roman" panose="02020603050405020304" pitchFamily="18" charset="0"/>
                <a:cs typeface="Times New Roman" panose="02020603050405020304" pitchFamily="18" charset="0"/>
              </a:rPr>
              <a:t>,</a:t>
            </a:r>
            <a:r>
              <a:rPr lang="en-US" sz="1800" b="1" spc="60" dirty="0">
                <a:solidFill>
                  <a:srgbClr val="FFFFFF"/>
                </a:solidFill>
                <a:latin typeface="Times New Roman" panose="02020603050405020304" pitchFamily="18" charset="0"/>
                <a:cs typeface="Times New Roman" panose="02020603050405020304" pitchFamily="18" charset="0"/>
              </a:rPr>
              <a:t> </a:t>
            </a:r>
            <a:r>
              <a:rPr lang="en-US" sz="1800" b="1" spc="-5" dirty="0">
                <a:solidFill>
                  <a:srgbClr val="FFFFFF"/>
                </a:solidFill>
                <a:latin typeface="Times New Roman" panose="02020603050405020304" pitchFamily="18" charset="0"/>
                <a:cs typeface="Times New Roman" panose="02020603050405020304" pitchFamily="18" charset="0"/>
              </a:rPr>
              <a:t>Dept of</a:t>
            </a:r>
            <a:r>
              <a:rPr lang="en-US" sz="1800" b="1" spc="45" dirty="0">
                <a:solidFill>
                  <a:srgbClr val="FFFFFF"/>
                </a:solidFill>
                <a:latin typeface="Times New Roman" panose="02020603050405020304" pitchFamily="18" charset="0"/>
                <a:cs typeface="Times New Roman" panose="02020603050405020304" pitchFamily="18" charset="0"/>
              </a:rPr>
              <a:t> </a:t>
            </a:r>
            <a:r>
              <a:rPr lang="en-US" sz="1800" b="1" spc="-5" dirty="0">
                <a:solidFill>
                  <a:srgbClr val="FFFFFF"/>
                </a:solidFill>
                <a:latin typeface="Times New Roman" panose="02020603050405020304" pitchFamily="18" charset="0"/>
                <a:cs typeface="Times New Roman" panose="02020603050405020304" pitchFamily="18" charset="0"/>
              </a:rPr>
              <a:t>IT </a:t>
            </a:r>
            <a:r>
              <a:rPr lang="en-US" sz="1800" b="1" dirty="0">
                <a:solidFill>
                  <a:srgbClr val="FFFFFF"/>
                </a:solidFill>
                <a:latin typeface="Times New Roman" panose="02020603050405020304" pitchFamily="18" charset="0"/>
                <a:cs typeface="Times New Roman" panose="02020603050405020304" pitchFamily="18" charset="0"/>
              </a:rPr>
              <a:t> Department</a:t>
            </a:r>
            <a:r>
              <a:rPr lang="en-US" sz="1800" b="1" spc="-20" dirty="0">
                <a:solidFill>
                  <a:srgbClr val="FFFFFF"/>
                </a:solidFill>
                <a:latin typeface="Times New Roman" panose="02020603050405020304" pitchFamily="18" charset="0"/>
                <a:cs typeface="Times New Roman" panose="02020603050405020304" pitchFamily="18" charset="0"/>
              </a:rPr>
              <a:t> </a:t>
            </a:r>
            <a:r>
              <a:rPr lang="en-US" sz="1800" b="1" dirty="0">
                <a:solidFill>
                  <a:srgbClr val="FFFFFF"/>
                </a:solidFill>
                <a:latin typeface="Times New Roman" panose="02020603050405020304" pitchFamily="18" charset="0"/>
                <a:cs typeface="Times New Roman" panose="02020603050405020304" pitchFamily="18" charset="0"/>
              </a:rPr>
              <a:t>of </a:t>
            </a:r>
            <a:r>
              <a:rPr lang="en-US" sz="1800" b="1" spc="-5" dirty="0">
                <a:solidFill>
                  <a:srgbClr val="FFFFFF"/>
                </a:solidFill>
                <a:latin typeface="Times New Roman" panose="02020603050405020304" pitchFamily="18" charset="0"/>
                <a:cs typeface="Times New Roman" panose="02020603050405020304" pitchFamily="18" charset="0"/>
              </a:rPr>
              <a:t>Information</a:t>
            </a:r>
            <a:r>
              <a:rPr lang="en-US" b="1" spc="-35" dirty="0">
                <a:solidFill>
                  <a:srgbClr val="FFFFFF"/>
                </a:solidFill>
                <a:latin typeface="Times New Roman" panose="02020603050405020304" pitchFamily="18" charset="0"/>
                <a:cs typeface="Times New Roman" panose="02020603050405020304" pitchFamily="18" charset="0"/>
              </a:rPr>
              <a:t> </a:t>
            </a:r>
            <a:r>
              <a:rPr lang="en-US" sz="1800" b="1" spc="-15" dirty="0">
                <a:solidFill>
                  <a:srgbClr val="FFFFFF"/>
                </a:solidFill>
                <a:latin typeface="Times New Roman" panose="02020603050405020304" pitchFamily="18" charset="0"/>
                <a:cs typeface="Times New Roman" panose="02020603050405020304" pitchFamily="18" charset="0"/>
              </a:rPr>
              <a:t>Technology(IT)</a:t>
            </a:r>
            <a:endParaRPr lang="en-US" sz="1800" dirty="0">
              <a:latin typeface="Times New Roman" panose="02020603050405020304" pitchFamily="18" charset="0"/>
              <a:cs typeface="Times New Roman" panose="02020603050405020304" pitchFamily="18" charset="0"/>
            </a:endParaRPr>
          </a:p>
          <a:p>
            <a:pPr algn="ctr">
              <a:lnSpc>
                <a:spcPct val="100000"/>
              </a:lnSpc>
              <a:spcBef>
                <a:spcPts val="685"/>
              </a:spcBef>
            </a:pPr>
            <a:r>
              <a:rPr lang="en-US" sz="2000" b="1" dirty="0">
                <a:solidFill>
                  <a:srgbClr val="FFFFFF"/>
                </a:solidFill>
                <a:latin typeface="Times New Roman" panose="02020603050405020304" pitchFamily="18" charset="0"/>
                <a:cs typeface="Times New Roman" panose="02020603050405020304" pitchFamily="18" charset="0"/>
              </a:rPr>
              <a:t>Department</a:t>
            </a:r>
            <a:r>
              <a:rPr lang="en-US" sz="2000" b="1" spc="-45" dirty="0">
                <a:solidFill>
                  <a:srgbClr val="FFFFFF"/>
                </a:solidFill>
                <a:latin typeface="Times New Roman" panose="02020603050405020304" pitchFamily="18" charset="0"/>
                <a:cs typeface="Times New Roman" panose="02020603050405020304" pitchFamily="18" charset="0"/>
              </a:rPr>
              <a:t> </a:t>
            </a:r>
            <a:r>
              <a:rPr lang="en-US" sz="2000" b="1" dirty="0">
                <a:solidFill>
                  <a:srgbClr val="FFFFFF"/>
                </a:solidFill>
                <a:latin typeface="Times New Roman" panose="02020603050405020304" pitchFamily="18" charset="0"/>
                <a:cs typeface="Times New Roman" panose="02020603050405020304" pitchFamily="18" charset="0"/>
              </a:rPr>
              <a:t>of</a:t>
            </a:r>
            <a:r>
              <a:rPr lang="en-US" sz="2000" b="1" spc="-20" dirty="0">
                <a:solidFill>
                  <a:srgbClr val="FFFFFF"/>
                </a:solidFill>
                <a:latin typeface="Times New Roman" panose="02020603050405020304" pitchFamily="18" charset="0"/>
                <a:cs typeface="Times New Roman" panose="02020603050405020304" pitchFamily="18" charset="0"/>
              </a:rPr>
              <a:t> </a:t>
            </a:r>
            <a:r>
              <a:rPr lang="en-US" sz="2000" b="1" spc="-5" dirty="0">
                <a:solidFill>
                  <a:srgbClr val="FFFFFF"/>
                </a:solidFill>
                <a:latin typeface="Times New Roman" panose="02020603050405020304" pitchFamily="18" charset="0"/>
                <a:cs typeface="Times New Roman" panose="02020603050405020304" pitchFamily="18" charset="0"/>
              </a:rPr>
              <a:t>Electronics</a:t>
            </a:r>
            <a:r>
              <a:rPr lang="en-US" sz="2000" b="1" spc="-20" dirty="0">
                <a:solidFill>
                  <a:srgbClr val="FFFFFF"/>
                </a:solidFill>
                <a:latin typeface="Times New Roman" panose="02020603050405020304" pitchFamily="18" charset="0"/>
                <a:cs typeface="Times New Roman" panose="02020603050405020304" pitchFamily="18" charset="0"/>
              </a:rPr>
              <a:t> </a:t>
            </a:r>
            <a:r>
              <a:rPr lang="en-US" sz="2000" b="1" dirty="0">
                <a:solidFill>
                  <a:srgbClr val="FFFFFF"/>
                </a:solidFill>
                <a:latin typeface="Times New Roman" panose="02020603050405020304" pitchFamily="18" charset="0"/>
                <a:cs typeface="Times New Roman" panose="02020603050405020304" pitchFamily="18" charset="0"/>
              </a:rPr>
              <a:t>and</a:t>
            </a:r>
            <a:r>
              <a:rPr lang="en-US" sz="2000" b="1" spc="-25" dirty="0">
                <a:solidFill>
                  <a:srgbClr val="FFFFFF"/>
                </a:solidFill>
                <a:latin typeface="Times New Roman" panose="02020603050405020304" pitchFamily="18" charset="0"/>
                <a:cs typeface="Times New Roman" panose="02020603050405020304" pitchFamily="18" charset="0"/>
              </a:rPr>
              <a:t> </a:t>
            </a:r>
            <a:r>
              <a:rPr lang="en-US" sz="2000" b="1" dirty="0">
                <a:solidFill>
                  <a:srgbClr val="FFFFFF"/>
                </a:solidFill>
                <a:latin typeface="Times New Roman" panose="02020603050405020304" pitchFamily="18" charset="0"/>
                <a:cs typeface="Times New Roman" panose="02020603050405020304" pitchFamily="18" charset="0"/>
              </a:rPr>
              <a:t>Communication</a:t>
            </a:r>
            <a:r>
              <a:rPr lang="en-US" sz="2000" b="1" spc="-40" dirty="0">
                <a:solidFill>
                  <a:srgbClr val="FFFFFF"/>
                </a:solidFill>
                <a:latin typeface="Times New Roman" panose="02020603050405020304" pitchFamily="18" charset="0"/>
                <a:cs typeface="Times New Roman" panose="02020603050405020304" pitchFamily="18" charset="0"/>
              </a:rPr>
              <a:t> </a:t>
            </a:r>
            <a:r>
              <a:rPr lang="en-US" sz="2000" b="1" dirty="0">
                <a:solidFill>
                  <a:srgbClr val="FFFFFF"/>
                </a:solidFill>
                <a:latin typeface="Times New Roman" panose="02020603050405020304" pitchFamily="18" charset="0"/>
                <a:cs typeface="Times New Roman" panose="02020603050405020304" pitchFamily="18" charset="0"/>
              </a:rPr>
              <a:t>Engineering</a:t>
            </a:r>
            <a:endParaRPr lang="en-US" sz="2000" dirty="0">
              <a:latin typeface="Times New Roman" panose="02020603050405020304" pitchFamily="18" charset="0"/>
              <a:cs typeface="Times New Roman" panose="02020603050405020304" pitchFamily="18" charset="0"/>
            </a:endParaRPr>
          </a:p>
          <a:p>
            <a:pPr marL="1270" algn="ctr">
              <a:lnSpc>
                <a:spcPct val="100000"/>
              </a:lnSpc>
              <a:spcBef>
                <a:spcPts val="965"/>
              </a:spcBef>
            </a:pPr>
            <a:r>
              <a:rPr lang="en-US" sz="1800" spc="-5" dirty="0">
                <a:solidFill>
                  <a:srgbClr val="FFFFFF"/>
                </a:solidFill>
                <a:latin typeface="Times New Roman" panose="02020603050405020304" pitchFamily="18" charset="0"/>
                <a:cs typeface="Times New Roman" panose="02020603050405020304" pitchFamily="18" charset="0"/>
              </a:rPr>
              <a:t>Government</a:t>
            </a:r>
            <a:r>
              <a:rPr lang="en-US" sz="1800" spc="-15" dirty="0">
                <a:solidFill>
                  <a:srgbClr val="FFFFFF"/>
                </a:solidFill>
                <a:latin typeface="Times New Roman" panose="02020603050405020304" pitchFamily="18" charset="0"/>
                <a:cs typeface="Times New Roman" panose="02020603050405020304" pitchFamily="18" charset="0"/>
              </a:rPr>
              <a:t> </a:t>
            </a:r>
            <a:r>
              <a:rPr lang="en-US" sz="1800" dirty="0">
                <a:solidFill>
                  <a:srgbClr val="FFFFFF"/>
                </a:solidFill>
                <a:latin typeface="Times New Roman" panose="02020603050405020304" pitchFamily="18" charset="0"/>
                <a:cs typeface="Times New Roman" panose="02020603050405020304" pitchFamily="18" charset="0"/>
              </a:rPr>
              <a:t>College</a:t>
            </a:r>
            <a:r>
              <a:rPr lang="en-US" sz="1800" spc="-10" dirty="0">
                <a:solidFill>
                  <a:srgbClr val="FFFFFF"/>
                </a:solidFill>
                <a:latin typeface="Times New Roman" panose="02020603050405020304" pitchFamily="18" charset="0"/>
                <a:cs typeface="Times New Roman" panose="02020603050405020304" pitchFamily="18" charset="0"/>
              </a:rPr>
              <a:t> </a:t>
            </a:r>
            <a:r>
              <a:rPr lang="en-US" sz="1800" dirty="0">
                <a:solidFill>
                  <a:srgbClr val="FFFFFF"/>
                </a:solidFill>
                <a:latin typeface="Times New Roman" panose="02020603050405020304" pitchFamily="18" charset="0"/>
                <a:cs typeface="Times New Roman" panose="02020603050405020304" pitchFamily="18" charset="0"/>
              </a:rPr>
              <a:t>of</a:t>
            </a:r>
            <a:r>
              <a:rPr lang="en-US" sz="1800" spc="-10" dirty="0">
                <a:solidFill>
                  <a:srgbClr val="FFFFFF"/>
                </a:solidFill>
                <a:latin typeface="Times New Roman" panose="02020603050405020304" pitchFamily="18" charset="0"/>
                <a:cs typeface="Times New Roman" panose="02020603050405020304" pitchFamily="18" charset="0"/>
              </a:rPr>
              <a:t> </a:t>
            </a:r>
            <a:r>
              <a:rPr lang="en-US" sz="1800" dirty="0">
                <a:solidFill>
                  <a:srgbClr val="FFFFFF"/>
                </a:solidFill>
                <a:latin typeface="Times New Roman" panose="02020603050405020304" pitchFamily="18" charset="0"/>
                <a:cs typeface="Times New Roman" panose="02020603050405020304" pitchFamily="18" charset="0"/>
              </a:rPr>
              <a:t>Engineering</a:t>
            </a:r>
            <a:endParaRPr lang="en-US" sz="1800" dirty="0">
              <a:latin typeface="Times New Roman" panose="02020603050405020304" pitchFamily="18" charset="0"/>
              <a:cs typeface="Times New Roman" panose="02020603050405020304" pitchFamily="18" charset="0"/>
            </a:endParaRPr>
          </a:p>
          <a:p>
            <a:pPr marL="4445" algn="ctr">
              <a:lnSpc>
                <a:spcPct val="100000"/>
              </a:lnSpc>
              <a:spcBef>
                <a:spcPts val="950"/>
              </a:spcBef>
            </a:pPr>
            <a:r>
              <a:rPr lang="en-US" sz="1800" dirty="0">
                <a:solidFill>
                  <a:srgbClr val="FFFFFF"/>
                </a:solidFill>
                <a:latin typeface="Times New Roman" panose="02020603050405020304" pitchFamily="18" charset="0"/>
                <a:cs typeface="Times New Roman" panose="02020603050405020304" pitchFamily="18" charset="0"/>
              </a:rPr>
              <a:t>Erode</a:t>
            </a:r>
            <a:r>
              <a:rPr lang="en-US" sz="1800" spc="-5" dirty="0">
                <a:solidFill>
                  <a:srgbClr val="FFFFFF"/>
                </a:solidFill>
                <a:latin typeface="Times New Roman" panose="02020603050405020304" pitchFamily="18" charset="0"/>
                <a:cs typeface="Times New Roman" panose="02020603050405020304" pitchFamily="18" charset="0"/>
              </a:rPr>
              <a:t> ,</a:t>
            </a:r>
            <a:r>
              <a:rPr lang="en-US" sz="1800" spc="-40" dirty="0">
                <a:solidFill>
                  <a:srgbClr val="FFFFFF"/>
                </a:solidFill>
                <a:latin typeface="Times New Roman" panose="02020603050405020304" pitchFamily="18" charset="0"/>
                <a:cs typeface="Times New Roman" panose="02020603050405020304" pitchFamily="18" charset="0"/>
              </a:rPr>
              <a:t>Vasavi</a:t>
            </a:r>
            <a:r>
              <a:rPr lang="en-US" sz="1800" spc="5" dirty="0">
                <a:solidFill>
                  <a:srgbClr val="FFFFFF"/>
                </a:solidFill>
                <a:latin typeface="Times New Roman" panose="02020603050405020304" pitchFamily="18" charset="0"/>
                <a:cs typeface="Times New Roman" panose="02020603050405020304" pitchFamily="18" charset="0"/>
              </a:rPr>
              <a:t> </a:t>
            </a:r>
            <a:r>
              <a:rPr lang="en-US" sz="1800" spc="-5" dirty="0">
                <a:solidFill>
                  <a:srgbClr val="FFFFFF"/>
                </a:solidFill>
                <a:latin typeface="Times New Roman" panose="02020603050405020304" pitchFamily="18" charset="0"/>
                <a:cs typeface="Times New Roman" panose="02020603050405020304" pitchFamily="18" charset="0"/>
              </a:rPr>
              <a:t>College post,TamilNadu-638316,</a:t>
            </a:r>
            <a:endParaRPr lang="en-US" sz="1800" dirty="0">
              <a:latin typeface="Times New Roman" panose="02020603050405020304" pitchFamily="18" charset="0"/>
              <a:cs typeface="Times New Roman" panose="02020603050405020304" pitchFamily="18" charset="0"/>
            </a:endParaRPr>
          </a:p>
          <a:p>
            <a:pPr algn="ctr">
              <a:lnSpc>
                <a:spcPct val="100000"/>
              </a:lnSpc>
              <a:spcBef>
                <a:spcPts val="960"/>
              </a:spcBef>
            </a:pPr>
            <a:r>
              <a:rPr lang="en-US" sz="1800" spc="-5" dirty="0">
                <a:solidFill>
                  <a:srgbClr val="FFFFFF"/>
                </a:solidFill>
                <a:latin typeface="Times New Roman" panose="02020603050405020304" pitchFamily="18" charset="0"/>
                <a:cs typeface="Times New Roman" panose="02020603050405020304" pitchFamily="18" charset="0"/>
              </a:rPr>
              <a:t>Affiliated</a:t>
            </a:r>
            <a:r>
              <a:rPr lang="en-US" sz="1800" spc="-30" dirty="0">
                <a:solidFill>
                  <a:srgbClr val="FFFFFF"/>
                </a:solidFill>
                <a:latin typeface="Times New Roman" panose="02020603050405020304" pitchFamily="18" charset="0"/>
                <a:cs typeface="Times New Roman" panose="02020603050405020304" pitchFamily="18" charset="0"/>
              </a:rPr>
              <a:t> </a:t>
            </a:r>
            <a:r>
              <a:rPr lang="en-US" sz="1800" dirty="0">
                <a:solidFill>
                  <a:srgbClr val="FFFFFF"/>
                </a:solidFill>
                <a:latin typeface="Times New Roman" panose="02020603050405020304" pitchFamily="18" charset="0"/>
                <a:cs typeface="Times New Roman" panose="02020603050405020304" pitchFamily="18" charset="0"/>
              </a:rPr>
              <a:t>to</a:t>
            </a:r>
            <a:r>
              <a:rPr lang="en-US" sz="1800" spc="-110" dirty="0">
                <a:solidFill>
                  <a:srgbClr val="FFFFFF"/>
                </a:solidFill>
                <a:latin typeface="Times New Roman" panose="02020603050405020304" pitchFamily="18" charset="0"/>
                <a:cs typeface="Times New Roman" panose="02020603050405020304" pitchFamily="18" charset="0"/>
              </a:rPr>
              <a:t> </a:t>
            </a:r>
            <a:r>
              <a:rPr lang="en-US" sz="1800" spc="-5" dirty="0">
                <a:solidFill>
                  <a:srgbClr val="FFFFFF"/>
                </a:solidFill>
                <a:latin typeface="Times New Roman" panose="02020603050405020304" pitchFamily="18" charset="0"/>
                <a:cs typeface="Times New Roman" panose="02020603050405020304" pitchFamily="18" charset="0"/>
              </a:rPr>
              <a:t>Anna </a:t>
            </a:r>
            <a:r>
              <a:rPr lang="en-US" sz="1800" dirty="0">
                <a:solidFill>
                  <a:srgbClr val="FFFFFF"/>
                </a:solidFill>
                <a:latin typeface="Times New Roman" panose="02020603050405020304" pitchFamily="18" charset="0"/>
                <a:cs typeface="Times New Roman" panose="02020603050405020304" pitchFamily="18" charset="0"/>
              </a:rPr>
              <a:t>University</a:t>
            </a:r>
            <a:r>
              <a:rPr lang="en-US" sz="1800" spc="-35" dirty="0">
                <a:solidFill>
                  <a:srgbClr val="FFFFFF"/>
                </a:solidFill>
                <a:latin typeface="Times New Roman" panose="02020603050405020304" pitchFamily="18" charset="0"/>
                <a:cs typeface="Times New Roman" panose="02020603050405020304" pitchFamily="18" charset="0"/>
              </a:rPr>
              <a:t> </a:t>
            </a:r>
            <a:r>
              <a:rPr lang="en-US" sz="1800" dirty="0">
                <a:solidFill>
                  <a:srgbClr val="FFFFFF"/>
                </a:solidFill>
                <a:latin typeface="Times New Roman" panose="02020603050405020304" pitchFamily="18" charset="0"/>
                <a:cs typeface="Times New Roman" panose="02020603050405020304" pitchFamily="18" charset="0"/>
              </a:rPr>
              <a:t>,Chennai</a:t>
            </a:r>
            <a:r>
              <a:rPr lang="en-US" sz="1800" dirty="0">
                <a:solidFill>
                  <a:srgbClr val="FFFFFF"/>
                </a:solidFill>
                <a:latin typeface="Times New Roman"/>
                <a:cs typeface="Times New Roman"/>
              </a:rPr>
              <a:t>.</a:t>
            </a:r>
            <a:endParaRPr lang="en-US" sz="1800" dirty="0">
              <a:latin typeface="Times New Roman"/>
              <a:cs typeface="Times New Roman"/>
            </a:endParaRPr>
          </a:p>
        </p:txBody>
      </p:sp>
      <p:sp>
        <p:nvSpPr>
          <p:cNvPr id="12" name="TextBox 11">
            <a:extLst>
              <a:ext uri="{FF2B5EF4-FFF2-40B4-BE49-F238E27FC236}">
                <a16:creationId xmlns:a16="http://schemas.microsoft.com/office/drawing/2014/main" id="{049EC11B-3496-F878-78C8-8135A6D7EA78}"/>
              </a:ext>
            </a:extLst>
          </p:cNvPr>
          <p:cNvSpPr txBox="1"/>
          <p:nvPr/>
        </p:nvSpPr>
        <p:spPr>
          <a:xfrm>
            <a:off x="2066391" y="2185570"/>
            <a:ext cx="10402528" cy="1631216"/>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NAME OF THE STUDENT        :</a:t>
            </a:r>
            <a:r>
              <a:rPr lang="en-US" sz="2800" spc="-5" dirty="0">
                <a:solidFill>
                  <a:srgbClr val="FFFFFF"/>
                </a:solidFill>
                <a:latin typeface="Times New Roman"/>
                <a:cs typeface="Times New Roman"/>
              </a:rPr>
              <a:t> Muthuramalingam B</a:t>
            </a:r>
            <a:endParaRPr lang="en-US" sz="2800" dirty="0">
              <a:solidFill>
                <a:schemeClr val="bg1"/>
              </a:solidFill>
              <a:latin typeface="Times New Roman" panose="02020603050405020304" pitchFamily="18" charset="0"/>
              <a:cs typeface="Times New Roman" panose="02020603050405020304" pitchFamily="18" charset="0"/>
            </a:endParaRPr>
          </a:p>
          <a:p>
            <a:r>
              <a:rPr lang="en-US" sz="2800" dirty="0">
                <a:solidFill>
                  <a:schemeClr val="bg1"/>
                </a:solidFill>
                <a:latin typeface="Times New Roman" panose="02020603050405020304" pitchFamily="18" charset="0"/>
                <a:cs typeface="Times New Roman" panose="02020603050405020304" pitchFamily="18" charset="0"/>
              </a:rPr>
              <a:t>NAAN MUDHALVAN REG NO:</a:t>
            </a:r>
            <a:r>
              <a:rPr lang="en-US" sz="2800" spc="-7" baseline="1736" dirty="0">
                <a:solidFill>
                  <a:srgbClr val="FFFFFF"/>
                </a:solidFill>
                <a:latin typeface="Times New Roman"/>
                <a:cs typeface="Times New Roman"/>
              </a:rPr>
              <a:t> </a:t>
            </a:r>
            <a:r>
              <a:rPr lang="en-US" sz="4400" spc="-7" baseline="1736" dirty="0">
                <a:solidFill>
                  <a:srgbClr val="FFFFFF"/>
                </a:solidFill>
                <a:latin typeface="Times New Roman"/>
                <a:cs typeface="Times New Roman"/>
              </a:rPr>
              <a:t>au73</a:t>
            </a:r>
            <a:r>
              <a:rPr lang="en-US" sz="4400" spc="-89" baseline="1736" dirty="0">
                <a:solidFill>
                  <a:srgbClr val="FFFFFF"/>
                </a:solidFill>
                <a:latin typeface="Times New Roman"/>
                <a:cs typeface="Times New Roman"/>
              </a:rPr>
              <a:t>1</a:t>
            </a:r>
            <a:r>
              <a:rPr lang="en-US" sz="4400" spc="-7" baseline="1736" dirty="0">
                <a:solidFill>
                  <a:srgbClr val="FFFFFF"/>
                </a:solidFill>
                <a:latin typeface="Times New Roman"/>
                <a:cs typeface="Times New Roman"/>
              </a:rPr>
              <a:t>12</a:t>
            </a:r>
            <a:r>
              <a:rPr lang="en-US" sz="4400" spc="-89" baseline="1736" dirty="0">
                <a:solidFill>
                  <a:srgbClr val="FFFFFF"/>
                </a:solidFill>
                <a:latin typeface="Times New Roman"/>
                <a:cs typeface="Times New Roman"/>
              </a:rPr>
              <a:t>1</a:t>
            </a:r>
            <a:r>
              <a:rPr lang="en-US" sz="4400" spc="-7" baseline="1736" dirty="0">
                <a:solidFill>
                  <a:srgbClr val="FFFFFF"/>
                </a:solidFill>
                <a:latin typeface="Times New Roman"/>
                <a:cs typeface="Times New Roman"/>
              </a:rPr>
              <a:t>106034</a:t>
            </a:r>
            <a:endParaRPr lang="en-US" sz="4400" dirty="0">
              <a:solidFill>
                <a:schemeClr val="bg1"/>
              </a:solidFill>
              <a:latin typeface="Times New Roman" panose="02020603050405020304" pitchFamily="18" charset="0"/>
              <a:cs typeface="Times New Roman" panose="02020603050405020304" pitchFamily="18" charset="0"/>
            </a:endParaRPr>
          </a:p>
          <a:p>
            <a:endParaRPr lang="en-US" sz="2800" dirty="0"/>
          </a:p>
        </p:txBody>
      </p:sp>
    </p:spTree>
    <p:extLst>
      <p:ext uri="{BB962C8B-B14F-4D97-AF65-F5344CB8AC3E}">
        <p14:creationId xmlns:p14="http://schemas.microsoft.com/office/powerpoint/2010/main" val="88543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84C88-9468-43F0-84FE-87E6F8995935}"/>
              </a:ext>
            </a:extLst>
          </p:cNvPr>
          <p:cNvSpPr>
            <a:spLocks noGrp="1"/>
          </p:cNvSpPr>
          <p:nvPr>
            <p:ph type="title"/>
          </p:nvPr>
        </p:nvSpPr>
        <p:spPr>
          <a:xfrm>
            <a:off x="65501" y="0"/>
            <a:ext cx="9914859" cy="1329004"/>
          </a:xfrm>
        </p:spPr>
        <p:txBody>
          <a:bodyPr/>
          <a:lstStyle/>
          <a:p>
            <a:r>
              <a:rPr lang="en-US" b="1" i="0" dirty="0">
                <a:effectLst/>
                <a:latin typeface="Times New Roman" panose="02020603050405020304" pitchFamily="18" charset="0"/>
                <a:cs typeface="Times New Roman" panose="02020603050405020304" pitchFamily="18" charset="0"/>
              </a:rPr>
              <a:t>Scalability and Deployment:</a:t>
            </a:r>
            <a:endParaRPr lang="en-US"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FDD3A19E-EDAE-DAD6-EF71-74CA6E7803F7}"/>
              </a:ext>
            </a:extLst>
          </p:cNvPr>
          <p:cNvSpPr txBox="1"/>
          <p:nvPr/>
        </p:nvSpPr>
        <p:spPr>
          <a:xfrm>
            <a:off x="450979" y="2090172"/>
            <a:ext cx="11290041" cy="2677656"/>
          </a:xfrm>
          <a:prstGeom prst="rect">
            <a:avLst/>
          </a:prstGeom>
          <a:noFill/>
        </p:spPr>
        <p:txBody>
          <a:bodyPr wrap="square">
            <a:spAutoFit/>
          </a:bodyPr>
          <a:lstStyle/>
          <a:p>
            <a:pPr algn="l"/>
            <a:r>
              <a:rPr lang="en-US" sz="2400" b="0" i="0" dirty="0">
                <a:solidFill>
                  <a:srgbClr val="374151"/>
                </a:solidFill>
                <a:effectLst/>
                <a:latin typeface="Times New Roman" panose="02020603050405020304" pitchFamily="18" charset="0"/>
                <a:cs typeface="Times New Roman" panose="02020603050405020304" pitchFamily="18" charset="0"/>
              </a:rPr>
              <a:t> Ensure the system can handle increasing data loads and traffic demands.</a:t>
            </a:r>
          </a:p>
          <a:p>
            <a:pPr algn="l">
              <a:buFont typeface="Arial" panose="020B0604020202020204" pitchFamily="34" charset="0"/>
              <a:buChar char="•"/>
            </a:pPr>
            <a:r>
              <a:rPr lang="en-US" sz="2400" b="1" i="0" dirty="0">
                <a:solidFill>
                  <a:srgbClr val="374151"/>
                </a:solidFill>
                <a:effectLst/>
                <a:latin typeface="Times New Roman" panose="02020603050405020304" pitchFamily="18" charset="0"/>
                <a:cs typeface="Times New Roman" panose="02020603050405020304" pitchFamily="18" charset="0"/>
              </a:rPr>
              <a:t>Cloud Services</a:t>
            </a:r>
            <a:r>
              <a:rPr lang="en-US" sz="2400" b="0" i="0" dirty="0">
                <a:solidFill>
                  <a:srgbClr val="374151"/>
                </a:solidFill>
                <a:effectLst/>
                <a:latin typeface="Times New Roman" panose="02020603050405020304" pitchFamily="18" charset="0"/>
                <a:cs typeface="Times New Roman" panose="02020603050405020304" pitchFamily="18" charset="0"/>
              </a:rPr>
              <a:t>: Consider using cloud platforms like AWS, Azure, or Google Cloud for scalable hosting and data storage.</a:t>
            </a:r>
          </a:p>
          <a:p>
            <a:pPr algn="l">
              <a:buFont typeface="Arial" panose="020B0604020202020204" pitchFamily="34" charset="0"/>
              <a:buChar char="•"/>
            </a:pPr>
            <a:r>
              <a:rPr lang="en-US" sz="2400" b="1" i="0" dirty="0">
                <a:solidFill>
                  <a:srgbClr val="374151"/>
                </a:solidFill>
                <a:effectLst/>
                <a:latin typeface="Times New Roman" panose="02020603050405020304" pitchFamily="18" charset="0"/>
                <a:cs typeface="Times New Roman" panose="02020603050405020304" pitchFamily="18" charset="0"/>
              </a:rPr>
              <a:t>Load Balancing</a:t>
            </a:r>
            <a:r>
              <a:rPr lang="en-US" sz="2400" b="0" i="0" dirty="0">
                <a:solidFill>
                  <a:srgbClr val="374151"/>
                </a:solidFill>
                <a:effectLst/>
                <a:latin typeface="Times New Roman" panose="02020603050405020304" pitchFamily="18" charset="0"/>
                <a:cs typeface="Times New Roman" panose="02020603050405020304" pitchFamily="18" charset="0"/>
              </a:rPr>
              <a:t>: Implement load balancing to distribute traffic evenly across multiple servers.</a:t>
            </a:r>
          </a:p>
          <a:p>
            <a:pPr algn="l">
              <a:buFont typeface="Arial" panose="020B0604020202020204" pitchFamily="34" charset="0"/>
              <a:buChar char="•"/>
            </a:pPr>
            <a:r>
              <a:rPr lang="en-US" sz="2400" b="1" i="0" dirty="0">
                <a:solidFill>
                  <a:srgbClr val="374151"/>
                </a:solidFill>
                <a:effectLst/>
                <a:latin typeface="Times New Roman" panose="02020603050405020304" pitchFamily="18" charset="0"/>
                <a:cs typeface="Times New Roman" panose="02020603050405020304" pitchFamily="18" charset="0"/>
              </a:rPr>
              <a:t>Continuous Integration/Continuous Deployment (CI/CD)</a:t>
            </a:r>
            <a:r>
              <a:rPr lang="en-US" sz="2400" b="0" i="0" dirty="0">
                <a:solidFill>
                  <a:srgbClr val="374151"/>
                </a:solidFill>
                <a:effectLst/>
                <a:latin typeface="Times New Roman" panose="02020603050405020304" pitchFamily="18" charset="0"/>
                <a:cs typeface="Times New Roman" panose="02020603050405020304" pitchFamily="18" charset="0"/>
              </a:rPr>
              <a:t>: Set up automated deployment pipelines to streamline updates and improvements.</a:t>
            </a:r>
          </a:p>
        </p:txBody>
      </p:sp>
    </p:spTree>
    <p:extLst>
      <p:ext uri="{BB962C8B-B14F-4D97-AF65-F5344CB8AC3E}">
        <p14:creationId xmlns:p14="http://schemas.microsoft.com/office/powerpoint/2010/main" val="568354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2048C-4193-46A7-B629-11E6AF3B6012}"/>
              </a:ext>
            </a:extLst>
          </p:cNvPr>
          <p:cNvSpPr>
            <a:spLocks noGrp="1"/>
          </p:cNvSpPr>
          <p:nvPr>
            <p:ph type="title"/>
          </p:nvPr>
        </p:nvSpPr>
        <p:spPr>
          <a:xfrm>
            <a:off x="839788" y="448056"/>
            <a:ext cx="10515600" cy="1325563"/>
          </a:xfrm>
        </p:spPr>
        <p:txBody>
          <a:bodyPr/>
          <a:lstStyle/>
          <a:p>
            <a:r>
              <a:rPr lang="en-US" b="1" i="0" dirty="0">
                <a:effectLst/>
                <a:latin typeface="Times New Roman" panose="02020603050405020304" pitchFamily="18" charset="0"/>
                <a:cs typeface="Times New Roman" panose="02020603050405020304" pitchFamily="18" charset="0"/>
              </a:rPr>
              <a:t>User Support and Documentation:</a:t>
            </a:r>
            <a:endParaRPr lang="en-US"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C4531FAB-1ACC-06EC-5742-E9724081737A}"/>
              </a:ext>
            </a:extLst>
          </p:cNvPr>
          <p:cNvSpPr txBox="1"/>
          <p:nvPr/>
        </p:nvSpPr>
        <p:spPr>
          <a:xfrm>
            <a:off x="1649186" y="1959628"/>
            <a:ext cx="8222602" cy="1384995"/>
          </a:xfrm>
          <a:prstGeom prst="rect">
            <a:avLst/>
          </a:prstGeom>
          <a:noFill/>
        </p:spPr>
        <p:txBody>
          <a:bodyPr wrap="square">
            <a:spAutoFit/>
          </a:bodyPr>
          <a:lstStyle/>
          <a:p>
            <a:r>
              <a:rPr lang="en-US" sz="2800" b="0" i="0" dirty="0">
                <a:solidFill>
                  <a:srgbClr val="374151"/>
                </a:solidFill>
                <a:effectLst/>
                <a:latin typeface="Söhne"/>
              </a:rPr>
              <a:t>     Provide documentation for users, administrators, and developers, along with support channels for user inquiries and issues.</a:t>
            </a:r>
            <a:endParaRPr lang="en-US" sz="2800" dirty="0"/>
          </a:p>
        </p:txBody>
      </p:sp>
    </p:spTree>
    <p:extLst>
      <p:ext uri="{BB962C8B-B14F-4D97-AF65-F5344CB8AC3E}">
        <p14:creationId xmlns:p14="http://schemas.microsoft.com/office/powerpoint/2010/main" val="4107789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C1DE9-CAB6-4FC9-96EE-EE9AE9D5BBD7}"/>
              </a:ext>
            </a:extLst>
          </p:cNvPr>
          <p:cNvSpPr>
            <a:spLocks noGrp="1"/>
          </p:cNvSpPr>
          <p:nvPr>
            <p:ph type="title"/>
          </p:nvPr>
        </p:nvSpPr>
        <p:spPr>
          <a:xfrm>
            <a:off x="838200" y="448056"/>
            <a:ext cx="10515600" cy="1325563"/>
          </a:xfrm>
        </p:spPr>
        <p:txBody>
          <a:bodyPr/>
          <a:lstStyle/>
          <a:p>
            <a:r>
              <a:rPr lang="en-US" b="1" i="0" dirty="0">
                <a:effectLst/>
                <a:latin typeface="Times New Roman" panose="02020603050405020304" pitchFamily="18" charset="0"/>
                <a:cs typeface="Times New Roman" panose="02020603050405020304" pitchFamily="18" charset="0"/>
              </a:rPr>
              <a:t>Regulatory Compliance:</a:t>
            </a:r>
            <a:endParaRPr lang="en-US"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ABCF1388-EB53-49D9-4715-0C775115491F}"/>
              </a:ext>
            </a:extLst>
          </p:cNvPr>
          <p:cNvSpPr txBox="1"/>
          <p:nvPr/>
        </p:nvSpPr>
        <p:spPr>
          <a:xfrm>
            <a:off x="755780" y="2117678"/>
            <a:ext cx="11187404" cy="2677656"/>
          </a:xfrm>
          <a:prstGeom prst="rect">
            <a:avLst/>
          </a:prstGeom>
          <a:noFill/>
        </p:spPr>
        <p:txBody>
          <a:bodyPr wrap="square">
            <a:spAutoFit/>
          </a:bodyPr>
          <a:lstStyle/>
          <a:p>
            <a:pPr marL="342900" indent="-342900" algn="l">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Ensure your system complies with any local, state, or national regulations regarding data privacy, traffic management, and IoT device usage.</a:t>
            </a:r>
          </a:p>
          <a:p>
            <a:pPr marL="342900" indent="-342900" algn="l">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Building an IoT-based traffic management system is a complex and multifaceted project.</a:t>
            </a:r>
          </a:p>
          <a:p>
            <a:pPr marL="342900" indent="-342900" algn="l">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Collaboration with experts in IoT, web development, and traffic management is essential to ensure the project's success. Regular testing, monitoring, and maintenance are also crucial to keep the system running smoothly and securely.</a:t>
            </a:r>
          </a:p>
        </p:txBody>
      </p:sp>
    </p:spTree>
    <p:extLst>
      <p:ext uri="{BB962C8B-B14F-4D97-AF65-F5344CB8AC3E}">
        <p14:creationId xmlns:p14="http://schemas.microsoft.com/office/powerpoint/2010/main" val="2394014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A picture containing nature, night sky, northern lights">
            <a:extLst>
              <a:ext uri="{FF2B5EF4-FFF2-40B4-BE49-F238E27FC236}">
                <a16:creationId xmlns:a16="http://schemas.microsoft.com/office/drawing/2014/main" id="{973A7C7E-C448-42BB-B732-541A6CC83C88}"/>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0"/>
            <a:ext cx="11273115" cy="6858000"/>
          </a:xfrm>
        </p:spPr>
      </p:pic>
      <p:sp>
        <p:nvSpPr>
          <p:cNvPr id="30" name="Title 29">
            <a:extLst>
              <a:ext uri="{FF2B5EF4-FFF2-40B4-BE49-F238E27FC236}">
                <a16:creationId xmlns:a16="http://schemas.microsoft.com/office/drawing/2014/main" id="{9DAE0213-8971-4F41-9E3D-5FCCD40DC2BF}"/>
              </a:ext>
            </a:extLst>
          </p:cNvPr>
          <p:cNvSpPr>
            <a:spLocks noGrp="1"/>
          </p:cNvSpPr>
          <p:nvPr>
            <p:ph type="ctrTitle"/>
          </p:nvPr>
        </p:nvSpPr>
        <p:spPr>
          <a:xfrm>
            <a:off x="511199" y="3824748"/>
            <a:ext cx="11582479" cy="2344994"/>
          </a:xfrm>
        </p:spPr>
        <p:txBody>
          <a:bodyPr/>
          <a:lstStyle/>
          <a:p>
            <a:r>
              <a:rPr lang="en-US" sz="4000" b="1" i="0" u="sng" cap="none" spc="0" dirty="0">
                <a:ln w="12700">
                  <a:solidFill>
                    <a:schemeClr val="tx2">
                      <a:lumMod val="75000"/>
                    </a:schemeClr>
                  </a:solidFill>
                  <a:prstDash val="solid"/>
                </a:ln>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TRAFFIC</a:t>
            </a:r>
            <a:r>
              <a:rPr lang="en-US" sz="4000" b="1" i="0" u="sng"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4000" b="1" i="0" u="sng" cap="none" spc="0" dirty="0">
                <a:ln w="12700">
                  <a:solidFill>
                    <a:schemeClr val="tx2">
                      <a:lumMod val="75000"/>
                    </a:schemeClr>
                  </a:solidFill>
                  <a:prstDash val="solid"/>
                </a:ln>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MANAGEMENT</a:t>
            </a:r>
            <a:r>
              <a:rPr lang="en-US" sz="4000" b="1" i="0" u="sng"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4000" b="1" i="0" u="sng" cap="none" spc="0" dirty="0">
                <a:ln w="12700">
                  <a:solidFill>
                    <a:schemeClr val="tx2">
                      <a:lumMod val="75000"/>
                    </a:schemeClr>
                  </a:solidFill>
                  <a:prstDash val="solid"/>
                </a:ln>
                <a:solidFill>
                  <a:srgbClr val="00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SYSTEM</a:t>
            </a:r>
            <a:br>
              <a:rPr lang="en-US" sz="4000" b="1" u="sng" cap="none" spc="0" dirty="0">
                <a:ln w="12700">
                  <a:solidFill>
                    <a:schemeClr val="tx2">
                      <a:lumMod val="75000"/>
                    </a:schemeClr>
                  </a:solidFill>
                  <a:prstDash val="solid"/>
                </a:ln>
                <a:solidFill>
                  <a:srgbClr val="00FF00"/>
                </a:solidFill>
                <a:effectLst>
                  <a:outerShdw blurRad="38100" dist="38100" dir="2700000" algn="tl">
                    <a:srgbClr val="000000">
                      <a:alpha val="43137"/>
                    </a:srgbClr>
                  </a:outerShdw>
                </a:effectLst>
              </a:rPr>
            </a:br>
            <a:endParaRPr lang="en-US" dirty="0"/>
          </a:p>
        </p:txBody>
      </p:sp>
      <p:sp>
        <p:nvSpPr>
          <p:cNvPr id="10" name="Subtitle 9">
            <a:extLst>
              <a:ext uri="{FF2B5EF4-FFF2-40B4-BE49-F238E27FC236}">
                <a16:creationId xmlns:a16="http://schemas.microsoft.com/office/drawing/2014/main" id="{623FB30D-4353-4FDD-9FA6-2C7A5AF30338}"/>
              </a:ext>
            </a:extLst>
          </p:cNvPr>
          <p:cNvSpPr>
            <a:spLocks noGrp="1"/>
          </p:cNvSpPr>
          <p:nvPr>
            <p:ph type="body" sz="quarter" idx="14"/>
          </p:nvPr>
        </p:nvSpPr>
        <p:spPr>
          <a:xfrm>
            <a:off x="2000614" y="5521428"/>
            <a:ext cx="8598560" cy="723900"/>
          </a:xfrm>
        </p:spPr>
        <p:txBody>
          <a:bodyPr/>
          <a:lstStyle/>
          <a:p>
            <a:r>
              <a:rPr lang="en-US" altLang="ko-KR" sz="3600" dirty="0">
                <a:solidFill>
                  <a:schemeClr val="bg1"/>
                </a:solidFill>
                <a:latin typeface="Times New Roman" panose="02020603050405020304" pitchFamily="18" charset="0"/>
                <a:cs typeface="Times New Roman" panose="02020603050405020304" pitchFamily="18" charset="0"/>
              </a:rPr>
              <a:t>PHASE 4 </a:t>
            </a:r>
            <a:r>
              <a:rPr lang="en-US" sz="3600" b="1" u="sng" dirty="0">
                <a:solidFill>
                  <a:schemeClr val="accent3">
                    <a:lumMod val="40000"/>
                    <a:lumOff val="60000"/>
                  </a:schemeClr>
                </a:solidFill>
                <a:effectLst/>
                <a:latin typeface="Times New Roman" panose="02020603050405020304" pitchFamily="18" charset="0"/>
                <a:cs typeface="Times New Roman" panose="02020603050405020304" pitchFamily="18" charset="0"/>
              </a:rPr>
              <a:t>DEVELOPMENT PART-2</a:t>
            </a:r>
            <a:endParaRPr lang="ko-KR" altLang="en-US" sz="3600" dirty="0">
              <a:solidFill>
                <a:schemeClr val="accent3">
                  <a:lumMod val="40000"/>
                  <a:lumOff val="60000"/>
                </a:schemeClr>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32804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58">
            <a:extLst>
              <a:ext uri="{FF2B5EF4-FFF2-40B4-BE49-F238E27FC236}">
                <a16:creationId xmlns:a16="http://schemas.microsoft.com/office/drawing/2014/main" id="{FD483A78-48D6-4682-BE37-B2D0C566DB9D}"/>
              </a:ext>
            </a:extLst>
          </p:cNvPr>
          <p:cNvSpPr>
            <a:spLocks noGrp="1"/>
          </p:cNvSpPr>
          <p:nvPr>
            <p:ph type="title"/>
          </p:nvPr>
        </p:nvSpPr>
        <p:spPr>
          <a:xfrm>
            <a:off x="2743200" y="1"/>
            <a:ext cx="9432315" cy="2198972"/>
          </a:xfrm>
        </p:spPr>
        <p:txBody>
          <a:bodyPr/>
          <a:lstStyle/>
          <a:p>
            <a:r>
              <a:rPr lang="en-US" dirty="0"/>
              <a:t>Introduction</a:t>
            </a:r>
          </a:p>
        </p:txBody>
      </p:sp>
      <p:sp>
        <p:nvSpPr>
          <p:cNvPr id="3" name="Content Placeholder 2">
            <a:extLst>
              <a:ext uri="{FF2B5EF4-FFF2-40B4-BE49-F238E27FC236}">
                <a16:creationId xmlns:a16="http://schemas.microsoft.com/office/drawing/2014/main" id="{42AFE50A-6F33-40AD-9446-D7F6D1B310CF}"/>
              </a:ext>
            </a:extLst>
          </p:cNvPr>
          <p:cNvSpPr>
            <a:spLocks noGrp="1"/>
          </p:cNvSpPr>
          <p:nvPr>
            <p:ph idx="1"/>
          </p:nvPr>
        </p:nvSpPr>
        <p:spPr>
          <a:xfrm>
            <a:off x="3352800" y="2794177"/>
            <a:ext cx="7476460" cy="3382786"/>
          </a:xfrm>
        </p:spPr>
        <p:txBody>
          <a:bodyPr>
            <a:normAutofit fontScale="92500"/>
          </a:bodyPr>
          <a:lstStyle/>
          <a:p>
            <a:r>
              <a:rPr lang="en-US" dirty="0"/>
              <a:t>In  a  world  with  growing  population  and increasing  transportation  needs,  the  cities  need  an intelligent traffic management system (ITS) which works based on traffic concentration on different lanes [1]. This system will be created to reduce waiting time at lanes and let the citizens travel to their homes, offices, schools and other  destinations  more  quickly.  The  problem  of unnecessarily  waiting  at  signal,  while  other  roads  are empty  is  the  cause  of  delay  for  people  to  reach  their destinations. This problem is addressed here. The citizens will not be stuck in traffic for too long.</a:t>
            </a:r>
          </a:p>
        </p:txBody>
      </p:sp>
      <p:sp>
        <p:nvSpPr>
          <p:cNvPr id="14" name="Footer Placeholder 13">
            <a:extLst>
              <a:ext uri="{FF2B5EF4-FFF2-40B4-BE49-F238E27FC236}">
                <a16:creationId xmlns:a16="http://schemas.microsoft.com/office/drawing/2014/main" id="{F2598B45-0899-4C64-A088-FE0583534F45}"/>
              </a:ext>
            </a:extLst>
          </p:cNvPr>
          <p:cNvSpPr>
            <a:spLocks noGrp="1"/>
          </p:cNvSpPr>
          <p:nvPr>
            <p:ph type="ftr" sz="quarter" idx="11"/>
          </p:nvPr>
        </p:nvSpPr>
        <p:spPr>
          <a:xfrm>
            <a:off x="914400" y="6434560"/>
            <a:ext cx="3428012" cy="365125"/>
          </a:xfrm>
        </p:spPr>
        <p:txBody>
          <a:bodyPr/>
          <a:lstStyle/>
          <a:p>
            <a:r>
              <a:rPr lang="en-US" dirty="0"/>
              <a:t>Sample Footer Text</a:t>
            </a:r>
          </a:p>
        </p:txBody>
      </p:sp>
      <p:sp>
        <p:nvSpPr>
          <p:cNvPr id="13" name="Date Placeholder 12">
            <a:extLst>
              <a:ext uri="{FF2B5EF4-FFF2-40B4-BE49-F238E27FC236}">
                <a16:creationId xmlns:a16="http://schemas.microsoft.com/office/drawing/2014/main" id="{A3967E21-B2F3-45A0-8DC7-5AA3CCC51699}"/>
              </a:ext>
            </a:extLst>
          </p:cNvPr>
          <p:cNvSpPr>
            <a:spLocks noGrp="1"/>
          </p:cNvSpPr>
          <p:nvPr>
            <p:ph type="dt" sz="half" idx="10"/>
          </p:nvPr>
        </p:nvSpPr>
        <p:spPr>
          <a:xfrm>
            <a:off x="9017000" y="6433202"/>
            <a:ext cx="2374150" cy="367841"/>
          </a:xfrm>
        </p:spPr>
        <p:txBody>
          <a:bodyPr/>
          <a:lstStyle/>
          <a:p>
            <a:r>
              <a:rPr lang="en-US" dirty="0"/>
              <a:t>2/8/20XX</a:t>
            </a:r>
          </a:p>
        </p:txBody>
      </p:sp>
      <p:sp>
        <p:nvSpPr>
          <p:cNvPr id="15" name="Slide Number Placeholder 14">
            <a:extLst>
              <a:ext uri="{FF2B5EF4-FFF2-40B4-BE49-F238E27FC236}">
                <a16:creationId xmlns:a16="http://schemas.microsoft.com/office/drawing/2014/main" id="{E87B0019-071E-4C19-9139-35D5377D2C85}"/>
              </a:ext>
            </a:extLst>
          </p:cNvPr>
          <p:cNvSpPr>
            <a:spLocks noGrp="1"/>
          </p:cNvSpPr>
          <p:nvPr>
            <p:ph type="sldNum" sz="quarter" idx="12"/>
          </p:nvPr>
        </p:nvSpPr>
        <p:spPr>
          <a:xfrm>
            <a:off x="11391150" y="6433203"/>
            <a:ext cx="693263" cy="367842"/>
          </a:xfrm>
        </p:spPr>
        <p:txBody>
          <a:bodyPr/>
          <a:lstStyle/>
          <a:p>
            <a:fld id="{08AB70BE-1769-45B8-85A6-0C837432C7E6}" type="slidenum">
              <a:rPr lang="en-US" smtClean="0"/>
              <a:pPr/>
              <a:t>3</a:t>
            </a:fld>
            <a:endParaRPr lang="en-US" dirty="0"/>
          </a:p>
        </p:txBody>
      </p:sp>
      <p:pic>
        <p:nvPicPr>
          <p:cNvPr id="6" name="Picture Placeholder 5">
            <a:extLst>
              <a:ext uri="{FF2B5EF4-FFF2-40B4-BE49-F238E27FC236}">
                <a16:creationId xmlns:a16="http://schemas.microsoft.com/office/drawing/2014/main" id="{0B33ACBC-0576-3D1D-7513-F9D03E85A89B}"/>
              </a:ext>
            </a:extLst>
          </p:cNvPr>
          <p:cNvPicPr>
            <a:picLocks noGrp="1" noChangeAspect="1"/>
          </p:cNvPicPr>
          <p:nvPr>
            <p:ph type="pic" sz="quarter" idx="13"/>
          </p:nvPr>
        </p:nvPicPr>
        <p:blipFill>
          <a:blip r:embed="rId2"/>
          <a:srcRect l="10744" r="10744"/>
          <a:stretch>
            <a:fillRect/>
          </a:stretch>
        </p:blipFill>
        <p:spPr/>
      </p:pic>
      <p:pic>
        <p:nvPicPr>
          <p:cNvPr id="16" name="Picture Placeholder 15">
            <a:extLst>
              <a:ext uri="{FF2B5EF4-FFF2-40B4-BE49-F238E27FC236}">
                <a16:creationId xmlns:a16="http://schemas.microsoft.com/office/drawing/2014/main" id="{FEE018AA-AA9E-E519-0799-C47A3D624029}"/>
              </a:ext>
            </a:extLst>
          </p:cNvPr>
          <p:cNvPicPr>
            <a:picLocks noGrp="1" noChangeAspect="1"/>
          </p:cNvPicPr>
          <p:nvPr>
            <p:ph type="pic" sz="quarter" idx="14"/>
          </p:nvPr>
        </p:nvPicPr>
        <p:blipFill>
          <a:blip r:embed="rId3"/>
          <a:srcRect l="10351" r="10351"/>
          <a:stretch>
            <a:fillRect/>
          </a:stretch>
        </p:blipFill>
        <p:spPr/>
      </p:pic>
      <p:pic>
        <p:nvPicPr>
          <p:cNvPr id="24" name="Picture Placeholder 23">
            <a:extLst>
              <a:ext uri="{FF2B5EF4-FFF2-40B4-BE49-F238E27FC236}">
                <a16:creationId xmlns:a16="http://schemas.microsoft.com/office/drawing/2014/main" id="{05983573-AD0A-2F6C-12A4-E7A60F6BF0C1}"/>
              </a:ext>
            </a:extLst>
          </p:cNvPr>
          <p:cNvPicPr>
            <a:picLocks noGrp="1" noChangeAspect="1"/>
          </p:cNvPicPr>
          <p:nvPr>
            <p:ph type="pic" sz="quarter" idx="15"/>
          </p:nvPr>
        </p:nvPicPr>
        <p:blipFill>
          <a:blip r:embed="rId4"/>
          <a:srcRect t="8042" b="8042"/>
          <a:stretch>
            <a:fillRect/>
          </a:stretch>
        </p:blipFill>
        <p:spPr/>
      </p:pic>
    </p:spTree>
    <p:extLst>
      <p:ext uri="{BB962C8B-B14F-4D97-AF65-F5344CB8AC3E}">
        <p14:creationId xmlns:p14="http://schemas.microsoft.com/office/powerpoint/2010/main" val="162092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BD072B0-076E-4AAF-84A8-1A907CED4B03}"/>
              </a:ext>
            </a:extLst>
          </p:cNvPr>
          <p:cNvSpPr>
            <a:spLocks noGrp="1"/>
          </p:cNvSpPr>
          <p:nvPr>
            <p:ph type="title"/>
          </p:nvPr>
        </p:nvSpPr>
        <p:spPr>
          <a:xfrm>
            <a:off x="914401" y="525440"/>
            <a:ext cx="5390983" cy="1963318"/>
          </a:xfrm>
        </p:spPr>
        <p:txBody>
          <a:bodyPr>
            <a:noAutofit/>
          </a:bodyPr>
          <a:lstStyle/>
          <a:p>
            <a:r>
              <a:rPr lang="en-US" sz="2200" b="1" i="0" dirty="0">
                <a:solidFill>
                  <a:srgbClr val="374151"/>
                </a:solidFill>
                <a:effectLst/>
                <a:latin typeface="Söhne"/>
              </a:rPr>
              <a:t>Traffic Signal Control:</a:t>
            </a:r>
            <a:br>
              <a:rPr lang="en-US" sz="2200" b="0" i="0" dirty="0">
                <a:solidFill>
                  <a:srgbClr val="374151"/>
                </a:solidFill>
                <a:effectLst/>
                <a:latin typeface="Söhne"/>
              </a:rPr>
            </a:br>
            <a:r>
              <a:rPr lang="en-US" sz="2200" b="0" i="0" dirty="0">
                <a:solidFill>
                  <a:srgbClr val="374151"/>
                </a:solidFill>
                <a:effectLst/>
                <a:latin typeface="Söhne"/>
              </a:rPr>
              <a:t>  Implement a control system that allows traffic operators to make real-time adjustments to traffic signals based on data and traffic conditions.</a:t>
            </a:r>
            <a:br>
              <a:rPr lang="en-US" sz="2200" b="0" i="0" dirty="0">
                <a:solidFill>
                  <a:srgbClr val="374151"/>
                </a:solidFill>
                <a:effectLst/>
                <a:latin typeface="Söhne"/>
              </a:rPr>
            </a:br>
            <a:r>
              <a:rPr lang="en-US" sz="2200" b="0" i="0" dirty="0">
                <a:solidFill>
                  <a:srgbClr val="374151"/>
                </a:solidFill>
                <a:effectLst/>
                <a:latin typeface="Söhne"/>
              </a:rPr>
              <a:t>  Enable traffic signal timing optimization to reduce congestion and improve traffic flow.</a:t>
            </a:r>
            <a:br>
              <a:rPr lang="en-US" sz="2200" b="0" i="0" dirty="0">
                <a:solidFill>
                  <a:srgbClr val="374151"/>
                </a:solidFill>
                <a:effectLst/>
                <a:latin typeface="Söhne"/>
              </a:rPr>
            </a:br>
            <a:endParaRPr lang="en-US" sz="2200" dirty="0"/>
          </a:p>
        </p:txBody>
      </p:sp>
      <p:sp>
        <p:nvSpPr>
          <p:cNvPr id="6" name="Content Placeholder 5">
            <a:extLst>
              <a:ext uri="{FF2B5EF4-FFF2-40B4-BE49-F238E27FC236}">
                <a16:creationId xmlns:a16="http://schemas.microsoft.com/office/drawing/2014/main" id="{FEF7041F-5C33-40F8-A459-751AEB102408}"/>
              </a:ext>
            </a:extLst>
          </p:cNvPr>
          <p:cNvSpPr>
            <a:spLocks noGrp="1"/>
          </p:cNvSpPr>
          <p:nvPr>
            <p:ph idx="1"/>
          </p:nvPr>
        </p:nvSpPr>
        <p:spPr>
          <a:xfrm>
            <a:off x="914401" y="3377821"/>
            <a:ext cx="5181600" cy="2799142"/>
          </a:xfrm>
        </p:spPr>
        <p:txBody>
          <a:bodyPr>
            <a:normAutofit fontScale="55000" lnSpcReduction="20000"/>
          </a:bodyPr>
          <a:lstStyle/>
          <a:p>
            <a:pPr algn="l"/>
            <a:r>
              <a:rPr lang="en-US" sz="4000" b="1" i="0" dirty="0">
                <a:solidFill>
                  <a:srgbClr val="374151"/>
                </a:solidFill>
                <a:effectLst/>
                <a:latin typeface="Söhne"/>
              </a:rPr>
              <a:t>Traffic Data Analytics:</a:t>
            </a:r>
            <a:endParaRPr lang="en-US" sz="4000" b="0" i="0" dirty="0">
              <a:solidFill>
                <a:srgbClr val="374151"/>
              </a:solidFill>
              <a:effectLst/>
              <a:latin typeface="Söhne"/>
            </a:endParaRPr>
          </a:p>
          <a:p>
            <a:pPr algn="l">
              <a:buFont typeface="Arial" panose="020B0604020202020204" pitchFamily="34" charset="0"/>
              <a:buChar char="•"/>
            </a:pPr>
            <a:r>
              <a:rPr lang="en-US" sz="2900" b="0" i="0" dirty="0">
                <a:solidFill>
                  <a:srgbClr val="374151"/>
                </a:solidFill>
                <a:effectLst/>
                <a:latin typeface="Söhne"/>
              </a:rPr>
              <a:t>Apply data analytics and machine learning algorithms to derive insights from traffic data. Consider Python libraries like Pandas, NumPy, and scikit-learn for data analysis.</a:t>
            </a:r>
          </a:p>
          <a:p>
            <a:pPr algn="l">
              <a:buFont typeface="Arial" panose="020B0604020202020204" pitchFamily="34" charset="0"/>
              <a:buChar char="•"/>
            </a:pPr>
            <a:r>
              <a:rPr lang="en-US" sz="2900" b="0" i="0" dirty="0">
                <a:solidFill>
                  <a:srgbClr val="374151"/>
                </a:solidFill>
                <a:effectLst/>
                <a:latin typeface="Söhne"/>
              </a:rPr>
              <a:t>Develop predictive models for traffic congestion detection, accident prediction, or optimal traffic signal timing.</a:t>
            </a:r>
          </a:p>
          <a:p>
            <a:pPr algn="l">
              <a:buFont typeface="Arial" panose="020B0604020202020204" pitchFamily="34" charset="0"/>
              <a:buChar char="•"/>
            </a:pPr>
            <a:r>
              <a:rPr lang="en-US" sz="2900" b="0" i="0" dirty="0">
                <a:solidFill>
                  <a:srgbClr val="374151"/>
                </a:solidFill>
                <a:effectLst/>
                <a:latin typeface="Söhne"/>
              </a:rPr>
              <a:t>Create visualizations and reports for traffic operators and administrators.</a:t>
            </a:r>
          </a:p>
          <a:p>
            <a:endParaRPr lang="en-US" dirty="0"/>
          </a:p>
        </p:txBody>
      </p:sp>
      <p:sp>
        <p:nvSpPr>
          <p:cNvPr id="19" name="Date Placeholder 18">
            <a:extLst>
              <a:ext uri="{FF2B5EF4-FFF2-40B4-BE49-F238E27FC236}">
                <a16:creationId xmlns:a16="http://schemas.microsoft.com/office/drawing/2014/main" id="{C1DB8175-C36B-4576-9F4C-02F5CFEA546C}"/>
              </a:ext>
            </a:extLst>
          </p:cNvPr>
          <p:cNvSpPr>
            <a:spLocks noGrp="1"/>
          </p:cNvSpPr>
          <p:nvPr>
            <p:ph type="dt" sz="half" idx="10"/>
          </p:nvPr>
        </p:nvSpPr>
        <p:spPr>
          <a:xfrm>
            <a:off x="9017000" y="6433202"/>
            <a:ext cx="2374150" cy="367841"/>
          </a:xfrm>
        </p:spPr>
        <p:txBody>
          <a:bodyPr/>
          <a:lstStyle/>
          <a:p>
            <a:r>
              <a:rPr lang="en-US" dirty="0"/>
              <a:t>2/8/20XX</a:t>
            </a:r>
          </a:p>
        </p:txBody>
      </p:sp>
      <p:sp>
        <p:nvSpPr>
          <p:cNvPr id="21" name="Slide Number Placeholder 20">
            <a:extLst>
              <a:ext uri="{FF2B5EF4-FFF2-40B4-BE49-F238E27FC236}">
                <a16:creationId xmlns:a16="http://schemas.microsoft.com/office/drawing/2014/main" id="{04AC6251-86B6-46D0-9E3A-E833E8CCD8DE}"/>
              </a:ext>
            </a:extLst>
          </p:cNvPr>
          <p:cNvSpPr>
            <a:spLocks noGrp="1"/>
          </p:cNvSpPr>
          <p:nvPr>
            <p:ph type="sldNum" sz="quarter" idx="12"/>
          </p:nvPr>
        </p:nvSpPr>
        <p:spPr>
          <a:xfrm>
            <a:off x="11391150" y="6433203"/>
            <a:ext cx="693263" cy="367842"/>
          </a:xfrm>
        </p:spPr>
        <p:txBody>
          <a:bodyPr/>
          <a:lstStyle/>
          <a:p>
            <a:fld id="{08AB70BE-1769-45B8-85A6-0C837432C7E6}" type="slidenum">
              <a:rPr lang="en-US" smtClean="0"/>
              <a:pPr/>
              <a:t>4</a:t>
            </a:fld>
            <a:endParaRPr lang="en-US" dirty="0"/>
          </a:p>
        </p:txBody>
      </p:sp>
      <p:pic>
        <p:nvPicPr>
          <p:cNvPr id="7" name="Picture Placeholder 6">
            <a:extLst>
              <a:ext uri="{FF2B5EF4-FFF2-40B4-BE49-F238E27FC236}">
                <a16:creationId xmlns:a16="http://schemas.microsoft.com/office/drawing/2014/main" id="{33097AFB-52D9-38F1-6E00-D37734CAE53F}"/>
              </a:ext>
            </a:extLst>
          </p:cNvPr>
          <p:cNvPicPr>
            <a:picLocks noGrp="1" noChangeAspect="1"/>
          </p:cNvPicPr>
          <p:nvPr>
            <p:ph type="pic" sz="quarter" idx="14"/>
          </p:nvPr>
        </p:nvPicPr>
        <p:blipFill>
          <a:blip r:embed="rId2"/>
          <a:srcRect l="501" r="501"/>
          <a:stretch>
            <a:fillRect/>
          </a:stretch>
        </p:blipFill>
        <p:spPr/>
      </p:pic>
      <p:pic>
        <p:nvPicPr>
          <p:cNvPr id="11" name="Picture Placeholder 10">
            <a:extLst>
              <a:ext uri="{FF2B5EF4-FFF2-40B4-BE49-F238E27FC236}">
                <a16:creationId xmlns:a16="http://schemas.microsoft.com/office/drawing/2014/main" id="{956CC24F-7A94-69EC-78B1-B71201B55013}"/>
              </a:ext>
            </a:extLst>
          </p:cNvPr>
          <p:cNvPicPr>
            <a:picLocks noGrp="1" noChangeAspect="1"/>
          </p:cNvPicPr>
          <p:nvPr>
            <p:ph type="pic" sz="quarter" idx="13"/>
          </p:nvPr>
        </p:nvPicPr>
        <p:blipFill>
          <a:blip r:embed="rId3"/>
          <a:srcRect l="12282" r="12282"/>
          <a:stretch>
            <a:fillRect/>
          </a:stretch>
        </p:blipFill>
        <p:spPr/>
      </p:pic>
      <p:pic>
        <p:nvPicPr>
          <p:cNvPr id="22" name="Picture Placeholder 21">
            <a:extLst>
              <a:ext uri="{FF2B5EF4-FFF2-40B4-BE49-F238E27FC236}">
                <a16:creationId xmlns:a16="http://schemas.microsoft.com/office/drawing/2014/main" id="{90308C10-5C0F-CA0A-25C8-3034AA99B991}"/>
              </a:ext>
            </a:extLst>
          </p:cNvPr>
          <p:cNvPicPr>
            <a:picLocks noGrp="1" noChangeAspect="1"/>
          </p:cNvPicPr>
          <p:nvPr>
            <p:ph type="pic" sz="quarter" idx="15"/>
          </p:nvPr>
        </p:nvPicPr>
        <p:blipFill>
          <a:blip r:embed="rId4"/>
          <a:srcRect l="27821" r="27821"/>
          <a:stretch>
            <a:fillRect/>
          </a:stretch>
        </p:blipFill>
        <p:spPr/>
      </p:pic>
      <p:pic>
        <p:nvPicPr>
          <p:cNvPr id="26" name="Picture Placeholder 25">
            <a:extLst>
              <a:ext uri="{FF2B5EF4-FFF2-40B4-BE49-F238E27FC236}">
                <a16:creationId xmlns:a16="http://schemas.microsoft.com/office/drawing/2014/main" id="{EA990BE4-3B08-F062-0518-D09712EC4F24}"/>
              </a:ext>
            </a:extLst>
          </p:cNvPr>
          <p:cNvPicPr>
            <a:picLocks noGrp="1" noChangeAspect="1"/>
          </p:cNvPicPr>
          <p:nvPr>
            <p:ph type="pic" sz="quarter" idx="16"/>
          </p:nvPr>
        </p:nvPicPr>
        <p:blipFill>
          <a:blip r:embed="rId5"/>
          <a:srcRect l="23572" r="23572"/>
          <a:stretch>
            <a:fillRect/>
          </a:stretch>
        </p:blipFill>
        <p:spPr/>
      </p:pic>
    </p:spTree>
    <p:extLst>
      <p:ext uri="{BB962C8B-B14F-4D97-AF65-F5344CB8AC3E}">
        <p14:creationId xmlns:p14="http://schemas.microsoft.com/office/powerpoint/2010/main" val="1544838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1ED9-04DB-4CDE-9061-CBB220C8211E}"/>
              </a:ext>
            </a:extLst>
          </p:cNvPr>
          <p:cNvSpPr>
            <a:spLocks noGrp="1"/>
          </p:cNvSpPr>
          <p:nvPr>
            <p:ph type="ctrTitle"/>
          </p:nvPr>
        </p:nvSpPr>
        <p:spPr>
          <a:xfrm>
            <a:off x="914400" y="685798"/>
            <a:ext cx="4770783" cy="3217461"/>
          </a:xfrm>
        </p:spPr>
        <p:txBody>
          <a:bodyPr/>
          <a:lstStyle/>
          <a:p>
            <a:br>
              <a:rPr lang="en-US" dirty="0"/>
            </a:br>
            <a:endParaRPr lang="en-US" dirty="0"/>
          </a:p>
        </p:txBody>
      </p:sp>
      <p:sp>
        <p:nvSpPr>
          <p:cNvPr id="3" name="Subtitle 2">
            <a:extLst>
              <a:ext uri="{FF2B5EF4-FFF2-40B4-BE49-F238E27FC236}">
                <a16:creationId xmlns:a16="http://schemas.microsoft.com/office/drawing/2014/main" id="{855FC34B-AEBB-4162-8BC0-9234A2B83958}"/>
              </a:ext>
            </a:extLst>
          </p:cNvPr>
          <p:cNvSpPr>
            <a:spLocks noGrp="1"/>
          </p:cNvSpPr>
          <p:nvPr>
            <p:ph type="subTitle" idx="1"/>
          </p:nvPr>
        </p:nvSpPr>
        <p:spPr>
          <a:xfrm>
            <a:off x="0" y="4327140"/>
            <a:ext cx="11576868" cy="2530860"/>
          </a:xfrm>
        </p:spPr>
        <p:txBody>
          <a:bodyPr/>
          <a:lstStyle/>
          <a:p>
            <a:r>
              <a:rPr lang="en-US" dirty="0"/>
              <a:t> </a:t>
            </a:r>
          </a:p>
        </p:txBody>
      </p:sp>
      <p:pic>
        <p:nvPicPr>
          <p:cNvPr id="8" name="Picture Placeholder 7">
            <a:extLst>
              <a:ext uri="{FF2B5EF4-FFF2-40B4-BE49-F238E27FC236}">
                <a16:creationId xmlns:a16="http://schemas.microsoft.com/office/drawing/2014/main" id="{683C30D0-FD7F-8A17-B15B-9B6ADD39C339}"/>
              </a:ext>
            </a:extLst>
          </p:cNvPr>
          <p:cNvPicPr>
            <a:picLocks noGrp="1" noChangeAspect="1"/>
          </p:cNvPicPr>
          <p:nvPr>
            <p:ph type="pic" sz="quarter" idx="13"/>
          </p:nvPr>
        </p:nvPicPr>
        <p:blipFill>
          <a:blip r:embed="rId2"/>
          <a:srcRect l="25659" r="25659"/>
          <a:stretch>
            <a:fillRect/>
          </a:stretch>
        </p:blipFill>
        <p:spPr/>
      </p:pic>
      <p:sp>
        <p:nvSpPr>
          <p:cNvPr id="10" name="TextBox 9">
            <a:extLst>
              <a:ext uri="{FF2B5EF4-FFF2-40B4-BE49-F238E27FC236}">
                <a16:creationId xmlns:a16="http://schemas.microsoft.com/office/drawing/2014/main" id="{1ED8EB3F-4963-080D-5FEE-BA742D662078}"/>
              </a:ext>
            </a:extLst>
          </p:cNvPr>
          <p:cNvSpPr txBox="1"/>
          <p:nvPr/>
        </p:nvSpPr>
        <p:spPr>
          <a:xfrm>
            <a:off x="251791" y="393410"/>
            <a:ext cx="6096000" cy="584775"/>
          </a:xfrm>
          <a:prstGeom prst="rect">
            <a:avLst/>
          </a:prstGeom>
          <a:noFill/>
        </p:spPr>
        <p:txBody>
          <a:bodyPr wrap="square">
            <a:spAutoFit/>
          </a:bodyPr>
          <a:lstStyle/>
          <a:p>
            <a:r>
              <a:rPr lang="en-US" sz="3200" b="1" i="0" dirty="0">
                <a:effectLst/>
                <a:latin typeface="Times New Roman" panose="02020603050405020304" pitchFamily="18" charset="0"/>
                <a:cs typeface="Times New Roman" panose="02020603050405020304" pitchFamily="18" charset="0"/>
              </a:rPr>
              <a:t>Front-End Development:</a:t>
            </a:r>
            <a:endParaRPr lang="en-US" sz="32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0DA2DF1-11F3-C58A-1C6D-95FEE6DB9CF2}"/>
              </a:ext>
            </a:extLst>
          </p:cNvPr>
          <p:cNvSpPr txBox="1"/>
          <p:nvPr/>
        </p:nvSpPr>
        <p:spPr>
          <a:xfrm>
            <a:off x="251791" y="1371594"/>
            <a:ext cx="6096000" cy="1015663"/>
          </a:xfrm>
          <a:prstGeom prst="rect">
            <a:avLst/>
          </a:prstGeom>
          <a:noFill/>
        </p:spPr>
        <p:txBody>
          <a:bodyPr wrap="square">
            <a:spAutoFit/>
          </a:bodyPr>
          <a:lstStyle/>
          <a:p>
            <a:r>
              <a:rPr lang="en-US" sz="2000" b="0" i="0" dirty="0">
                <a:solidFill>
                  <a:schemeClr val="bg2">
                    <a:lumMod val="95000"/>
                  </a:schemeClr>
                </a:solidFill>
                <a:effectLst/>
                <a:latin typeface="Söhne"/>
              </a:rPr>
              <a:t>For the user interface, you will need a web application that can display traffic information and allow users to interact with the system.</a:t>
            </a:r>
            <a:endParaRPr lang="en-US" sz="2000" dirty="0">
              <a:solidFill>
                <a:schemeClr val="bg2">
                  <a:lumMod val="95000"/>
                </a:schemeClr>
              </a:solidFill>
            </a:endParaRPr>
          </a:p>
        </p:txBody>
      </p:sp>
      <p:sp>
        <p:nvSpPr>
          <p:cNvPr id="14" name="TextBox 13">
            <a:extLst>
              <a:ext uri="{FF2B5EF4-FFF2-40B4-BE49-F238E27FC236}">
                <a16:creationId xmlns:a16="http://schemas.microsoft.com/office/drawing/2014/main" id="{7D6FF0D8-C618-E322-FAD7-86343AF73CBF}"/>
              </a:ext>
            </a:extLst>
          </p:cNvPr>
          <p:cNvSpPr txBox="1"/>
          <p:nvPr/>
        </p:nvSpPr>
        <p:spPr>
          <a:xfrm>
            <a:off x="106846" y="2749628"/>
            <a:ext cx="6096000" cy="3785652"/>
          </a:xfrm>
          <a:prstGeom prst="rect">
            <a:avLst/>
          </a:prstGeom>
          <a:noFill/>
        </p:spPr>
        <p:txBody>
          <a:bodyPr wrap="square">
            <a:spAutoFit/>
          </a:bodyPr>
          <a:lstStyle/>
          <a:p>
            <a:pPr algn="l">
              <a:buFont typeface="Arial" panose="020B0604020202020204" pitchFamily="34" charset="0"/>
              <a:buChar char="•"/>
            </a:pPr>
            <a:r>
              <a:rPr lang="en-US" sz="2000" b="1" i="0" dirty="0">
                <a:solidFill>
                  <a:schemeClr val="bg2"/>
                </a:solidFill>
                <a:effectLst/>
                <a:latin typeface="Söhne"/>
              </a:rPr>
              <a:t>HTML/CSS/JavaScript</a:t>
            </a:r>
            <a:r>
              <a:rPr lang="en-US" sz="2000" b="0" i="0" dirty="0">
                <a:solidFill>
                  <a:schemeClr val="bg2"/>
                </a:solidFill>
                <a:effectLst/>
                <a:latin typeface="Söhne"/>
              </a:rPr>
              <a:t>: The foundation of web development. Use HTML for structure, CSS for styling, and JavaScript for interactivity.</a:t>
            </a:r>
          </a:p>
          <a:p>
            <a:pPr algn="l">
              <a:buFont typeface="Arial" panose="020B0604020202020204" pitchFamily="34" charset="0"/>
              <a:buChar char="•"/>
            </a:pPr>
            <a:r>
              <a:rPr lang="en-US" sz="2000" b="1" i="0" dirty="0">
                <a:solidFill>
                  <a:schemeClr val="bg2"/>
                </a:solidFill>
                <a:effectLst/>
                <a:latin typeface="Söhne"/>
              </a:rPr>
              <a:t>Front-End Framework</a:t>
            </a:r>
            <a:r>
              <a:rPr lang="en-US" sz="2000" b="0" i="0" dirty="0">
                <a:solidFill>
                  <a:schemeClr val="bg2"/>
                </a:solidFill>
                <a:effectLst/>
                <a:latin typeface="Söhne"/>
              </a:rPr>
              <a:t>: Consider using a front-end framework like React, Angular, or Vue.js for building dynamic and responsive user interfaces.</a:t>
            </a:r>
          </a:p>
          <a:p>
            <a:pPr algn="l">
              <a:buFont typeface="Arial" panose="020B0604020202020204" pitchFamily="34" charset="0"/>
              <a:buChar char="•"/>
            </a:pPr>
            <a:r>
              <a:rPr lang="en-US" sz="2000" b="1" i="0" dirty="0">
                <a:solidFill>
                  <a:schemeClr val="bg2"/>
                </a:solidFill>
                <a:effectLst/>
                <a:latin typeface="Söhne"/>
              </a:rPr>
              <a:t>Real-Time Data Visualization</a:t>
            </a:r>
            <a:r>
              <a:rPr lang="en-US" sz="2000" b="0" i="0" dirty="0">
                <a:solidFill>
                  <a:schemeClr val="bg2"/>
                </a:solidFill>
                <a:effectLst/>
                <a:latin typeface="Söhne"/>
              </a:rPr>
              <a:t>: Use libraries like D3.js or Chart.js to visualize real-time traffic data in charts, graphs, or maps.</a:t>
            </a:r>
          </a:p>
          <a:p>
            <a:pPr algn="l">
              <a:buFont typeface="Arial" panose="020B0604020202020204" pitchFamily="34" charset="0"/>
              <a:buChar char="•"/>
            </a:pPr>
            <a:r>
              <a:rPr lang="en-US" sz="2000" b="1" i="0" dirty="0">
                <a:solidFill>
                  <a:schemeClr val="bg2"/>
                </a:solidFill>
                <a:effectLst/>
                <a:latin typeface="Söhne"/>
              </a:rPr>
              <a:t>Mapping APIs</a:t>
            </a:r>
            <a:r>
              <a:rPr lang="en-US" sz="2000" b="0" i="0" dirty="0">
                <a:solidFill>
                  <a:schemeClr val="bg2"/>
                </a:solidFill>
                <a:effectLst/>
                <a:latin typeface="Söhne"/>
              </a:rPr>
              <a:t>: Integrate mapping APIs like Google Maps or </a:t>
            </a:r>
            <a:r>
              <a:rPr lang="en-US" sz="2000" b="0" i="0" dirty="0" err="1">
                <a:solidFill>
                  <a:schemeClr val="bg2"/>
                </a:solidFill>
                <a:effectLst/>
                <a:latin typeface="Söhne"/>
              </a:rPr>
              <a:t>Mapbox</a:t>
            </a:r>
            <a:r>
              <a:rPr lang="en-US" sz="2000" b="0" i="0" dirty="0">
                <a:solidFill>
                  <a:schemeClr val="bg2"/>
                </a:solidFill>
                <a:effectLst/>
                <a:latin typeface="Söhne"/>
              </a:rPr>
              <a:t> to display traffic conditions, road closures, and alternative routes.</a:t>
            </a:r>
          </a:p>
        </p:txBody>
      </p:sp>
    </p:spTree>
    <p:extLst>
      <p:ext uri="{BB962C8B-B14F-4D97-AF65-F5344CB8AC3E}">
        <p14:creationId xmlns:p14="http://schemas.microsoft.com/office/powerpoint/2010/main" val="3266076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9A0FD-000E-4BE6-AF65-BB86C656DB23}"/>
              </a:ext>
            </a:extLst>
          </p:cNvPr>
          <p:cNvSpPr>
            <a:spLocks noGrp="1"/>
          </p:cNvSpPr>
          <p:nvPr>
            <p:ph type="title"/>
          </p:nvPr>
        </p:nvSpPr>
        <p:spPr>
          <a:xfrm>
            <a:off x="79347" y="55499"/>
            <a:ext cx="9914859" cy="1329004"/>
          </a:xfrm>
        </p:spPr>
        <p:txBody>
          <a:bodyPr/>
          <a:lstStyle/>
          <a:p>
            <a:r>
              <a:rPr lang="en-US" b="1" i="0" dirty="0">
                <a:effectLst/>
                <a:latin typeface="Times New Roman" panose="02020603050405020304" pitchFamily="18" charset="0"/>
                <a:cs typeface="Times New Roman" panose="02020603050405020304" pitchFamily="18" charset="0"/>
              </a:rPr>
              <a:t>Back-End Development:</a:t>
            </a:r>
            <a:endParaRPr lang="en-US"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EE836D96-318F-186A-F2ED-4E9C5C4CB24F}"/>
              </a:ext>
            </a:extLst>
          </p:cNvPr>
          <p:cNvSpPr txBox="1"/>
          <p:nvPr/>
        </p:nvSpPr>
        <p:spPr>
          <a:xfrm>
            <a:off x="707924" y="1475796"/>
            <a:ext cx="10019070" cy="3785652"/>
          </a:xfrm>
          <a:prstGeom prst="rect">
            <a:avLst/>
          </a:prstGeom>
          <a:noFill/>
        </p:spPr>
        <p:txBody>
          <a:bodyPr wrap="square">
            <a:spAutoFit/>
          </a:bodyPr>
          <a:lstStyle/>
          <a:p>
            <a:pPr algn="l"/>
            <a:r>
              <a:rPr lang="en-US" sz="2000" b="0" i="0" dirty="0">
                <a:solidFill>
                  <a:srgbClr val="374151"/>
                </a:solidFill>
                <a:effectLst/>
                <a:latin typeface="Söhne"/>
              </a:rPr>
              <a:t>The back-end of your web platform will manage IoT data, perform data analysis, and control traffic signals.</a:t>
            </a:r>
          </a:p>
          <a:p>
            <a:pPr algn="l">
              <a:buFont typeface="Arial" panose="020B0604020202020204" pitchFamily="34" charset="0"/>
              <a:buChar char="•"/>
            </a:pPr>
            <a:r>
              <a:rPr lang="en-US" sz="2000" b="1" i="0" dirty="0">
                <a:solidFill>
                  <a:srgbClr val="374151"/>
                </a:solidFill>
                <a:effectLst/>
                <a:latin typeface="Söhne"/>
              </a:rPr>
              <a:t>Server</a:t>
            </a:r>
            <a:r>
              <a:rPr lang="en-US" sz="2000" b="0" i="0" dirty="0">
                <a:solidFill>
                  <a:srgbClr val="374151"/>
                </a:solidFill>
                <a:effectLst/>
                <a:latin typeface="Söhne"/>
              </a:rPr>
              <a:t>: Use a server framework like Node.js, Ruby on Rails, Django, or Flask to handle HTTP requests and manage IoT device communication.</a:t>
            </a:r>
          </a:p>
          <a:p>
            <a:pPr algn="l">
              <a:buFont typeface="Arial" panose="020B0604020202020204" pitchFamily="34" charset="0"/>
              <a:buChar char="•"/>
            </a:pPr>
            <a:r>
              <a:rPr lang="en-US" sz="2000" b="1" i="0" dirty="0">
                <a:solidFill>
                  <a:srgbClr val="374151"/>
                </a:solidFill>
                <a:effectLst/>
                <a:latin typeface="Söhne"/>
              </a:rPr>
              <a:t>Database</a:t>
            </a:r>
            <a:r>
              <a:rPr lang="en-US" sz="2000" b="0" i="0" dirty="0">
                <a:solidFill>
                  <a:srgbClr val="374151"/>
                </a:solidFill>
                <a:effectLst/>
                <a:latin typeface="Söhne"/>
              </a:rPr>
              <a:t>: Store and manage IoT data in a database system like MySQL, PostgreSQL, or NoSQL databases (e.g., MongoDB).</a:t>
            </a:r>
          </a:p>
          <a:p>
            <a:pPr algn="l">
              <a:buFont typeface="Arial" panose="020B0604020202020204" pitchFamily="34" charset="0"/>
              <a:buChar char="•"/>
            </a:pPr>
            <a:r>
              <a:rPr lang="en-US" sz="2000" b="1" i="0" dirty="0">
                <a:solidFill>
                  <a:srgbClr val="374151"/>
                </a:solidFill>
                <a:effectLst/>
                <a:latin typeface="Söhne"/>
              </a:rPr>
              <a:t>IoT Data Processing</a:t>
            </a:r>
            <a:r>
              <a:rPr lang="en-US" sz="2000" b="0" i="0" dirty="0">
                <a:solidFill>
                  <a:srgbClr val="374151"/>
                </a:solidFill>
                <a:effectLst/>
                <a:latin typeface="Söhne"/>
              </a:rPr>
              <a:t>: Implement data processing logic to aggregate and analyze data from IoT sensors and cameras.</a:t>
            </a:r>
          </a:p>
          <a:p>
            <a:pPr algn="l">
              <a:buFont typeface="Arial" panose="020B0604020202020204" pitchFamily="34" charset="0"/>
              <a:buChar char="•"/>
            </a:pPr>
            <a:r>
              <a:rPr lang="en-US" sz="2000" b="1" i="0" dirty="0">
                <a:solidFill>
                  <a:srgbClr val="374151"/>
                </a:solidFill>
                <a:effectLst/>
                <a:latin typeface="Söhne"/>
              </a:rPr>
              <a:t>Real-Time Communication</a:t>
            </a:r>
            <a:r>
              <a:rPr lang="en-US" sz="2000" b="0" i="0" dirty="0">
                <a:solidFill>
                  <a:srgbClr val="374151"/>
                </a:solidFill>
                <a:effectLst/>
                <a:latin typeface="Söhne"/>
              </a:rPr>
              <a:t>: Implement WebSocket or other real-time communication technologies to receive and broadcast live traffic data updates.</a:t>
            </a:r>
          </a:p>
          <a:p>
            <a:pPr algn="l">
              <a:buFont typeface="Arial" panose="020B0604020202020204" pitchFamily="34" charset="0"/>
              <a:buChar char="•"/>
            </a:pPr>
            <a:r>
              <a:rPr lang="en-US" sz="2000" b="1" i="0" dirty="0">
                <a:solidFill>
                  <a:srgbClr val="374151"/>
                </a:solidFill>
                <a:effectLst/>
                <a:latin typeface="Söhne"/>
              </a:rPr>
              <a:t>APIs</a:t>
            </a:r>
            <a:r>
              <a:rPr lang="en-US" sz="2000" b="0" i="0" dirty="0">
                <a:solidFill>
                  <a:srgbClr val="374151"/>
                </a:solidFill>
                <a:effectLst/>
                <a:latin typeface="Söhne"/>
              </a:rPr>
              <a:t>: Develop RESTful APIs to allow communication with IoT devices and to provide data to the front-end.</a:t>
            </a:r>
          </a:p>
        </p:txBody>
      </p:sp>
    </p:spTree>
    <p:extLst>
      <p:ext uri="{BB962C8B-B14F-4D97-AF65-F5344CB8AC3E}">
        <p14:creationId xmlns:p14="http://schemas.microsoft.com/office/powerpoint/2010/main" val="787300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11E74DD3-1517-5B8B-26EE-8207D3E74866}"/>
              </a:ext>
            </a:extLst>
          </p:cNvPr>
          <p:cNvSpPr txBox="1"/>
          <p:nvPr/>
        </p:nvSpPr>
        <p:spPr>
          <a:xfrm>
            <a:off x="249595" y="221216"/>
            <a:ext cx="6097554" cy="707886"/>
          </a:xfrm>
          <a:prstGeom prst="rect">
            <a:avLst/>
          </a:prstGeom>
          <a:noFill/>
        </p:spPr>
        <p:txBody>
          <a:bodyPr wrap="square">
            <a:spAutoFit/>
          </a:bodyPr>
          <a:lstStyle/>
          <a:p>
            <a:r>
              <a:rPr lang="en-US" sz="4000" b="1" i="0" dirty="0">
                <a:effectLst/>
                <a:latin typeface="Times New Roman" panose="02020603050405020304" pitchFamily="18" charset="0"/>
                <a:cs typeface="Times New Roman" panose="02020603050405020304" pitchFamily="18" charset="0"/>
              </a:rPr>
              <a:t>IoT Integration:</a:t>
            </a:r>
            <a:endParaRPr lang="en-US" sz="40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C433CAF8-336E-E8C8-7558-FCB74434CD5B}"/>
              </a:ext>
            </a:extLst>
          </p:cNvPr>
          <p:cNvSpPr txBox="1"/>
          <p:nvPr/>
        </p:nvSpPr>
        <p:spPr>
          <a:xfrm>
            <a:off x="678802" y="1567172"/>
            <a:ext cx="8829091" cy="2246769"/>
          </a:xfrm>
          <a:prstGeom prst="rect">
            <a:avLst/>
          </a:prstGeom>
          <a:noFill/>
        </p:spPr>
        <p:txBody>
          <a:bodyPr wrap="square">
            <a:spAutoFit/>
          </a:bodyPr>
          <a:lstStyle/>
          <a:p>
            <a:pPr algn="l"/>
            <a:r>
              <a:rPr lang="en-US" sz="2000" b="0" i="0" dirty="0">
                <a:solidFill>
                  <a:srgbClr val="374151"/>
                </a:solidFill>
                <a:effectLst/>
                <a:latin typeface="Times New Roman" panose="02020603050405020304" pitchFamily="18" charset="0"/>
                <a:cs typeface="Times New Roman" panose="02020603050405020304" pitchFamily="18" charset="0"/>
              </a:rPr>
              <a:t>Ensure seamless integration with IoT devices and sensors that collect traffic data.</a:t>
            </a:r>
          </a:p>
          <a:p>
            <a:pPr algn="l">
              <a:buFont typeface="Arial" panose="020B0604020202020204" pitchFamily="34" charset="0"/>
              <a:buChar char="•"/>
            </a:pPr>
            <a:r>
              <a:rPr lang="en-US" sz="2000" b="1" i="0" dirty="0">
                <a:solidFill>
                  <a:srgbClr val="374151"/>
                </a:solidFill>
                <a:effectLst/>
                <a:latin typeface="Times New Roman" panose="02020603050405020304" pitchFamily="18" charset="0"/>
                <a:cs typeface="Times New Roman" panose="02020603050405020304" pitchFamily="18" charset="0"/>
              </a:rPr>
              <a:t>IoT Protocols</a:t>
            </a:r>
            <a:r>
              <a:rPr lang="en-US" sz="2000" b="0" i="0" dirty="0">
                <a:solidFill>
                  <a:srgbClr val="374151"/>
                </a:solidFill>
                <a:effectLst/>
                <a:latin typeface="Times New Roman" panose="02020603050405020304" pitchFamily="18" charset="0"/>
                <a:cs typeface="Times New Roman" panose="02020603050405020304" pitchFamily="18" charset="0"/>
              </a:rPr>
              <a:t>: Use IoT protocols such as MQTT or CoAP for communication with IoT devices.</a:t>
            </a:r>
          </a:p>
          <a:p>
            <a:pPr algn="l">
              <a:buFont typeface="Arial" panose="020B0604020202020204" pitchFamily="34" charset="0"/>
              <a:buChar char="•"/>
            </a:pPr>
            <a:r>
              <a:rPr lang="en-US" sz="2000" b="1" i="0" dirty="0">
                <a:solidFill>
                  <a:srgbClr val="374151"/>
                </a:solidFill>
                <a:effectLst/>
                <a:latin typeface="Times New Roman" panose="02020603050405020304" pitchFamily="18" charset="0"/>
                <a:cs typeface="Times New Roman" panose="02020603050405020304" pitchFamily="18" charset="0"/>
              </a:rPr>
              <a:t>IoT Device Management</a:t>
            </a:r>
            <a:r>
              <a:rPr lang="en-US" sz="2000" b="0" i="0" dirty="0">
                <a:solidFill>
                  <a:srgbClr val="374151"/>
                </a:solidFill>
                <a:effectLst/>
                <a:latin typeface="Times New Roman" panose="02020603050405020304" pitchFamily="18" charset="0"/>
                <a:cs typeface="Times New Roman" panose="02020603050405020304" pitchFamily="18" charset="0"/>
              </a:rPr>
              <a:t>: Develop a system to manage and monitor IoT devices, ensuring their reliability and security.</a:t>
            </a:r>
          </a:p>
          <a:p>
            <a:pPr algn="l">
              <a:buFont typeface="Arial" panose="020B0604020202020204" pitchFamily="34" charset="0"/>
              <a:buChar char="•"/>
            </a:pPr>
            <a:r>
              <a:rPr lang="en-US" sz="2000" b="1" i="0" dirty="0">
                <a:solidFill>
                  <a:srgbClr val="374151"/>
                </a:solidFill>
                <a:effectLst/>
                <a:latin typeface="Times New Roman" panose="02020603050405020304" pitchFamily="18" charset="0"/>
                <a:cs typeface="Times New Roman" panose="02020603050405020304" pitchFamily="18" charset="0"/>
              </a:rPr>
              <a:t>Authentication and Authorization</a:t>
            </a:r>
            <a:r>
              <a:rPr lang="en-US" sz="2000" b="0" i="0" dirty="0">
                <a:solidFill>
                  <a:srgbClr val="374151"/>
                </a:solidFill>
                <a:effectLst/>
                <a:latin typeface="Times New Roman" panose="02020603050405020304" pitchFamily="18" charset="0"/>
                <a:cs typeface="Times New Roman" panose="02020603050405020304" pitchFamily="18" charset="0"/>
              </a:rPr>
              <a:t>: Implement secure authentication and authorization mechanisms to control access to IoT devices.</a:t>
            </a:r>
          </a:p>
        </p:txBody>
      </p:sp>
      <p:pic>
        <p:nvPicPr>
          <p:cNvPr id="16" name="Picture 15">
            <a:extLst>
              <a:ext uri="{FF2B5EF4-FFF2-40B4-BE49-F238E27FC236}">
                <a16:creationId xmlns:a16="http://schemas.microsoft.com/office/drawing/2014/main" id="{42DEDC20-E510-C1AE-3212-7897ADCA3984}"/>
              </a:ext>
            </a:extLst>
          </p:cNvPr>
          <p:cNvPicPr>
            <a:picLocks noChangeAspect="1"/>
          </p:cNvPicPr>
          <p:nvPr/>
        </p:nvPicPr>
        <p:blipFill>
          <a:blip r:embed="rId2"/>
          <a:stretch>
            <a:fillRect/>
          </a:stretch>
        </p:blipFill>
        <p:spPr>
          <a:xfrm>
            <a:off x="1516223" y="3813940"/>
            <a:ext cx="7553131" cy="2822843"/>
          </a:xfrm>
          <a:prstGeom prst="rect">
            <a:avLst/>
          </a:prstGeom>
        </p:spPr>
      </p:pic>
    </p:spTree>
    <p:extLst>
      <p:ext uri="{BB962C8B-B14F-4D97-AF65-F5344CB8AC3E}">
        <p14:creationId xmlns:p14="http://schemas.microsoft.com/office/powerpoint/2010/main" val="1279475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074EFDE-BA5F-45C9-82A2-B73BB548FADE}"/>
              </a:ext>
            </a:extLst>
          </p:cNvPr>
          <p:cNvSpPr>
            <a:spLocks noGrp="1"/>
          </p:cNvSpPr>
          <p:nvPr>
            <p:ph type="ctrTitle"/>
          </p:nvPr>
        </p:nvSpPr>
        <p:spPr>
          <a:xfrm>
            <a:off x="0" y="-410547"/>
            <a:ext cx="10348624" cy="1208315"/>
          </a:xfrm>
        </p:spPr>
        <p:txBody>
          <a:bodyPr anchor="b" anchorCtr="0"/>
          <a:lstStyle/>
          <a:p>
            <a:r>
              <a:rPr lang="en-US" b="1" i="0" dirty="0">
                <a:effectLst/>
                <a:latin typeface="Times New Roman" panose="02020603050405020304" pitchFamily="18" charset="0"/>
                <a:cs typeface="Times New Roman" panose="02020603050405020304" pitchFamily="18" charset="0"/>
              </a:rPr>
              <a:t>Data Analysis and Machine Learning:</a:t>
            </a:r>
            <a:endParaRPr lang="en-US" dirty="0">
              <a:latin typeface="Times New Roman" panose="02020603050405020304" pitchFamily="18" charset="0"/>
              <a:cs typeface="Times New Roman" panose="02020603050405020304" pitchFamily="18" charset="0"/>
            </a:endParaRPr>
          </a:p>
        </p:txBody>
      </p:sp>
      <p:sp>
        <p:nvSpPr>
          <p:cNvPr id="14" name="Date Placeholder 13">
            <a:extLst>
              <a:ext uri="{FF2B5EF4-FFF2-40B4-BE49-F238E27FC236}">
                <a16:creationId xmlns:a16="http://schemas.microsoft.com/office/drawing/2014/main" id="{FA7015F5-9F09-48BB-B4BE-E11F885F1F25}"/>
              </a:ext>
            </a:extLst>
          </p:cNvPr>
          <p:cNvSpPr>
            <a:spLocks noGrp="1"/>
          </p:cNvSpPr>
          <p:nvPr>
            <p:ph type="dt" sz="half" idx="10"/>
          </p:nvPr>
        </p:nvSpPr>
        <p:spPr>
          <a:xfrm>
            <a:off x="9017000" y="6433202"/>
            <a:ext cx="2374150" cy="367841"/>
          </a:xfrm>
        </p:spPr>
        <p:txBody>
          <a:bodyPr/>
          <a:lstStyle/>
          <a:p>
            <a:r>
              <a:rPr lang="en-US" dirty="0"/>
              <a:t>2/8/20XX</a:t>
            </a:r>
          </a:p>
        </p:txBody>
      </p:sp>
      <p:sp>
        <p:nvSpPr>
          <p:cNvPr id="16" name="Slide Number Placeholder 15">
            <a:extLst>
              <a:ext uri="{FF2B5EF4-FFF2-40B4-BE49-F238E27FC236}">
                <a16:creationId xmlns:a16="http://schemas.microsoft.com/office/drawing/2014/main" id="{3EBD2A47-3DF2-4802-95E2-3AF0635E9FB5}"/>
              </a:ext>
            </a:extLst>
          </p:cNvPr>
          <p:cNvSpPr>
            <a:spLocks noGrp="1"/>
          </p:cNvSpPr>
          <p:nvPr>
            <p:ph type="sldNum" sz="quarter" idx="12"/>
          </p:nvPr>
        </p:nvSpPr>
        <p:spPr>
          <a:xfrm>
            <a:off x="11391150" y="6433203"/>
            <a:ext cx="693263" cy="367842"/>
          </a:xfrm>
        </p:spPr>
        <p:txBody>
          <a:bodyPr/>
          <a:lstStyle/>
          <a:p>
            <a:fld id="{08AB70BE-1769-45B8-85A6-0C837432C7E6}" type="slidenum">
              <a:rPr lang="en-US" smtClean="0"/>
              <a:pPr/>
              <a:t>8</a:t>
            </a:fld>
            <a:endParaRPr lang="en-US" dirty="0"/>
          </a:p>
        </p:txBody>
      </p:sp>
      <p:pic>
        <p:nvPicPr>
          <p:cNvPr id="5" name="Picture Placeholder 4">
            <a:extLst>
              <a:ext uri="{FF2B5EF4-FFF2-40B4-BE49-F238E27FC236}">
                <a16:creationId xmlns:a16="http://schemas.microsoft.com/office/drawing/2014/main" id="{AFB1F98F-4EC8-CE95-E302-D100BE74AB42}"/>
              </a:ext>
            </a:extLst>
          </p:cNvPr>
          <p:cNvPicPr>
            <a:picLocks noGrp="1" noChangeAspect="1"/>
          </p:cNvPicPr>
          <p:nvPr>
            <p:ph type="pic" sz="quarter" idx="13"/>
          </p:nvPr>
        </p:nvPicPr>
        <p:blipFill>
          <a:blip r:embed="rId2"/>
          <a:srcRect l="21835" r="21835"/>
          <a:stretch>
            <a:fillRect/>
          </a:stretch>
        </p:blipFill>
        <p:spPr/>
      </p:pic>
      <p:sp>
        <p:nvSpPr>
          <p:cNvPr id="11" name="TextBox 10">
            <a:extLst>
              <a:ext uri="{FF2B5EF4-FFF2-40B4-BE49-F238E27FC236}">
                <a16:creationId xmlns:a16="http://schemas.microsoft.com/office/drawing/2014/main" id="{8E07AB79-ED93-0BC0-B2FC-682F0FFCAA01}"/>
              </a:ext>
            </a:extLst>
          </p:cNvPr>
          <p:cNvSpPr txBox="1"/>
          <p:nvPr/>
        </p:nvSpPr>
        <p:spPr>
          <a:xfrm>
            <a:off x="405883" y="1176745"/>
            <a:ext cx="6204856" cy="4524315"/>
          </a:xfrm>
          <a:prstGeom prst="rect">
            <a:avLst/>
          </a:prstGeom>
          <a:noFill/>
        </p:spPr>
        <p:txBody>
          <a:bodyPr wrap="square">
            <a:spAutoFit/>
          </a:bodyPr>
          <a:lstStyle/>
          <a:p>
            <a:pPr algn="just"/>
            <a:r>
              <a:rPr lang="en-US" sz="2400" b="0" i="0" dirty="0">
                <a:effectLst/>
                <a:latin typeface="Times New Roman" panose="02020603050405020304" pitchFamily="18" charset="0"/>
                <a:cs typeface="Times New Roman" panose="02020603050405020304" pitchFamily="18" charset="0"/>
              </a:rPr>
              <a:t>Use data analysis and machine learning to make data-driven decisions for traffic management.</a:t>
            </a:r>
          </a:p>
          <a:p>
            <a:pPr algn="just">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Data Analytics Tools</a:t>
            </a:r>
            <a:r>
              <a:rPr lang="en-US" sz="2400" b="0" i="0" dirty="0">
                <a:effectLst/>
                <a:latin typeface="Times New Roman" panose="02020603050405020304" pitchFamily="18" charset="0"/>
                <a:cs typeface="Times New Roman" panose="02020603050405020304" pitchFamily="18" charset="0"/>
              </a:rPr>
              <a:t>: Utilize data analytics tools like Python libraries (e.g., Pandas, NumPy, scikit-learn) for data analysis.</a:t>
            </a:r>
          </a:p>
          <a:p>
            <a:pPr algn="l">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Machine Learning</a:t>
            </a:r>
            <a:r>
              <a:rPr lang="en-US" sz="2400" b="0" i="0" dirty="0">
                <a:effectLst/>
                <a:latin typeface="Times New Roman" panose="02020603050405020304" pitchFamily="18" charset="0"/>
                <a:cs typeface="Times New Roman" panose="02020603050405020304" pitchFamily="18" charset="0"/>
              </a:rPr>
              <a:t>: Implement machine learning models for predictive traffic analysis, such as predicting traffic congestion or accidents.</a:t>
            </a:r>
          </a:p>
          <a:p>
            <a:pPr algn="l">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Alerting and Automation</a:t>
            </a:r>
            <a:r>
              <a:rPr lang="en-US" sz="2400" b="0" i="0" dirty="0">
                <a:effectLst/>
                <a:latin typeface="Times New Roman" panose="02020603050405020304" pitchFamily="18" charset="0"/>
                <a:cs typeface="Times New Roman" panose="02020603050405020304" pitchFamily="18" charset="0"/>
              </a:rPr>
              <a:t>: Set up alerts and automation based on analysis results to optimize traffic signals and provide real-time information.</a:t>
            </a:r>
          </a:p>
        </p:txBody>
      </p:sp>
    </p:spTree>
    <p:extLst>
      <p:ext uri="{BB962C8B-B14F-4D97-AF65-F5344CB8AC3E}">
        <p14:creationId xmlns:p14="http://schemas.microsoft.com/office/powerpoint/2010/main" val="4047162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0FFBD1E9-A675-ABA9-025A-D5AACC2FCDDF}"/>
              </a:ext>
            </a:extLst>
          </p:cNvPr>
          <p:cNvSpPr>
            <a:spLocks noGrp="1"/>
          </p:cNvSpPr>
          <p:nvPr>
            <p:ph type="title"/>
          </p:nvPr>
        </p:nvSpPr>
        <p:spPr/>
        <p:txBody>
          <a:bodyPr/>
          <a:lstStyle/>
          <a:p>
            <a:r>
              <a:rPr lang="en-US" b="1" i="0" dirty="0">
                <a:effectLst/>
                <a:latin typeface="Times New Roman" panose="02020603050405020304" pitchFamily="18" charset="0"/>
                <a:cs typeface="Times New Roman" panose="02020603050405020304" pitchFamily="18" charset="0"/>
              </a:rPr>
              <a:t>Security and Privacy:</a:t>
            </a:r>
            <a:endParaRPr lang="en-US" dirty="0">
              <a:latin typeface="Times New Roman" panose="02020603050405020304" pitchFamily="18" charset="0"/>
              <a:cs typeface="Times New Roman" panose="02020603050405020304" pitchFamily="18" charset="0"/>
            </a:endParaRPr>
          </a:p>
        </p:txBody>
      </p:sp>
      <p:sp>
        <p:nvSpPr>
          <p:cNvPr id="45" name="TextBox 44">
            <a:extLst>
              <a:ext uri="{FF2B5EF4-FFF2-40B4-BE49-F238E27FC236}">
                <a16:creationId xmlns:a16="http://schemas.microsoft.com/office/drawing/2014/main" id="{9DBA9706-BD40-4996-ECD9-FBA4E861B4EE}"/>
              </a:ext>
            </a:extLst>
          </p:cNvPr>
          <p:cNvSpPr txBox="1"/>
          <p:nvPr/>
        </p:nvSpPr>
        <p:spPr>
          <a:xfrm>
            <a:off x="846754" y="2228185"/>
            <a:ext cx="6097554" cy="3785652"/>
          </a:xfrm>
          <a:prstGeom prst="rect">
            <a:avLst/>
          </a:prstGeom>
          <a:noFill/>
        </p:spPr>
        <p:txBody>
          <a:bodyPr wrap="square">
            <a:spAutoFit/>
          </a:bodyPr>
          <a:lstStyle/>
          <a:p>
            <a:pPr algn="l"/>
            <a:r>
              <a:rPr lang="en-US" sz="2400" b="0" i="0" dirty="0">
                <a:solidFill>
                  <a:schemeClr val="bg2">
                    <a:lumMod val="95000"/>
                  </a:schemeClr>
                </a:solidFill>
                <a:effectLst/>
                <a:latin typeface="Times New Roman" panose="02020603050405020304" pitchFamily="18" charset="0"/>
                <a:cs typeface="Times New Roman" panose="02020603050405020304" pitchFamily="18" charset="0"/>
              </a:rPr>
              <a:t>      Prioritize security measures to protect data and system integrity.</a:t>
            </a:r>
          </a:p>
          <a:p>
            <a:pPr algn="l">
              <a:buFont typeface="Arial" panose="020B0604020202020204" pitchFamily="34" charset="0"/>
              <a:buChar char="•"/>
            </a:pPr>
            <a:r>
              <a:rPr lang="en-US" sz="2400" b="1" i="0" dirty="0">
                <a:solidFill>
                  <a:schemeClr val="bg2">
                    <a:lumMod val="95000"/>
                  </a:schemeClr>
                </a:solidFill>
                <a:effectLst/>
                <a:latin typeface="Times New Roman" panose="02020603050405020304" pitchFamily="18" charset="0"/>
                <a:cs typeface="Times New Roman" panose="02020603050405020304" pitchFamily="18" charset="0"/>
              </a:rPr>
              <a:t>Authentication</a:t>
            </a:r>
            <a:r>
              <a:rPr lang="en-US" sz="2400" b="0" i="0" dirty="0">
                <a:solidFill>
                  <a:schemeClr val="bg2">
                    <a:lumMod val="95000"/>
                  </a:schemeClr>
                </a:solidFill>
                <a:effectLst/>
                <a:latin typeface="Times New Roman" panose="02020603050405020304" pitchFamily="18" charset="0"/>
                <a:cs typeface="Times New Roman" panose="02020603050405020304" pitchFamily="18" charset="0"/>
              </a:rPr>
              <a:t>: Implement secure authentication for users, devices, and administrators.</a:t>
            </a:r>
          </a:p>
          <a:p>
            <a:pPr algn="l">
              <a:buFont typeface="Arial" panose="020B0604020202020204" pitchFamily="34" charset="0"/>
              <a:buChar char="•"/>
            </a:pPr>
            <a:r>
              <a:rPr lang="en-US" sz="2400" b="1" i="0" dirty="0">
                <a:solidFill>
                  <a:schemeClr val="bg2">
                    <a:lumMod val="95000"/>
                  </a:schemeClr>
                </a:solidFill>
                <a:effectLst/>
                <a:latin typeface="Times New Roman" panose="02020603050405020304" pitchFamily="18" charset="0"/>
                <a:cs typeface="Times New Roman" panose="02020603050405020304" pitchFamily="18" charset="0"/>
              </a:rPr>
              <a:t>Data Encryption</a:t>
            </a:r>
            <a:r>
              <a:rPr lang="en-US" sz="2400" b="0" i="0" dirty="0">
                <a:solidFill>
                  <a:schemeClr val="bg2">
                    <a:lumMod val="95000"/>
                  </a:schemeClr>
                </a:solidFill>
                <a:effectLst/>
                <a:latin typeface="Times New Roman" panose="02020603050405020304" pitchFamily="18" charset="0"/>
                <a:cs typeface="Times New Roman" panose="02020603050405020304" pitchFamily="18" charset="0"/>
              </a:rPr>
              <a:t>: Encrypt data in transit and at rest to safeguard sensitive information.</a:t>
            </a:r>
          </a:p>
          <a:p>
            <a:pPr algn="l">
              <a:buFont typeface="Arial" panose="020B0604020202020204" pitchFamily="34" charset="0"/>
              <a:buChar char="•"/>
            </a:pPr>
            <a:r>
              <a:rPr lang="en-US" sz="2400" b="1" i="0" dirty="0">
                <a:solidFill>
                  <a:schemeClr val="bg2">
                    <a:lumMod val="95000"/>
                  </a:schemeClr>
                </a:solidFill>
                <a:effectLst/>
                <a:latin typeface="Times New Roman" panose="02020603050405020304" pitchFamily="18" charset="0"/>
                <a:cs typeface="Times New Roman" panose="02020603050405020304" pitchFamily="18" charset="0"/>
              </a:rPr>
              <a:t>Firewalls and Access Control</a:t>
            </a:r>
            <a:r>
              <a:rPr lang="en-US" sz="2400" b="0" i="0" dirty="0">
                <a:solidFill>
                  <a:schemeClr val="bg2">
                    <a:lumMod val="95000"/>
                  </a:schemeClr>
                </a:solidFill>
                <a:effectLst/>
                <a:latin typeface="Times New Roman" panose="02020603050405020304" pitchFamily="18" charset="0"/>
                <a:cs typeface="Times New Roman" panose="02020603050405020304" pitchFamily="18" charset="0"/>
              </a:rPr>
              <a:t>: Set up firewalls and access control lists to protect the system from unauthorized access.</a:t>
            </a:r>
          </a:p>
        </p:txBody>
      </p:sp>
      <p:pic>
        <p:nvPicPr>
          <p:cNvPr id="47" name="Picture 46">
            <a:extLst>
              <a:ext uri="{FF2B5EF4-FFF2-40B4-BE49-F238E27FC236}">
                <a16:creationId xmlns:a16="http://schemas.microsoft.com/office/drawing/2014/main" id="{49412E90-4B16-368B-9CA4-5696DB176E23}"/>
              </a:ext>
            </a:extLst>
          </p:cNvPr>
          <p:cNvPicPr>
            <a:picLocks noChangeAspect="1"/>
          </p:cNvPicPr>
          <p:nvPr/>
        </p:nvPicPr>
        <p:blipFill>
          <a:blip r:embed="rId2"/>
          <a:stretch>
            <a:fillRect/>
          </a:stretch>
        </p:blipFill>
        <p:spPr>
          <a:xfrm>
            <a:off x="7100902" y="2307136"/>
            <a:ext cx="3627749" cy="3627749"/>
          </a:xfrm>
          <a:prstGeom prst="rect">
            <a:avLst/>
          </a:prstGeom>
        </p:spPr>
      </p:pic>
    </p:spTree>
    <p:extLst>
      <p:ext uri="{BB962C8B-B14F-4D97-AF65-F5344CB8AC3E}">
        <p14:creationId xmlns:p14="http://schemas.microsoft.com/office/powerpoint/2010/main" val="2875688276"/>
      </p:ext>
    </p:extLst>
  </p:cSld>
  <p:clrMapOvr>
    <a:masterClrMapping/>
  </p:clrMapOvr>
</p:sld>
</file>

<file path=ppt/theme/theme1.xml><?xml version="1.0" encoding="utf-8"?>
<a:theme xmlns:a="http://schemas.openxmlformats.org/drawingml/2006/main" name="ModOverlayVTI">
  <a:themeElements>
    <a:clrScheme name="Custom 50">
      <a:dk1>
        <a:sysClr val="windowText" lastClr="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EAB8BBB-9A18-4050-923B-7FC6E36DA49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0B61E4D0-D101-4A17-BA61-F29B2B6CFE74}">
  <ds:schemaRefs>
    <ds:schemaRef ds:uri="http://schemas.microsoft.com/sharepoint/v3/contenttype/forms"/>
  </ds:schemaRefs>
</ds:datastoreItem>
</file>

<file path=customXml/itemProps3.xml><?xml version="1.0" encoding="utf-8"?>
<ds:datastoreItem xmlns:ds="http://schemas.openxmlformats.org/officeDocument/2006/customXml" ds:itemID="{5BD36D06-4CB7-4DF0-BC60-E9BFBDAC45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Mod overlay design</Template>
  <TotalTime>83</TotalTime>
  <Words>960</Words>
  <Application>Microsoft Office PowerPoint</Application>
  <PresentationFormat>Widescreen</PresentationFormat>
  <Paragraphs>68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Nova Light</vt:lpstr>
      <vt:lpstr>Calibri</vt:lpstr>
      <vt:lpstr>Elephant</vt:lpstr>
      <vt:lpstr>Söhne</vt:lpstr>
      <vt:lpstr>Times New Roman</vt:lpstr>
      <vt:lpstr>ModOverlayVTI</vt:lpstr>
      <vt:lpstr>PowerPoint Presentation</vt:lpstr>
      <vt:lpstr>TRAFFIC  MANAGEMENT    SYSTEM </vt:lpstr>
      <vt:lpstr>Introduction</vt:lpstr>
      <vt:lpstr>Traffic Signal Control:   Implement a control system that allows traffic operators to make real-time adjustments to traffic signals based on data and traffic conditions.   Enable traffic signal timing optimization to reduce congestion and improve traffic flow. </vt:lpstr>
      <vt:lpstr> </vt:lpstr>
      <vt:lpstr>Back-End Development:</vt:lpstr>
      <vt:lpstr>PowerPoint Presentation</vt:lpstr>
      <vt:lpstr>Data Analysis and Machine Learning:</vt:lpstr>
      <vt:lpstr>Security and Privacy:</vt:lpstr>
      <vt:lpstr>Scalability and Deployment:</vt:lpstr>
      <vt:lpstr>User Support and Documentation:</vt:lpstr>
      <vt:lpstr>Regulatory Compliance: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Ivan Enginner</dc:creator>
  <cp:lastModifiedBy>Ivan Enginner</cp:lastModifiedBy>
  <cp:revision>2</cp:revision>
  <dcterms:created xsi:type="dcterms:W3CDTF">2023-10-25T03:45:34Z</dcterms:created>
  <dcterms:modified xsi:type="dcterms:W3CDTF">2023-10-25T05:09:30Z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