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8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86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2CBF8-C330-49D4-937D-68089B8F917E}" v="7" dt="2024-11-19T18:41:51.58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730" y="9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3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/>
              <a:t>Employee </a:t>
            </a:r>
            <a:r>
              <a:rPr lang="en-US" dirty="0"/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ADA-FE38-7EA3-988B-07DB049A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850" y="136527"/>
            <a:ext cx="157842" cy="20637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620A-8553-A60B-9688-5017ABFC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300"/>
            <a:ext cx="6283235" cy="59817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 main() {</a:t>
            </a:r>
          </a:p>
          <a:p>
            <a:r>
              <a:rPr lang="en-IN" dirty="0"/>
              <a:t>    </a:t>
            </a:r>
            <a:r>
              <a:rPr lang="en-IN" dirty="0" err="1"/>
              <a:t>EmployeeManagementSystem</a:t>
            </a:r>
            <a:r>
              <a:rPr lang="en-IN" dirty="0"/>
              <a:t> system;</a:t>
            </a:r>
          </a:p>
          <a:p>
            <a:r>
              <a:rPr lang="en-IN" dirty="0"/>
              <a:t>    int choice;</a:t>
            </a:r>
          </a:p>
          <a:p>
            <a:r>
              <a:rPr lang="en-IN" dirty="0"/>
              <a:t>    while (true) { </a:t>
            </a:r>
          </a:p>
          <a:p>
            <a:r>
              <a:rPr lang="en-IN" dirty="0"/>
              <a:t>   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nEmployee</a:t>
            </a:r>
            <a:r>
              <a:rPr lang="en-IN" dirty="0"/>
              <a:t> Management System\n";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"1. Add Employee\n";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"2. Display All Employees\n";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"3. Update Employee\n";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"4. Exit\n";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"Enter your choice: ";</a:t>
            </a:r>
          </a:p>
          <a:p>
            <a:r>
              <a:rPr lang="en-IN" dirty="0"/>
              <a:t>        while (!(</a:t>
            </a:r>
            <a:r>
              <a:rPr lang="en-IN" dirty="0" err="1"/>
              <a:t>cin</a:t>
            </a:r>
            <a:r>
              <a:rPr lang="en-IN" dirty="0"/>
              <a:t> &gt;&gt; choice))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"Invalid input. Please enter a number: ";            </a:t>
            </a:r>
            <a:r>
              <a:rPr lang="en-IN" dirty="0" err="1"/>
              <a:t>cin.clear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cin.ignore</a:t>
            </a:r>
            <a:r>
              <a:rPr lang="en-IN" dirty="0"/>
              <a:t>(</a:t>
            </a:r>
            <a:r>
              <a:rPr lang="en-IN" dirty="0" err="1"/>
              <a:t>numeric_limits</a:t>
            </a:r>
            <a:r>
              <a:rPr lang="en-IN" dirty="0"/>
              <a:t>&lt;</a:t>
            </a:r>
            <a:r>
              <a:rPr lang="en-IN" dirty="0" err="1"/>
              <a:t>streamsize</a:t>
            </a:r>
            <a:r>
              <a:rPr lang="en-IN" dirty="0"/>
              <a:t>&gt;::max(), '\n’); </a:t>
            </a:r>
          </a:p>
          <a:p>
            <a:r>
              <a:rPr lang="en-IN" dirty="0"/>
              <a:t> 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E18D3-002D-E54A-A3AD-6AA8BDC093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809750"/>
            <a:ext cx="4850675" cy="3547066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r>
              <a:rPr lang="en-US" sz="2400" dirty="0"/>
              <a:t>Infinite loop: Repeatedly displays a menu until the user chooses to exit.</a:t>
            </a:r>
          </a:p>
          <a:p>
            <a:r>
              <a:rPr lang="en-US" sz="3600" dirty="0"/>
              <a:t>.</a:t>
            </a:r>
            <a:r>
              <a:rPr lang="en-US" sz="2400" dirty="0"/>
              <a:t>Validates input using </a:t>
            </a:r>
            <a:r>
              <a:rPr lang="en-US" sz="2400" dirty="0" err="1"/>
              <a:t>cin</a:t>
            </a:r>
            <a:r>
              <a:rPr lang="en-US" sz="2400" dirty="0"/>
              <a:t> checks.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490328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1E3-DEB8-B88A-B335-1F2B8AB6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7"/>
            <a:ext cx="177983" cy="28257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C56E-3C80-C113-BADC-BB93DA1D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0"/>
            <a:ext cx="6096000" cy="59055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switch (choice) {</a:t>
            </a:r>
          </a:p>
          <a:p>
            <a:r>
              <a:rPr lang="en-IN" dirty="0"/>
              <a:t>            case 1: { </a:t>
            </a:r>
          </a:p>
          <a:p>
            <a:r>
              <a:rPr lang="en-IN" dirty="0"/>
              <a:t>               int id;</a:t>
            </a:r>
          </a:p>
          <a:p>
            <a:r>
              <a:rPr lang="en-IN" dirty="0"/>
              <a:t>                string name, department;</a:t>
            </a:r>
          </a:p>
          <a:p>
            <a:r>
              <a:rPr lang="en-IN" dirty="0"/>
              <a:t>                double salary;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ID: ";</a:t>
            </a:r>
          </a:p>
          <a:p>
            <a:r>
              <a:rPr lang="en-IN" dirty="0"/>
              <a:t>                while (!(</a:t>
            </a:r>
            <a:r>
              <a:rPr lang="en-IN" dirty="0" err="1"/>
              <a:t>cin</a:t>
            </a:r>
            <a:r>
              <a:rPr lang="en-IN" dirty="0"/>
              <a:t> &gt;&gt; id) || id &lt;= 0) { </a:t>
            </a:r>
          </a:p>
          <a:p>
            <a:r>
              <a:rPr lang="en-IN" dirty="0"/>
              <a:t>                   </a:t>
            </a:r>
            <a:r>
              <a:rPr lang="en-IN" dirty="0" err="1"/>
              <a:t>cout</a:t>
            </a:r>
            <a:r>
              <a:rPr lang="en-IN" dirty="0"/>
              <a:t> &lt;&lt; "Invalid ID. Please enter a positive integer: "; </a:t>
            </a:r>
          </a:p>
          <a:p>
            <a:r>
              <a:rPr lang="en-IN" dirty="0"/>
              <a:t>                   </a:t>
            </a:r>
            <a:r>
              <a:rPr lang="en-IN" dirty="0" err="1"/>
              <a:t>cin.clear</a:t>
            </a:r>
            <a:r>
              <a:rPr lang="en-IN" dirty="0"/>
              <a:t>();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cin.ignore</a:t>
            </a:r>
            <a:r>
              <a:rPr lang="en-IN" dirty="0"/>
              <a:t>(</a:t>
            </a:r>
            <a:r>
              <a:rPr lang="en-IN" dirty="0" err="1"/>
              <a:t>numeric_limits</a:t>
            </a:r>
            <a:r>
              <a:rPr lang="en-IN" dirty="0"/>
              <a:t>&lt;</a:t>
            </a:r>
            <a:r>
              <a:rPr lang="en-IN" dirty="0" err="1"/>
              <a:t>streamsize</a:t>
            </a:r>
            <a:r>
              <a:rPr lang="en-IN" dirty="0"/>
              <a:t>&gt;::max(), '\n’);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cin.ignore</a:t>
            </a:r>
            <a:r>
              <a:rPr lang="en-IN" dirty="0"/>
              <a:t>(</a:t>
            </a:r>
            <a:r>
              <a:rPr lang="en-IN" dirty="0" err="1"/>
              <a:t>numeric_limits</a:t>
            </a:r>
            <a:r>
              <a:rPr lang="en-IN" dirty="0"/>
              <a:t>&lt;</a:t>
            </a:r>
            <a:r>
              <a:rPr lang="en-IN" dirty="0" err="1"/>
              <a:t>streamsize</a:t>
            </a:r>
            <a:r>
              <a:rPr lang="en-IN" dirty="0"/>
              <a:t>&gt;::max(), '\n'); </a:t>
            </a:r>
          </a:p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"Enter Name: ";</a:t>
            </a:r>
          </a:p>
          <a:p>
            <a:r>
              <a:rPr lang="en-IN" dirty="0"/>
              <a:t>                </a:t>
            </a:r>
            <a:r>
              <a:rPr lang="en-IN" dirty="0" err="1"/>
              <a:t>getline</a:t>
            </a:r>
            <a:r>
              <a:rPr lang="en-IN" dirty="0"/>
              <a:t>(</a:t>
            </a:r>
            <a:r>
              <a:rPr lang="en-IN" dirty="0" err="1"/>
              <a:t>cin</a:t>
            </a:r>
            <a:r>
              <a:rPr lang="en-IN" dirty="0"/>
              <a:t>, name);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495D-54AA-820F-2DA6-42356913BD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62650" y="952500"/>
            <a:ext cx="5238750" cy="4404316"/>
          </a:xfrm>
        </p:spPr>
        <p:txBody>
          <a:bodyPr/>
          <a:lstStyle/>
          <a:p>
            <a:r>
              <a:rPr lang="en-US" sz="3600" dirty="0"/>
              <a:t>.</a:t>
            </a:r>
            <a:r>
              <a:rPr lang="en-US" dirty="0"/>
              <a:t>switch (choice): The switch statement evaluates the value of choice and executes the corresponding case block.</a:t>
            </a:r>
          </a:p>
          <a:p>
            <a:r>
              <a:rPr lang="en-US" sz="3600" dirty="0"/>
              <a:t>.</a:t>
            </a:r>
            <a:r>
              <a:rPr lang="en-US" dirty="0"/>
              <a:t>case labels: Represent different possible values of choice. Each case executes specific code based on the user's menu selection.</a:t>
            </a:r>
          </a:p>
          <a:p>
            <a:r>
              <a:rPr lang="en-US" sz="3600" dirty="0"/>
              <a:t>.</a:t>
            </a:r>
            <a:r>
              <a:rPr lang="en-US" dirty="0"/>
              <a:t>break: Exits the switch block after executing a case. Without break, the execution "falls through" to the next case.</a:t>
            </a:r>
          </a:p>
          <a:p>
            <a:r>
              <a:rPr lang="en-US" sz="3600" dirty="0"/>
              <a:t>.</a:t>
            </a:r>
            <a:r>
              <a:rPr lang="en-US" dirty="0"/>
              <a:t>default: Executes if choice doesn't match any of the cases, handling invalid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81070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706A-329E-291D-6A8E-419E929F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7"/>
            <a:ext cx="45719" cy="18732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BFDF-91FD-9BAD-73C8-6D7CF062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6096000" cy="5943600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dirty="0" err="1"/>
              <a:t>cout</a:t>
            </a:r>
            <a:r>
              <a:rPr lang="en-IN" dirty="0"/>
              <a:t> &lt;&lt; "Enter Department: "; </a:t>
            </a:r>
          </a:p>
          <a:p>
            <a:r>
              <a:rPr lang="en-IN" dirty="0"/>
              <a:t>               </a:t>
            </a:r>
            <a:r>
              <a:rPr lang="en-IN" dirty="0" err="1"/>
              <a:t>getline</a:t>
            </a:r>
            <a:r>
              <a:rPr lang="en-IN" dirty="0"/>
              <a:t>(</a:t>
            </a:r>
            <a:r>
              <a:rPr lang="en-IN" dirty="0" err="1"/>
              <a:t>cin</a:t>
            </a:r>
            <a:r>
              <a:rPr lang="en-IN" dirty="0"/>
              <a:t>, department);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Salary: ";</a:t>
            </a:r>
          </a:p>
          <a:p>
            <a:r>
              <a:rPr lang="en-IN" dirty="0"/>
              <a:t>                while (!(</a:t>
            </a:r>
            <a:r>
              <a:rPr lang="en-IN" dirty="0" err="1"/>
              <a:t>cin</a:t>
            </a:r>
            <a:r>
              <a:rPr lang="en-IN" dirty="0"/>
              <a:t> &gt;&gt; salary) || salary &lt; 0)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 &lt;&lt; "Invalid salary. Please enter a non-negative value: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cin.clear</a:t>
            </a:r>
            <a:r>
              <a:rPr lang="en-IN" dirty="0"/>
              <a:t>();</a:t>
            </a:r>
          </a:p>
          <a:p>
            <a:r>
              <a:rPr lang="en-IN" dirty="0"/>
              <a:t>       </a:t>
            </a:r>
            <a:r>
              <a:rPr lang="en-IN" dirty="0" err="1"/>
              <a:t>cin.ignore</a:t>
            </a:r>
            <a:r>
              <a:rPr lang="en-IN" dirty="0"/>
              <a:t>(</a:t>
            </a:r>
            <a:r>
              <a:rPr lang="en-IN" dirty="0" err="1"/>
              <a:t>numeric_limits</a:t>
            </a:r>
            <a:r>
              <a:rPr lang="en-IN" dirty="0"/>
              <a:t>&lt;</a:t>
            </a:r>
            <a:r>
              <a:rPr lang="en-IN" dirty="0" err="1"/>
              <a:t>streamsize</a:t>
            </a:r>
            <a:r>
              <a:rPr lang="en-IN" dirty="0"/>
              <a:t>&gt;::max(), '\n');                }</a:t>
            </a:r>
          </a:p>
          <a:p>
            <a:r>
              <a:rPr lang="en-IN" dirty="0"/>
              <a:t>               </a:t>
            </a:r>
            <a:r>
              <a:rPr lang="en-IN" dirty="0" err="1"/>
              <a:t>system.addEmployee</a:t>
            </a:r>
            <a:r>
              <a:rPr lang="en-IN" dirty="0"/>
              <a:t>(id, name, department, salary);</a:t>
            </a:r>
          </a:p>
          <a:p>
            <a:r>
              <a:rPr lang="en-IN" dirty="0"/>
              <a:t>                break; </a:t>
            </a:r>
          </a:p>
          <a:p>
            <a:r>
              <a:rPr lang="en-IN" dirty="0"/>
              <a:t>           }</a:t>
            </a:r>
          </a:p>
          <a:p>
            <a:r>
              <a:rPr lang="en-US" dirty="0"/>
              <a:t>case 2: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system.displayAllEmployees</a:t>
            </a:r>
            <a:r>
              <a:rPr lang="en-US" dirty="0"/>
              <a:t>();                break;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220A-9842-8DEE-4CE8-E49266F73F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914400"/>
            <a:ext cx="4850675" cy="4591050"/>
          </a:xfrm>
        </p:spPr>
        <p:txBody>
          <a:bodyPr>
            <a:normAutofit/>
          </a:bodyPr>
          <a:lstStyle/>
          <a:p>
            <a:r>
              <a:rPr lang="en-IN" sz="2400" dirty="0"/>
              <a:t>Case1:</a:t>
            </a:r>
          </a:p>
          <a:p>
            <a:pPr marL="457200" indent="-457200">
              <a:buAutoNum type="arabicPeriod"/>
            </a:pPr>
            <a:r>
              <a:rPr lang="en-US" sz="2400" dirty="0"/>
              <a:t>Prompts the user to input the details of a new employee (ID, name, department, salary).</a:t>
            </a:r>
          </a:p>
          <a:p>
            <a:pPr marL="457200" indent="-457200">
              <a:buAutoNum type="arabicPeriod"/>
            </a:pPr>
            <a:r>
              <a:rPr lang="en-US" sz="2400" dirty="0"/>
              <a:t>2. Calls the </a:t>
            </a:r>
            <a:r>
              <a:rPr lang="en-US" sz="2400" dirty="0" err="1"/>
              <a:t>addEmployee</a:t>
            </a:r>
            <a:r>
              <a:rPr lang="en-US" sz="2400" dirty="0"/>
              <a:t> method from the </a:t>
            </a:r>
            <a:r>
              <a:rPr lang="en-US" sz="2400" dirty="0" err="1"/>
              <a:t>EmployeeManagementSystem</a:t>
            </a:r>
            <a:r>
              <a:rPr lang="en-US" sz="2400" dirty="0"/>
              <a:t> class to add the employee to the system.</a:t>
            </a:r>
          </a:p>
          <a:p>
            <a:pPr marL="457200" indent="-457200">
              <a:buAutoNum type="arabicPeriod"/>
            </a:pPr>
            <a:r>
              <a:rPr lang="en-US" sz="2400" dirty="0"/>
              <a:t>3. break;: Ensures the program exits the switch block after adding an employee.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41119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333A-A6BE-AC59-FFB4-506AEBB9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7"/>
            <a:ext cx="45719" cy="358773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2353-D0F5-5265-66F1-3CDB99B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76300"/>
            <a:ext cx="5699216" cy="5848350"/>
          </a:xfrm>
        </p:spPr>
        <p:txBody>
          <a:bodyPr>
            <a:normAutofit/>
          </a:bodyPr>
          <a:lstStyle/>
          <a:p>
            <a:r>
              <a:rPr lang="en-IN" dirty="0"/>
              <a:t>case 3: {</a:t>
            </a:r>
          </a:p>
          <a:p>
            <a:r>
              <a:rPr lang="en-IN" dirty="0"/>
              <a:t>                int id;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the ID of the employee to update: ";</a:t>
            </a:r>
          </a:p>
          <a:p>
            <a:r>
              <a:rPr lang="en-IN" dirty="0"/>
              <a:t>                while (!(</a:t>
            </a:r>
            <a:r>
              <a:rPr lang="en-IN" dirty="0" err="1"/>
              <a:t>cin</a:t>
            </a:r>
            <a:r>
              <a:rPr lang="en-IN" dirty="0"/>
              <a:t> &gt;&gt; id))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cout</a:t>
            </a:r>
            <a:r>
              <a:rPr lang="en-IN" dirty="0"/>
              <a:t> &lt;&lt; "Invalid ID. Please enter a valid number: ";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cin.clear</a:t>
            </a:r>
            <a:r>
              <a:rPr lang="en-IN" dirty="0"/>
              <a:t>();</a:t>
            </a:r>
          </a:p>
          <a:p>
            <a:r>
              <a:rPr lang="en-IN" dirty="0"/>
              <a:t>               </a:t>
            </a:r>
            <a:r>
              <a:rPr lang="en-IN" dirty="0" err="1"/>
              <a:t>cin.ignore</a:t>
            </a:r>
            <a:r>
              <a:rPr lang="en-IN" dirty="0"/>
              <a:t>(</a:t>
            </a:r>
            <a:r>
              <a:rPr lang="en-IN" dirty="0" err="1"/>
              <a:t>numeric_limits</a:t>
            </a:r>
            <a:r>
              <a:rPr lang="en-IN" dirty="0"/>
              <a:t>&lt;</a:t>
            </a:r>
            <a:r>
              <a:rPr lang="en-IN" dirty="0" err="1"/>
              <a:t>streamsize</a:t>
            </a:r>
            <a:r>
              <a:rPr lang="en-IN" dirty="0"/>
              <a:t>&gt;::max(), '\n’); 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system.updateEmployee</a:t>
            </a:r>
            <a:r>
              <a:rPr lang="en-IN" dirty="0"/>
              <a:t>(id); </a:t>
            </a:r>
          </a:p>
          <a:p>
            <a:r>
              <a:rPr lang="en-IN" dirty="0"/>
              <a:t>               break;</a:t>
            </a:r>
          </a:p>
          <a:p>
            <a:r>
              <a:rPr lang="en-IN" dirty="0"/>
              <a:t>      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47AEB-B954-DD4A-06BE-90CC8690EA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15001" y="876300"/>
            <a:ext cx="5166362" cy="47244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Case 2:</a:t>
            </a:r>
          </a:p>
          <a:p>
            <a:pPr marL="457200" indent="-457200">
              <a:buAutoNum type="arabicPeriod"/>
            </a:pPr>
            <a:r>
              <a:rPr lang="en-US" dirty="0"/>
              <a:t>Calls the display All Employees method from the Employee Management System class.</a:t>
            </a:r>
          </a:p>
          <a:p>
            <a:pPr marL="457200" indent="-457200">
              <a:buAutoNum type="arabicPeriod"/>
            </a:pPr>
            <a:r>
              <a:rPr lang="en-US" dirty="0"/>
              <a:t>2. This function lists all the employees in the system or informs the user if no employees exist</a:t>
            </a:r>
            <a:r>
              <a:rPr lang="en-US" sz="2400" dirty="0"/>
              <a:t>.</a:t>
            </a:r>
          </a:p>
          <a:p>
            <a:r>
              <a:rPr lang="en-US" sz="2400" dirty="0"/>
              <a:t>Case3:</a:t>
            </a:r>
          </a:p>
          <a:p>
            <a:pPr marL="457200" indent="-457200">
              <a:buAutoNum type="arabicPeriod"/>
            </a:pPr>
            <a:r>
              <a:rPr lang="en-US" sz="2200" dirty="0"/>
              <a:t>Prompts the user for the ID of the employee to be updated.</a:t>
            </a:r>
          </a:p>
          <a:p>
            <a:pPr marL="457200" indent="-457200">
              <a:buAutoNum type="arabicPeriod"/>
            </a:pPr>
            <a:r>
              <a:rPr lang="en-US" sz="2200" dirty="0"/>
              <a:t>2. Calls the update Employee method of the Employee Management System class, which: Searches for the employee using the given ID.</a:t>
            </a:r>
          </a:p>
          <a:p>
            <a:pPr marL="457200" indent="-457200">
              <a:buAutoNum type="arabicPeriod"/>
            </a:pPr>
            <a:r>
              <a:rPr lang="en-US" sz="2200" dirty="0"/>
              <a:t>Updates the employee's information if found or shows a message if the employee doesn't exist.</a:t>
            </a:r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5397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185C-0A2B-DCF7-98A5-C840D98A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0" y="136527"/>
            <a:ext cx="152400" cy="16827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0B37-D048-1173-42DE-2A0BB982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5908766" cy="5829300"/>
          </a:xfrm>
        </p:spPr>
        <p:txBody>
          <a:bodyPr>
            <a:normAutofit/>
          </a:bodyPr>
          <a:lstStyle/>
          <a:p>
            <a:r>
              <a:rPr lang="en-US" sz="2400" dirty="0"/>
              <a:t>case 4: </a:t>
            </a:r>
          </a:p>
          <a:p>
            <a:r>
              <a:rPr lang="en-US" sz="2400" dirty="0"/>
              <a:t>               </a:t>
            </a:r>
            <a:r>
              <a:rPr lang="en-US" sz="2400" dirty="0" err="1"/>
              <a:t>cout</a:t>
            </a:r>
            <a:r>
              <a:rPr lang="en-US" sz="2400" dirty="0"/>
              <a:t> &lt;&lt; "Exiting Employee Management System.\n"; </a:t>
            </a:r>
          </a:p>
          <a:p>
            <a:r>
              <a:rPr lang="en-US" sz="2400" dirty="0"/>
              <a:t>               return 0; </a:t>
            </a:r>
          </a:p>
          <a:p>
            <a:r>
              <a:rPr lang="en-US" sz="2400" dirty="0"/>
              <a:t>           default: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cout</a:t>
            </a:r>
            <a:r>
              <a:rPr lang="en-US" sz="2400" dirty="0"/>
              <a:t> &lt;&lt; "Invalid choice. Please try again.\n";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BF77F-8E84-4B6B-E5B6-765F37C11F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781050"/>
            <a:ext cx="4686300" cy="4575766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Case4:</a:t>
            </a:r>
          </a:p>
          <a:p>
            <a:pPr marL="457200" indent="-457200">
              <a:buAutoNum type="arabicPeriod"/>
            </a:pPr>
            <a:r>
              <a:rPr lang="en-US" sz="2400" dirty="0"/>
              <a:t>Displays a message indicating the program is exiting.</a:t>
            </a:r>
          </a:p>
          <a:p>
            <a:pPr marL="457200" indent="-457200">
              <a:buAutoNum type="arabicPeriod"/>
            </a:pPr>
            <a:r>
              <a:rPr lang="en-US" sz="2400" dirty="0"/>
              <a:t>2. return 0;: Terminates the program and exits the main function.</a:t>
            </a:r>
          </a:p>
          <a:p>
            <a:pPr marL="457200" indent="-457200">
              <a:buAutoNum type="arabicPeriod"/>
            </a:pPr>
            <a:r>
              <a:rPr lang="en-US" sz="2400" dirty="0"/>
              <a:t>3. No break is needed here because the program ends.</a:t>
            </a:r>
          </a:p>
          <a:p>
            <a:r>
              <a:rPr lang="en-US" sz="2400" dirty="0"/>
              <a:t>Default:</a:t>
            </a:r>
          </a:p>
          <a:p>
            <a:pPr marL="457200" indent="-457200">
              <a:buAutoNum type="arabicPeriod"/>
            </a:pPr>
            <a:r>
              <a:rPr lang="en-US" sz="2400" dirty="0"/>
              <a:t>Executes when the user's input (choice) doesn't match any case.</a:t>
            </a:r>
          </a:p>
          <a:p>
            <a:pPr marL="457200" indent="-457200">
              <a:buAutoNum type="arabicPeriod"/>
            </a:pPr>
            <a:r>
              <a:rPr lang="en-US" sz="2400" dirty="0"/>
              <a:t>2. Displays an error message to prompt the user to select a valid option.</a:t>
            </a:r>
          </a:p>
          <a:p>
            <a:pPr marL="457200" indent="-457200">
              <a:buAutoNum type="arabicPeriod"/>
            </a:pPr>
            <a:r>
              <a:rPr lang="en-US" sz="2400" dirty="0"/>
              <a:t>3. Ensures the program doesn’t crash on invalid input.4.</a:t>
            </a:r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618489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5C62-4A1E-B7B3-C51C-6021D843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6"/>
            <a:ext cx="177983" cy="195983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04F8-84B7-114D-7284-541F5DD6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25" y="136527"/>
            <a:ext cx="9245337" cy="6721474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>
                <a:latin typeface="Arial Black" panose="020B0A04020102020204" pitchFamily="34" charset="0"/>
              </a:rPr>
              <a:t>Output of code:-</a:t>
            </a:r>
          </a:p>
          <a:p>
            <a:r>
              <a:rPr lang="en-US" sz="7200" dirty="0"/>
              <a:t> ===========================</a:t>
            </a:r>
          </a:p>
          <a:p>
            <a:r>
              <a:rPr lang="en-US" sz="7200" dirty="0"/>
              <a:t> Employee Management System</a:t>
            </a:r>
          </a:p>
          <a:p>
            <a:r>
              <a:rPr lang="en-US" sz="7200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sz="7200" dirty="0"/>
              <a:t>Add Employee</a:t>
            </a:r>
          </a:p>
          <a:p>
            <a:pPr marL="457200" indent="-457200">
              <a:buAutoNum type="arabicPeriod"/>
            </a:pPr>
            <a:r>
              <a:rPr lang="en-US" sz="7200" dirty="0"/>
              <a:t>Display All Employees</a:t>
            </a:r>
          </a:p>
          <a:p>
            <a:pPr marL="457200" indent="-457200">
              <a:buAutoNum type="arabicPeriod"/>
            </a:pPr>
            <a:r>
              <a:rPr lang="en-US" sz="7200" dirty="0"/>
              <a:t>Update Employee</a:t>
            </a:r>
          </a:p>
          <a:p>
            <a:pPr marL="457200" indent="-457200">
              <a:buAutoNum type="arabicPeriod"/>
            </a:pPr>
            <a:r>
              <a:rPr lang="en-US" sz="7200" dirty="0"/>
              <a:t>Delete Employee5. Exit</a:t>
            </a:r>
          </a:p>
          <a:p>
            <a:pPr marL="457200" indent="-457200">
              <a:buAutoNum type="arabicPeriod"/>
            </a:pPr>
            <a:endParaRPr lang="en-US" sz="7200" dirty="0"/>
          </a:p>
          <a:p>
            <a:r>
              <a:rPr lang="en-US" sz="7200" dirty="0"/>
              <a:t>Enter your choice: 1</a:t>
            </a:r>
          </a:p>
          <a:p>
            <a:endParaRPr lang="en-US" sz="7200" dirty="0"/>
          </a:p>
          <a:p>
            <a:r>
              <a:rPr lang="en-US" sz="7200" dirty="0"/>
              <a:t>Enter Employee ID: 101</a:t>
            </a:r>
          </a:p>
          <a:p>
            <a:r>
              <a:rPr lang="en-US" sz="7200" dirty="0"/>
              <a:t>Enter Employee Name: John Doe</a:t>
            </a:r>
          </a:p>
          <a:p>
            <a:r>
              <a:rPr lang="en-US" sz="7200" dirty="0"/>
              <a:t>Enter Department: Finance</a:t>
            </a:r>
          </a:p>
          <a:p>
            <a:r>
              <a:rPr lang="en-US" sz="7200" dirty="0"/>
              <a:t>Enter Salary: 50000Employee added successfully!</a:t>
            </a:r>
          </a:p>
          <a:p>
            <a:r>
              <a:rPr lang="en-US" sz="7200" dirty="0"/>
              <a:t>===========================</a:t>
            </a:r>
          </a:p>
          <a:p>
            <a:r>
              <a:rPr lang="en-US" sz="7200" dirty="0"/>
              <a:t> Employee Management System</a:t>
            </a:r>
          </a:p>
          <a:p>
            <a:r>
              <a:rPr lang="en-US" sz="7200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sz="7200" dirty="0"/>
              <a:t>Add Employee</a:t>
            </a:r>
          </a:p>
          <a:p>
            <a:pPr marL="457200" indent="-457200">
              <a:buAutoNum type="arabicPeriod"/>
            </a:pPr>
            <a:r>
              <a:rPr lang="en-US" sz="7200" dirty="0"/>
              <a:t>Display All Employees</a:t>
            </a:r>
          </a:p>
          <a:p>
            <a:pPr marL="457200" indent="-457200">
              <a:buAutoNum type="arabicPeriod"/>
            </a:pPr>
            <a:r>
              <a:rPr lang="en-US" sz="7200" dirty="0"/>
              <a:t>Update Employee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4C96F-761C-3284-9F29-3A276CAC2113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 flipV="1">
            <a:off x="11604567" y="6251171"/>
            <a:ext cx="382386" cy="36576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742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6A0C-3146-24DF-5E41-4EF8C70B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21934" y="136526"/>
            <a:ext cx="99751" cy="561743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5884-E299-B4E5-B7DF-F92AE3E1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04" y="45720"/>
            <a:ext cx="7032567" cy="68122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4.Delete Employee</a:t>
            </a:r>
          </a:p>
          <a:p>
            <a:r>
              <a:rPr lang="en-US" dirty="0"/>
              <a:t>5. Exit</a:t>
            </a:r>
          </a:p>
          <a:p>
            <a:r>
              <a:rPr lang="en-US" dirty="0"/>
              <a:t>Enter your choice: 1</a:t>
            </a:r>
          </a:p>
          <a:p>
            <a:r>
              <a:rPr lang="en-US" dirty="0"/>
              <a:t>Enter Employee ID: 102</a:t>
            </a:r>
          </a:p>
          <a:p>
            <a:r>
              <a:rPr lang="en-US" dirty="0"/>
              <a:t>Enter Employee Name: Jane Smith</a:t>
            </a:r>
          </a:p>
          <a:p>
            <a:r>
              <a:rPr lang="en-US" dirty="0"/>
              <a:t>Enter Department: HR</a:t>
            </a:r>
          </a:p>
          <a:p>
            <a:r>
              <a:rPr lang="en-US" dirty="0"/>
              <a:t>Enter Salary: 55000</a:t>
            </a:r>
          </a:p>
          <a:p>
            <a:r>
              <a:rPr lang="en-US" dirty="0"/>
              <a:t>Employee added successfully!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 Employee </a:t>
            </a:r>
            <a:r>
              <a:rPr lang="en-US" dirty="0" err="1"/>
              <a:t>ManagementSystem</a:t>
            </a:r>
            <a:endParaRPr lang="en-US" dirty="0"/>
          </a:p>
          <a:p>
            <a:r>
              <a:rPr lang="en-US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dirty="0"/>
              <a:t>Add Employee</a:t>
            </a:r>
          </a:p>
          <a:p>
            <a:pPr marL="457200" indent="-457200">
              <a:buAutoNum type="arabicPeriod"/>
            </a:pPr>
            <a:r>
              <a:rPr lang="en-US" dirty="0"/>
              <a:t>Display All Employees</a:t>
            </a:r>
          </a:p>
          <a:p>
            <a:pPr marL="457200" indent="-457200">
              <a:buAutoNum type="arabicPeriod"/>
            </a:pPr>
            <a:r>
              <a:rPr lang="en-US" dirty="0"/>
              <a:t>Update Employee</a:t>
            </a:r>
          </a:p>
          <a:p>
            <a:pPr marL="457200" indent="-457200">
              <a:buAutoNum type="arabicPeriod"/>
            </a:pPr>
            <a:r>
              <a:rPr lang="en-US" dirty="0"/>
              <a:t>Delete Employee</a:t>
            </a:r>
          </a:p>
          <a:p>
            <a:pPr marL="457200" indent="-457200">
              <a:buAutoNum type="arabicPeriod"/>
            </a:pPr>
            <a:r>
              <a:rPr lang="en-US" dirty="0"/>
              <a:t>Exit</a:t>
            </a:r>
          </a:p>
          <a:p>
            <a:r>
              <a:rPr lang="en-US" dirty="0"/>
              <a:t>Enter your choice: 2</a:t>
            </a:r>
          </a:p>
          <a:p>
            <a:r>
              <a:rPr lang="en-US" dirty="0"/>
              <a:t>--- Employee List ---</a:t>
            </a:r>
          </a:p>
          <a:p>
            <a:r>
              <a:rPr lang="en-US" dirty="0"/>
              <a:t>ID: 101, Name: John Doe, Department: Finance, Salary: 50000</a:t>
            </a:r>
          </a:p>
          <a:p>
            <a:r>
              <a:rPr lang="en-US" dirty="0"/>
              <a:t>ID: 102, Name: Jane Smith, Department: HR, Salary: 55000</a:t>
            </a:r>
          </a:p>
          <a:p>
            <a:r>
              <a:rPr lang="en-US" dirty="0"/>
              <a:t>===========================================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90FB9-694F-8A5C-9D49-06B4A1C86E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321932" y="6301045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3714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7836-1E00-3485-F9F9-248A2FC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2" y="136527"/>
            <a:ext cx="636370" cy="295736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9801-0388-3F81-CC59-07140947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7" y="0"/>
            <a:ext cx="6799811" cy="6429841"/>
          </a:xfrm>
        </p:spPr>
        <p:txBody>
          <a:bodyPr>
            <a:noAutofit/>
          </a:bodyPr>
          <a:lstStyle/>
          <a:p>
            <a:r>
              <a:rPr lang="en-US" sz="1600" dirty="0"/>
              <a:t>Employee Management System</a:t>
            </a:r>
          </a:p>
          <a:p>
            <a:r>
              <a:rPr lang="en-US" sz="1600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sz="1600" dirty="0"/>
              <a:t>Add Employee</a:t>
            </a:r>
          </a:p>
          <a:p>
            <a:pPr marL="457200" indent="-457200">
              <a:buAutoNum type="arabicPeriod"/>
            </a:pPr>
            <a:r>
              <a:rPr lang="en-US" sz="1600" dirty="0"/>
              <a:t>Display All Employees</a:t>
            </a:r>
          </a:p>
          <a:p>
            <a:pPr marL="457200" indent="-457200">
              <a:buAutoNum type="arabicPeriod"/>
            </a:pPr>
            <a:r>
              <a:rPr lang="en-US" sz="1600" dirty="0"/>
              <a:t>Update Employee</a:t>
            </a:r>
          </a:p>
          <a:p>
            <a:r>
              <a:rPr lang="en-US" sz="1600" dirty="0"/>
              <a:t>4.      Delete Employee</a:t>
            </a:r>
          </a:p>
          <a:p>
            <a:r>
              <a:rPr lang="en-US" sz="1600" dirty="0"/>
              <a:t>5.       Exit</a:t>
            </a:r>
          </a:p>
          <a:p>
            <a:r>
              <a:rPr lang="en-US" sz="1600" dirty="0"/>
              <a:t>Enter your choice: 3</a:t>
            </a:r>
          </a:p>
          <a:p>
            <a:r>
              <a:rPr lang="en-US" sz="1600" dirty="0"/>
              <a:t>Enter Employee ID to update: 101</a:t>
            </a:r>
          </a:p>
          <a:p>
            <a:r>
              <a:rPr lang="en-US" sz="1600" dirty="0"/>
              <a:t>Enter new name (or press Enter to skip): John A. Doe</a:t>
            </a:r>
          </a:p>
          <a:p>
            <a:r>
              <a:rPr lang="en-US" sz="1600" dirty="0"/>
              <a:t>Enter new department (or press Enter to skip): </a:t>
            </a:r>
          </a:p>
          <a:p>
            <a:r>
              <a:rPr lang="en-US" sz="1600" dirty="0"/>
              <a:t>Enter new salary (or press Enter to skip): 52000Employee updated successfully!</a:t>
            </a:r>
          </a:p>
          <a:p>
            <a:r>
              <a:rPr lang="en-US" sz="1600" dirty="0"/>
              <a:t>===========================</a:t>
            </a:r>
          </a:p>
          <a:p>
            <a:r>
              <a:rPr lang="en-US" sz="1600" dirty="0"/>
              <a:t> Employee </a:t>
            </a:r>
            <a:r>
              <a:rPr lang="en-US" sz="1600" dirty="0" err="1"/>
              <a:t>ManagementSystem</a:t>
            </a:r>
            <a:endParaRPr lang="en-US" sz="1600" dirty="0"/>
          </a:p>
          <a:p>
            <a:r>
              <a:rPr lang="en-US" sz="1600" dirty="0"/>
              <a:t>===========================</a:t>
            </a:r>
          </a:p>
          <a:p>
            <a:r>
              <a:rPr lang="en-US" sz="1600" dirty="0"/>
              <a:t>1. Add Employee</a:t>
            </a:r>
          </a:p>
          <a:p>
            <a:r>
              <a:rPr lang="en-US" sz="1600" dirty="0"/>
              <a:t>2. Display All Employees</a:t>
            </a:r>
          </a:p>
          <a:p>
            <a:r>
              <a:rPr lang="en-US" sz="1600" dirty="0"/>
              <a:t>3. Update Employee</a:t>
            </a:r>
          </a:p>
          <a:p>
            <a:r>
              <a:rPr lang="en-US" sz="1600" dirty="0"/>
              <a:t>4. Delete Employee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FF86-B650-38B8-2CD2-9B3A3198510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 flipV="1">
            <a:off x="11086877" y="5689324"/>
            <a:ext cx="1056903" cy="1364657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76157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19DE-5195-E25C-F4CA-8FAE59C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2" y="136527"/>
            <a:ext cx="802624" cy="22923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86D1-9938-C5EB-D15B-988C1660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0"/>
            <a:ext cx="7012231" cy="6858000"/>
          </a:xfrm>
        </p:spPr>
        <p:txBody>
          <a:bodyPr/>
          <a:lstStyle/>
          <a:p>
            <a:r>
              <a:rPr lang="en-US" dirty="0"/>
              <a:t>5. Exit</a:t>
            </a:r>
          </a:p>
          <a:p>
            <a:r>
              <a:rPr lang="en-US" dirty="0"/>
              <a:t>Enter your choice: 2</a:t>
            </a:r>
          </a:p>
          <a:p>
            <a:r>
              <a:rPr lang="en-US" dirty="0"/>
              <a:t>--- Employee List ---</a:t>
            </a:r>
          </a:p>
          <a:p>
            <a:r>
              <a:rPr lang="en-US" dirty="0"/>
              <a:t>ID: 101, Name: John A. Doe, Department: Finance, Salary: 52000</a:t>
            </a:r>
          </a:p>
          <a:p>
            <a:r>
              <a:rPr lang="en-US" dirty="0"/>
              <a:t>ID: 102, Name: Jane Smith, Department: HR, Salary: 55000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 Employee Management System</a:t>
            </a:r>
          </a:p>
          <a:p>
            <a:r>
              <a:rPr lang="en-US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dirty="0"/>
              <a:t>Add Employee</a:t>
            </a:r>
          </a:p>
          <a:p>
            <a:pPr marL="457200" indent="-457200">
              <a:buAutoNum type="arabicPeriod"/>
            </a:pPr>
            <a:r>
              <a:rPr lang="en-US" dirty="0"/>
              <a:t> Display All Employees</a:t>
            </a:r>
          </a:p>
          <a:p>
            <a:pPr marL="457200" indent="-457200">
              <a:buAutoNum type="arabicPeriod"/>
            </a:pPr>
            <a:r>
              <a:rPr lang="en-US" dirty="0"/>
              <a:t>Update Employee</a:t>
            </a:r>
          </a:p>
          <a:p>
            <a:pPr marL="457200" indent="-457200">
              <a:buAutoNum type="arabicPeriod"/>
            </a:pPr>
            <a:r>
              <a:rPr lang="en-US" dirty="0"/>
              <a:t>Delete Employee</a:t>
            </a:r>
          </a:p>
          <a:p>
            <a:pPr marL="457200" indent="-457200">
              <a:buAutoNum type="arabicPeriod"/>
            </a:pPr>
            <a:r>
              <a:rPr lang="en-US" dirty="0"/>
              <a:t>Exit</a:t>
            </a:r>
          </a:p>
          <a:p>
            <a:r>
              <a:rPr lang="en-US" dirty="0"/>
              <a:t>Enter your choice: 4</a:t>
            </a:r>
          </a:p>
          <a:p>
            <a:r>
              <a:rPr lang="en-US" dirty="0"/>
              <a:t>Enter Employee ID to delete: 102</a:t>
            </a:r>
          </a:p>
          <a:p>
            <a:r>
              <a:rPr lang="en-US" dirty="0"/>
              <a:t>Employee deleted successfully!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C149-E0CB-EC0B-1B26-234360DDBBC3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 flipV="1">
            <a:off x="11454937" y="5951912"/>
            <a:ext cx="294359" cy="769559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36287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B714-3BA6-F20E-CC6E-01701C39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7"/>
            <a:ext cx="177983" cy="229234"/>
          </a:xfrm>
        </p:spPr>
        <p:txBody>
          <a:bodyPr/>
          <a:lstStyle/>
          <a:p>
            <a:r>
              <a:rPr lang="en-IN" sz="800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FD54-3C38-DE27-E3ED-04544FF4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98" y="0"/>
            <a:ext cx="7232073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===========================</a:t>
            </a:r>
          </a:p>
          <a:p>
            <a:r>
              <a:rPr lang="en-US" dirty="0"/>
              <a:t> Employee Management System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1. Add Employee</a:t>
            </a:r>
          </a:p>
          <a:p>
            <a:r>
              <a:rPr lang="en-US" dirty="0"/>
              <a:t>2. Display All Employees</a:t>
            </a:r>
          </a:p>
          <a:p>
            <a:r>
              <a:rPr lang="en-US" dirty="0"/>
              <a:t>3. Update Employee</a:t>
            </a:r>
          </a:p>
          <a:p>
            <a:r>
              <a:rPr lang="en-US" dirty="0"/>
              <a:t>4. Delete Employee</a:t>
            </a:r>
          </a:p>
          <a:p>
            <a:r>
              <a:rPr lang="en-US" dirty="0"/>
              <a:t>5. </a:t>
            </a:r>
            <a:r>
              <a:rPr lang="en-US" dirty="0" err="1"/>
              <a:t>ExitEnter</a:t>
            </a:r>
            <a:r>
              <a:rPr lang="en-US" dirty="0"/>
              <a:t> your choice: 2</a:t>
            </a:r>
          </a:p>
          <a:p>
            <a:r>
              <a:rPr lang="en-US" dirty="0"/>
              <a:t>--- Employee List ---</a:t>
            </a:r>
          </a:p>
          <a:p>
            <a:r>
              <a:rPr lang="en-US" dirty="0"/>
              <a:t>ID: 101, Name: John A. Doe, Department: Finance, Salary: 52000</a:t>
            </a:r>
          </a:p>
          <a:p>
            <a:r>
              <a:rPr lang="en-US" dirty="0"/>
              <a:t>===========================</a:t>
            </a:r>
          </a:p>
          <a:p>
            <a:r>
              <a:rPr lang="en-US" dirty="0"/>
              <a:t> Employee Management System</a:t>
            </a:r>
          </a:p>
          <a:p>
            <a:r>
              <a:rPr lang="en-US" dirty="0"/>
              <a:t>===========================</a:t>
            </a:r>
          </a:p>
          <a:p>
            <a:pPr marL="457200" indent="-457200">
              <a:buAutoNum type="arabicPeriod"/>
            </a:pPr>
            <a:r>
              <a:rPr lang="en-US" dirty="0"/>
              <a:t>Add Employee</a:t>
            </a:r>
          </a:p>
          <a:p>
            <a:pPr marL="457200" indent="-457200">
              <a:buAutoNum type="arabicPeriod"/>
            </a:pPr>
            <a:r>
              <a:rPr lang="en-US" dirty="0"/>
              <a:t>Display All Employees</a:t>
            </a:r>
          </a:p>
          <a:p>
            <a:pPr marL="457200" indent="-457200">
              <a:buAutoNum type="arabicPeriod"/>
            </a:pPr>
            <a:r>
              <a:rPr lang="en-US" dirty="0"/>
              <a:t>Update Employee</a:t>
            </a:r>
          </a:p>
          <a:p>
            <a:pPr marL="457200" indent="-457200">
              <a:buAutoNum type="arabicPeriod"/>
            </a:pPr>
            <a:r>
              <a:rPr lang="en-US" dirty="0"/>
              <a:t>Delete Employee</a:t>
            </a:r>
          </a:p>
          <a:p>
            <a:pPr marL="457200" indent="-457200">
              <a:buAutoNum type="arabicPeriod"/>
            </a:pPr>
            <a:r>
              <a:rPr lang="en-US" dirty="0"/>
              <a:t> Exit</a:t>
            </a:r>
          </a:p>
          <a:p>
            <a:r>
              <a:rPr lang="en-US" dirty="0"/>
              <a:t>Enter your choice: </a:t>
            </a:r>
          </a:p>
          <a:p>
            <a:r>
              <a:rPr lang="en-US" dirty="0"/>
              <a:t>Exiting the system. Goodbye!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B966-9B3C-ED44-3AAB-EBB8E19127D9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V="1">
            <a:off x="11471562" y="6284421"/>
            <a:ext cx="133004" cy="99752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8031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K. </a:t>
            </a:r>
            <a:r>
              <a:rPr lang="en-US" sz="3600" dirty="0" err="1"/>
              <a:t>Muthya</a:t>
            </a:r>
            <a:r>
              <a:rPr lang="en-US" sz="3600" dirty="0"/>
              <a:t> prasad AP23110010339</a:t>
            </a:r>
          </a:p>
          <a:p>
            <a:r>
              <a:rPr lang="en-US" sz="3600" dirty="0" err="1"/>
              <a:t>M.Vignesh</a:t>
            </a:r>
            <a:r>
              <a:rPr lang="en-US" sz="3600" dirty="0"/>
              <a:t> varma Ap23110010308</a:t>
            </a:r>
          </a:p>
          <a:p>
            <a:r>
              <a:rPr lang="en-US" sz="3600" dirty="0" err="1"/>
              <a:t>D.Praneeth</a:t>
            </a:r>
            <a:r>
              <a:rPr lang="en-US" sz="3600" dirty="0"/>
              <a:t> varma AP23110010322</a:t>
            </a:r>
          </a:p>
          <a:p>
            <a:r>
              <a:rPr lang="en-US" sz="3600" dirty="0" err="1"/>
              <a:t>V.Karthik</a:t>
            </a:r>
            <a:r>
              <a:rPr lang="en-US" sz="3600" dirty="0"/>
              <a:t> Chowdary AP23110010298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060E5-E5D8-8A6B-777B-F7B6FDBF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Employee Management System is a basic program that helps manage employee details like ID, name, department, and salary. It provides features to add, update, and display employees through a simple menu. The code is easy to understand and follows good programming practices like using classes and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258300" y="6191250"/>
            <a:ext cx="171450" cy="1333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35868" y="2685964"/>
            <a:ext cx="9780587" cy="3436937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sz="2400" dirty="0"/>
              <a:t>. An Employee Management System (EMS) is a software application designed to streamline and automate the management of employee information, roles, and processes within an organization.</a:t>
            </a:r>
          </a:p>
          <a:p>
            <a:pPr marL="59436" indent="0">
              <a:buNone/>
            </a:pPr>
            <a:r>
              <a:rPr lang="en-US" sz="2400" dirty="0"/>
              <a:t>. To efficiently handle employee-related tasks such as recruitment, onboarding, attendance, payroll, and performance evaluation To centralize employee data for better accessibility and decision-making.</a:t>
            </a:r>
          </a:p>
          <a:p>
            <a:pPr marL="59436" indent="0">
              <a:buNone/>
            </a:pPr>
            <a:r>
              <a:rPr lang="en-US" sz="2400" dirty="0"/>
              <a:t>. Employee Database: Secure storage of personal and professional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4305ED-EC89-8AC1-D406-E9B837A4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8160"/>
            <a:ext cx="5734050" cy="5425990"/>
          </a:xfrm>
        </p:spPr>
        <p:txBody>
          <a:bodyPr>
            <a:noAutofit/>
          </a:bodyPr>
          <a:lstStyle/>
          <a:p>
            <a:r>
              <a:rPr lang="en-US" sz="2400" dirty="0"/>
              <a:t>#include &lt;iostream&gt;</a:t>
            </a:r>
          </a:p>
          <a:p>
            <a:r>
              <a:rPr lang="en-US" sz="2400" dirty="0"/>
              <a:t>#include &lt;vector&gt;#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include &lt;limits&gt;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Class Employee {</a:t>
            </a:r>
          </a:p>
          <a:p>
            <a:r>
              <a:rPr lang="en-US" sz="2400" dirty="0"/>
              <a:t>private:</a:t>
            </a:r>
          </a:p>
          <a:p>
            <a:r>
              <a:rPr lang="en-US" sz="2400" dirty="0"/>
              <a:t>    int id;</a:t>
            </a:r>
          </a:p>
          <a:p>
            <a:r>
              <a:rPr lang="en-US" sz="2400" dirty="0"/>
              <a:t>    string name;</a:t>
            </a:r>
          </a:p>
          <a:p>
            <a:r>
              <a:rPr lang="en-US" sz="2400" dirty="0"/>
              <a:t>    string department;</a:t>
            </a:r>
          </a:p>
          <a:p>
            <a:r>
              <a:rPr lang="en-US" sz="2400" dirty="0"/>
              <a:t>    double sala</a:t>
            </a:r>
            <a:r>
              <a:rPr lang="en-IN" sz="2400" dirty="0" err="1"/>
              <a:t>ry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2FED5-39E5-6450-F698-C8080B0931D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52850" y="971550"/>
            <a:ext cx="7193825" cy="4438650"/>
          </a:xfrm>
        </p:spPr>
        <p:txBody>
          <a:bodyPr/>
          <a:lstStyle/>
          <a:p>
            <a:r>
              <a:rPr lang="en-US" dirty="0"/>
              <a:t>.1#include &lt;iostream&gt;: Used for input and output operations (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).</a:t>
            </a:r>
          </a:p>
          <a:p>
            <a:r>
              <a:rPr lang="en-US" dirty="0"/>
              <a:t>2. #include &lt;vector&gt;: Provides the std::vector container for dynamic arrays.</a:t>
            </a:r>
          </a:p>
          <a:p>
            <a:r>
              <a:rPr lang="en-US" dirty="0"/>
              <a:t>3. #include &lt;string&gt;: Allows the use of the std::string class for handling strings.</a:t>
            </a:r>
          </a:p>
          <a:p>
            <a:r>
              <a:rPr lang="en-US" dirty="0"/>
              <a:t>4. #include &lt;limits&gt;: Used for managing input stream limits, e.g., clearing buffers.</a:t>
            </a:r>
          </a:p>
          <a:p>
            <a:r>
              <a:rPr lang="en-US" dirty="0"/>
              <a:t>5. using namespace std;: Simplifies syntax by allowing usage of standard library classes (like </a:t>
            </a:r>
            <a:r>
              <a:rPr lang="en-US" dirty="0" err="1"/>
              <a:t>cout</a:t>
            </a:r>
            <a:r>
              <a:rPr lang="en-US" dirty="0"/>
              <a:t>) without std:: prefix.</a:t>
            </a:r>
          </a:p>
          <a:p>
            <a:r>
              <a:rPr lang="en-US" dirty="0"/>
              <a:t>4.Employee class :Private members: Store employee data (id, name, department, salary) accessible only within the class.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37C543-3AE1-3240-F536-F4FBF291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-502835"/>
            <a:ext cx="9568542" cy="1302936"/>
          </a:xfrm>
        </p:spPr>
        <p:txBody>
          <a:bodyPr/>
          <a:lstStyle/>
          <a:p>
            <a:r>
              <a:rPr lang="en-IN" dirty="0"/>
              <a:t>Explanation:</a:t>
            </a:r>
          </a:p>
        </p:txBody>
      </p:sp>
    </p:spTree>
    <p:extLst>
      <p:ext uri="{BB962C8B-B14F-4D97-AF65-F5344CB8AC3E}">
        <p14:creationId xmlns:p14="http://schemas.microsoft.com/office/powerpoint/2010/main" val="7614907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AFEE-C56C-0ABE-FD7B-53D0AD7C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0" y="342901"/>
            <a:ext cx="190500" cy="171450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96DA-7615-2052-251C-495410F3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666750"/>
            <a:ext cx="5753100" cy="5924550"/>
          </a:xfrm>
        </p:spPr>
        <p:txBody>
          <a:bodyPr>
            <a:noAutofit/>
          </a:bodyPr>
          <a:lstStyle/>
          <a:p>
            <a:r>
              <a:rPr lang="en-US" dirty="0"/>
              <a:t>public: </a:t>
            </a:r>
          </a:p>
          <a:p>
            <a:r>
              <a:rPr lang="en-US" dirty="0"/>
              <a:t>   Employee(int id, const string&amp; name, const string&amp; department, double salary)</a:t>
            </a:r>
          </a:p>
          <a:p>
            <a:r>
              <a:rPr lang="en-US" dirty="0"/>
              <a:t>        : id(id), name(name), department(department), salary(salary) {}</a:t>
            </a:r>
          </a:p>
          <a:p>
            <a:r>
              <a:rPr lang="en-IN" dirty="0"/>
              <a:t>    int </a:t>
            </a:r>
            <a:r>
              <a:rPr lang="en-IN" dirty="0" err="1"/>
              <a:t>getId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 { return id; } </a:t>
            </a:r>
          </a:p>
          <a:p>
            <a:r>
              <a:rPr lang="en-IN" dirty="0"/>
              <a:t>   string </a:t>
            </a:r>
            <a:r>
              <a:rPr lang="en-IN" dirty="0" err="1"/>
              <a:t>getName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 { return name; } </a:t>
            </a:r>
          </a:p>
          <a:p>
            <a:r>
              <a:rPr lang="en-IN" dirty="0"/>
              <a:t>   string </a:t>
            </a:r>
            <a:r>
              <a:rPr lang="en-IN" dirty="0" err="1"/>
              <a:t>getDepartment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 { return department; }   </a:t>
            </a:r>
          </a:p>
          <a:p>
            <a:r>
              <a:rPr lang="en-IN" dirty="0"/>
              <a:t>   double </a:t>
            </a:r>
            <a:r>
              <a:rPr lang="en-IN" dirty="0" err="1"/>
              <a:t>getSalary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 { return salary; }</a:t>
            </a:r>
          </a:p>
          <a:p>
            <a:r>
              <a:rPr lang="en-IN" dirty="0"/>
              <a:t>   void </a:t>
            </a:r>
            <a:r>
              <a:rPr lang="en-IN" dirty="0" err="1"/>
              <a:t>setName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string&amp; </a:t>
            </a:r>
            <a:r>
              <a:rPr lang="en-IN" dirty="0" err="1"/>
              <a:t>newName</a:t>
            </a:r>
            <a:r>
              <a:rPr lang="en-IN" dirty="0"/>
              <a:t>) { name = </a:t>
            </a:r>
            <a:r>
              <a:rPr lang="en-IN" dirty="0" err="1"/>
              <a:t>newName</a:t>
            </a:r>
            <a:r>
              <a:rPr lang="en-IN" dirty="0"/>
              <a:t>; }  </a:t>
            </a:r>
          </a:p>
          <a:p>
            <a:r>
              <a:rPr lang="en-IN" dirty="0"/>
              <a:t>  void </a:t>
            </a:r>
            <a:r>
              <a:rPr lang="en-IN" dirty="0" err="1"/>
              <a:t>setDepartment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string&amp; </a:t>
            </a:r>
            <a:r>
              <a:rPr lang="en-IN" dirty="0" err="1"/>
              <a:t>newDepartment</a:t>
            </a:r>
            <a:r>
              <a:rPr lang="en-IN" dirty="0"/>
              <a:t>) {</a:t>
            </a:r>
          </a:p>
          <a:p>
            <a:r>
              <a:rPr lang="en-IN" dirty="0"/>
              <a:t>        department = </a:t>
            </a:r>
            <a:r>
              <a:rPr lang="en-IN" dirty="0" err="1"/>
              <a:t>newDepartment</a:t>
            </a:r>
            <a:r>
              <a:rPr lang="en-IN" dirty="0"/>
              <a:t>; }  </a:t>
            </a:r>
          </a:p>
          <a:p>
            <a:r>
              <a:rPr lang="en-IN" dirty="0"/>
              <a:t>  void </a:t>
            </a:r>
            <a:r>
              <a:rPr lang="en-IN" dirty="0" err="1"/>
              <a:t>setSalary</a:t>
            </a:r>
            <a:r>
              <a:rPr lang="en-IN" dirty="0"/>
              <a:t>(double </a:t>
            </a:r>
            <a:r>
              <a:rPr lang="en-IN" dirty="0" err="1"/>
              <a:t>newSalary</a:t>
            </a:r>
            <a:r>
              <a:rPr lang="en-IN" dirty="0"/>
              <a:t>) { salary = </a:t>
            </a:r>
            <a:r>
              <a:rPr lang="en-IN" dirty="0" err="1"/>
              <a:t>newSalary</a:t>
            </a:r>
            <a:r>
              <a:rPr lang="en-IN" dirty="0"/>
              <a:t>;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48F9-22C7-6F3D-234E-F053AE0DEB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514351"/>
            <a:ext cx="4850675" cy="4629150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Constructor:-</a:t>
            </a:r>
          </a:p>
          <a:p>
            <a:r>
              <a:rPr lang="en-US" sz="3900" dirty="0"/>
              <a:t>.</a:t>
            </a:r>
            <a:r>
              <a:rPr lang="en-US" sz="2200" dirty="0"/>
              <a:t>Initializes an Employee object with id, name, department, and salary Uses an initializer list (: id(id)) for efficient initialization.</a:t>
            </a:r>
          </a:p>
          <a:p>
            <a:r>
              <a:rPr lang="en-US" sz="2400" dirty="0"/>
              <a:t>Getters:-</a:t>
            </a:r>
          </a:p>
          <a:p>
            <a:r>
              <a:rPr lang="en-US" sz="2400" dirty="0"/>
              <a:t> </a:t>
            </a:r>
            <a:r>
              <a:rPr lang="en-US" sz="3900" dirty="0"/>
              <a:t>.</a:t>
            </a:r>
            <a:r>
              <a:rPr lang="en-US" sz="2200" dirty="0"/>
              <a:t>retrieve values of private members Marked as const to ensure they don’t modify the object.</a:t>
            </a:r>
          </a:p>
          <a:p>
            <a:r>
              <a:rPr lang="en-US" sz="2400" dirty="0"/>
              <a:t>Setters:-</a:t>
            </a:r>
          </a:p>
          <a:p>
            <a:r>
              <a:rPr lang="en-US" sz="3900" dirty="0"/>
              <a:t>.</a:t>
            </a:r>
            <a:r>
              <a:rPr lang="en-US" sz="2400" dirty="0"/>
              <a:t> </a:t>
            </a:r>
            <a:r>
              <a:rPr lang="en-US" sz="2200" dirty="0"/>
              <a:t>allow modification of private members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509029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D2D6-762F-9F90-E4F3-CDC70CAC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955" y="0"/>
            <a:ext cx="45719" cy="45719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6E51-18A2-B444-9BE1-C3FD14E1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838200"/>
            <a:ext cx="6016536" cy="5029200"/>
          </a:xfrm>
        </p:spPr>
        <p:txBody>
          <a:bodyPr>
            <a:noAutofit/>
          </a:bodyPr>
          <a:lstStyle/>
          <a:p>
            <a:r>
              <a:rPr lang="en-US" sz="1800" dirty="0"/>
              <a:t>void display() const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"ID: " &lt;&lt; id &lt;&lt; "\n" </a:t>
            </a:r>
          </a:p>
          <a:p>
            <a:r>
              <a:rPr lang="en-US" sz="1800" dirty="0"/>
              <a:t>            &lt;&lt; "Name: " &lt;&lt; name &lt;&lt; "\n" </a:t>
            </a:r>
          </a:p>
          <a:p>
            <a:r>
              <a:rPr lang="en-US" sz="1800" dirty="0"/>
              <a:t>            &lt;&lt; "Department: " &lt;&lt; department &lt;&lt; "\n"  </a:t>
            </a:r>
          </a:p>
          <a:p>
            <a:r>
              <a:rPr lang="en-US" sz="1800" dirty="0"/>
              <a:t>             &lt;&lt; "Salary: $" &lt;&lt; salary &lt;&lt; "\n"; 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};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EmployeeManagementSystem</a:t>
            </a:r>
            <a:r>
              <a:rPr lang="en-US" sz="1800" dirty="0"/>
              <a:t> {</a:t>
            </a:r>
          </a:p>
          <a:p>
            <a:r>
              <a:rPr lang="en-US" sz="1800" dirty="0"/>
              <a:t>private:</a:t>
            </a:r>
          </a:p>
          <a:p>
            <a:r>
              <a:rPr lang="en-US" sz="1800" dirty="0"/>
              <a:t>    vector&lt;Employee&gt; employees;</a:t>
            </a:r>
          </a:p>
          <a:p>
            <a:r>
              <a:rPr lang="en-US" sz="1800" dirty="0"/>
              <a:t>public:</a:t>
            </a:r>
          </a:p>
          <a:p>
            <a:r>
              <a:rPr lang="en-US" sz="1800" dirty="0"/>
              <a:t>    void </a:t>
            </a:r>
            <a:r>
              <a:rPr lang="en-US" sz="1800" dirty="0" err="1"/>
              <a:t>addEmployee</a:t>
            </a:r>
            <a:r>
              <a:rPr lang="en-US" sz="1800" dirty="0"/>
              <a:t>(int id, const string&amp; name, const string&amp; department, double salary) {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employees.emplace_back</a:t>
            </a:r>
            <a:r>
              <a:rPr lang="en-US" sz="1800" dirty="0"/>
              <a:t>(id, name, department, salary); 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cout</a:t>
            </a:r>
            <a:r>
              <a:rPr lang="en-US" sz="1800" dirty="0"/>
              <a:t> &lt;&lt; "Employee added successfully!\n"; </a:t>
            </a:r>
          </a:p>
          <a:p>
            <a:r>
              <a:rPr lang="en-US" sz="1800" dirty="0"/>
              <a:t>   }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8B9F-E775-52BA-2D8B-91F7DA3D165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98819" y="990600"/>
            <a:ext cx="5147856" cy="4366216"/>
          </a:xfrm>
        </p:spPr>
        <p:txBody>
          <a:bodyPr/>
          <a:lstStyle/>
          <a:p>
            <a:r>
              <a:rPr lang="en-US" sz="3600" dirty="0"/>
              <a:t>.</a:t>
            </a:r>
            <a:r>
              <a:rPr lang="en-US" dirty="0"/>
              <a:t>Displays employee information in a user-friendly format</a:t>
            </a:r>
          </a:p>
          <a:p>
            <a:r>
              <a:rPr lang="en-US" sz="3600" dirty="0"/>
              <a:t>.</a:t>
            </a:r>
            <a:r>
              <a:rPr lang="en-US" dirty="0"/>
              <a:t>The </a:t>
            </a:r>
            <a:r>
              <a:rPr lang="en-US" dirty="0" err="1"/>
              <a:t>EmployeeManagementSystem</a:t>
            </a:r>
            <a:r>
              <a:rPr lang="en-US" dirty="0"/>
              <a:t> class manages a collection of employees.</a:t>
            </a:r>
          </a:p>
          <a:p>
            <a:r>
              <a:rPr lang="en-US" sz="3600" dirty="0"/>
              <a:t>.</a:t>
            </a:r>
            <a:r>
              <a:rPr lang="en-US" dirty="0"/>
              <a:t>Private member: employees is a dynamic array (vector) to store multiple Employee objects.</a:t>
            </a:r>
          </a:p>
          <a:p>
            <a:r>
              <a:rPr lang="en-US" sz="3600" dirty="0"/>
              <a:t>.</a:t>
            </a:r>
            <a:r>
              <a:rPr lang="en-US" dirty="0"/>
              <a:t>Adds a new Employee to the employees vector using </a:t>
            </a:r>
            <a:r>
              <a:rPr lang="en-US" dirty="0" err="1"/>
              <a:t>emplace_back</a:t>
            </a:r>
            <a:r>
              <a:rPr lang="en-US" dirty="0"/>
              <a:t> (constructs the object in place).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285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B7EC-601B-013D-8485-4CEFD62B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899" y="136527"/>
            <a:ext cx="316775" cy="53022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5C96-3453-7223-6194-5F6688DD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300"/>
            <a:ext cx="5908765" cy="5981700"/>
          </a:xfrm>
        </p:spPr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displayAllEmployees</a:t>
            </a:r>
            <a:r>
              <a:rPr lang="en-US" sz="2400" dirty="0"/>
              <a:t>() const {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employees.empty</a:t>
            </a:r>
            <a:r>
              <a:rPr lang="en-US" sz="2400" dirty="0"/>
              <a:t>()) { 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cout</a:t>
            </a:r>
            <a:r>
              <a:rPr lang="en-US" sz="2400" dirty="0"/>
              <a:t> &lt;&lt; "No employees found.\n";            return;        }</a:t>
            </a:r>
          </a:p>
          <a:p>
            <a:r>
              <a:rPr lang="en-US" sz="2400" dirty="0"/>
              <a:t>        for (const auto&amp; employee : employees) {            </a:t>
            </a:r>
            <a:r>
              <a:rPr lang="en-US" sz="2400" dirty="0" err="1"/>
              <a:t>employee.display</a:t>
            </a:r>
            <a:r>
              <a:rPr lang="en-US" sz="2400" dirty="0"/>
              <a:t>(); 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cout</a:t>
            </a:r>
            <a:r>
              <a:rPr lang="en-US" sz="2400" dirty="0"/>
              <a:t> &lt;&lt; "-----------------------\n";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}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CC0F0-5A95-B986-002F-17826CDE90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42115" y="1333500"/>
            <a:ext cx="5037910" cy="4480516"/>
          </a:xfrm>
        </p:spPr>
        <p:txBody>
          <a:bodyPr>
            <a:normAutofit/>
          </a:bodyPr>
          <a:lstStyle/>
          <a:p>
            <a:r>
              <a:rPr lang="en-IN" sz="3600" dirty="0"/>
              <a:t>.</a:t>
            </a:r>
            <a:r>
              <a:rPr lang="en-IN" sz="2800" dirty="0"/>
              <a:t>Displays all employees</a:t>
            </a:r>
          </a:p>
          <a:p>
            <a:r>
              <a:rPr lang="en-US" sz="3600" dirty="0"/>
              <a:t>.</a:t>
            </a:r>
            <a:r>
              <a:rPr lang="en-US" sz="2800" dirty="0"/>
              <a:t>Checks if the employees vector is empty; if not, iterates using a range-based for loop.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11781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D4-A89E-21EA-64C5-D95165F9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68691" y="136527"/>
            <a:ext cx="177983" cy="73023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38F-DE2E-6BD5-AB3D-AEAC0CE8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09650"/>
            <a:ext cx="6130835" cy="5848350"/>
          </a:xfrm>
        </p:spPr>
        <p:txBody>
          <a:bodyPr>
            <a:normAutofit fontScale="77500" lnSpcReduction="20000"/>
          </a:bodyPr>
          <a:lstStyle/>
          <a:p>
            <a:r>
              <a:rPr lang="en-IN" sz="2300" dirty="0"/>
              <a:t> void </a:t>
            </a:r>
            <a:r>
              <a:rPr lang="en-IN" sz="2300" dirty="0" err="1"/>
              <a:t>updateEmployee</a:t>
            </a:r>
            <a:r>
              <a:rPr lang="en-IN" sz="2300" dirty="0"/>
              <a:t>(int id) {</a:t>
            </a:r>
          </a:p>
          <a:p>
            <a:r>
              <a:rPr lang="en-IN" sz="2300" dirty="0"/>
              <a:t>        for (auto&amp; employee : employees) {</a:t>
            </a:r>
          </a:p>
          <a:p>
            <a:r>
              <a:rPr lang="en-IN" sz="2300" dirty="0"/>
              <a:t>            if (</a:t>
            </a:r>
            <a:r>
              <a:rPr lang="en-IN" sz="2300" dirty="0" err="1"/>
              <a:t>employee.getId</a:t>
            </a:r>
            <a:r>
              <a:rPr lang="en-IN" sz="2300" dirty="0"/>
              <a:t>() == id) { </a:t>
            </a:r>
          </a:p>
          <a:p>
            <a:r>
              <a:rPr lang="en-IN" sz="2300" dirty="0"/>
              <a:t>               string </a:t>
            </a:r>
            <a:r>
              <a:rPr lang="en-IN" sz="2300" dirty="0" err="1"/>
              <a:t>newName</a:t>
            </a:r>
            <a:r>
              <a:rPr lang="en-IN" sz="2300" dirty="0"/>
              <a:t>, </a:t>
            </a:r>
            <a:r>
              <a:rPr lang="en-IN" sz="2300" dirty="0" err="1"/>
              <a:t>newDepartment</a:t>
            </a:r>
            <a:r>
              <a:rPr lang="en-IN" sz="2300" dirty="0"/>
              <a:t>;</a:t>
            </a:r>
          </a:p>
          <a:p>
            <a:r>
              <a:rPr lang="en-IN" sz="2300" dirty="0"/>
              <a:t>               double </a:t>
            </a:r>
            <a:r>
              <a:rPr lang="en-IN" sz="2300" dirty="0" err="1"/>
              <a:t>newSalary</a:t>
            </a:r>
            <a:r>
              <a:rPr lang="en-IN" sz="2300" dirty="0"/>
              <a:t>; </a:t>
            </a:r>
          </a:p>
          <a:p>
            <a:r>
              <a:rPr lang="en-IN" sz="2300" dirty="0"/>
              <a:t>               </a:t>
            </a:r>
            <a:r>
              <a:rPr lang="en-IN" sz="2300" dirty="0" err="1"/>
              <a:t>cout</a:t>
            </a:r>
            <a:r>
              <a:rPr lang="en-IN" sz="2300" dirty="0"/>
              <a:t> &lt;&lt; "Enter new name: "; </a:t>
            </a:r>
          </a:p>
          <a:p>
            <a:r>
              <a:rPr lang="en-IN" sz="2300" dirty="0"/>
              <a:t>               </a:t>
            </a:r>
            <a:r>
              <a:rPr lang="en-IN" sz="2300" dirty="0" err="1"/>
              <a:t>cin.ignore</a:t>
            </a:r>
            <a:r>
              <a:rPr lang="en-IN" sz="2300" dirty="0"/>
              <a:t>(</a:t>
            </a:r>
            <a:r>
              <a:rPr lang="en-IN" sz="2300" dirty="0" err="1"/>
              <a:t>numeric_limits</a:t>
            </a:r>
            <a:r>
              <a:rPr lang="en-IN" sz="2300" dirty="0"/>
              <a:t>&lt;</a:t>
            </a:r>
            <a:r>
              <a:rPr lang="en-IN" sz="2300" dirty="0" err="1"/>
              <a:t>streamsize</a:t>
            </a:r>
            <a:r>
              <a:rPr lang="en-IN" sz="2300" dirty="0"/>
              <a:t>&gt;::max(), '\n’);</a:t>
            </a:r>
          </a:p>
          <a:p>
            <a:r>
              <a:rPr lang="en-IN" sz="2300" dirty="0"/>
              <a:t>                </a:t>
            </a:r>
            <a:r>
              <a:rPr lang="en-IN" sz="2300" dirty="0" err="1"/>
              <a:t>getline</a:t>
            </a:r>
            <a:r>
              <a:rPr lang="en-IN" sz="2300" dirty="0"/>
              <a:t>(</a:t>
            </a:r>
            <a:r>
              <a:rPr lang="en-IN" sz="2300" dirty="0" err="1"/>
              <a:t>cin</a:t>
            </a:r>
            <a:r>
              <a:rPr lang="en-IN" sz="2300" dirty="0"/>
              <a:t>, </a:t>
            </a:r>
            <a:r>
              <a:rPr lang="en-IN" sz="2300" dirty="0" err="1"/>
              <a:t>newName</a:t>
            </a:r>
            <a:r>
              <a:rPr lang="en-IN" sz="2300" dirty="0"/>
              <a:t>); </a:t>
            </a:r>
          </a:p>
          <a:p>
            <a:r>
              <a:rPr lang="en-IN" sz="2300" dirty="0"/>
              <a:t>               </a:t>
            </a:r>
            <a:r>
              <a:rPr lang="en-IN" sz="2300" dirty="0" err="1"/>
              <a:t>cout</a:t>
            </a:r>
            <a:r>
              <a:rPr lang="en-IN" sz="2300" dirty="0"/>
              <a:t> &lt;&lt; "Enter new department: ";</a:t>
            </a:r>
          </a:p>
          <a:p>
            <a:r>
              <a:rPr lang="en-IN" sz="2300" dirty="0"/>
              <a:t>                </a:t>
            </a:r>
            <a:r>
              <a:rPr lang="en-IN" sz="2300" dirty="0" err="1"/>
              <a:t>getline</a:t>
            </a:r>
            <a:r>
              <a:rPr lang="en-IN" sz="2300" dirty="0"/>
              <a:t>(</a:t>
            </a:r>
            <a:r>
              <a:rPr lang="en-IN" sz="2300" dirty="0" err="1"/>
              <a:t>cin</a:t>
            </a:r>
            <a:r>
              <a:rPr lang="en-IN" sz="2300" dirty="0"/>
              <a:t>, </a:t>
            </a:r>
            <a:r>
              <a:rPr lang="en-IN" sz="2300" dirty="0" err="1"/>
              <a:t>newDepartment</a:t>
            </a:r>
            <a:r>
              <a:rPr lang="en-IN" sz="2300" dirty="0"/>
              <a:t>);</a:t>
            </a:r>
          </a:p>
          <a:p>
            <a:r>
              <a:rPr lang="en-IN" sz="2300" dirty="0"/>
              <a:t>                </a:t>
            </a:r>
            <a:r>
              <a:rPr lang="en-IN" sz="2300" dirty="0" err="1"/>
              <a:t>cout</a:t>
            </a:r>
            <a:r>
              <a:rPr lang="en-IN" sz="2300" dirty="0"/>
              <a:t> &lt;&lt; "Enter new salary: ";</a:t>
            </a:r>
          </a:p>
          <a:p>
            <a:r>
              <a:rPr lang="en-IN" sz="2300" dirty="0"/>
              <a:t>                while (!(</a:t>
            </a:r>
            <a:r>
              <a:rPr lang="en-IN" sz="2300" dirty="0" err="1"/>
              <a:t>cin</a:t>
            </a:r>
            <a:r>
              <a:rPr lang="en-IN" sz="2300" dirty="0"/>
              <a:t> &gt;&gt; </a:t>
            </a:r>
            <a:r>
              <a:rPr lang="en-IN" sz="2300" dirty="0" err="1"/>
              <a:t>newSalary</a:t>
            </a:r>
            <a:r>
              <a:rPr lang="en-IN" sz="2300" dirty="0"/>
              <a:t>) || </a:t>
            </a:r>
            <a:r>
              <a:rPr lang="en-IN" sz="2300" dirty="0" err="1"/>
              <a:t>newSalary</a:t>
            </a:r>
            <a:r>
              <a:rPr lang="en-IN" sz="2300" dirty="0"/>
              <a:t> &lt; 0) {</a:t>
            </a:r>
          </a:p>
          <a:p>
            <a:r>
              <a:rPr lang="en-IN" sz="2300" dirty="0"/>
              <a:t>                    </a:t>
            </a:r>
            <a:r>
              <a:rPr lang="en-IN" sz="2300" dirty="0" err="1"/>
              <a:t>cout</a:t>
            </a:r>
            <a:r>
              <a:rPr lang="en-IN" sz="2300" dirty="0"/>
              <a:t> &lt;&lt; "Invalid input. Enter a valid salary: ";  </a:t>
            </a:r>
          </a:p>
          <a:p>
            <a:r>
              <a:rPr lang="en-IN" sz="2300" dirty="0"/>
              <a:t>                  </a:t>
            </a:r>
            <a:r>
              <a:rPr lang="en-IN" sz="2300" dirty="0" err="1"/>
              <a:t>cin.clear</a:t>
            </a:r>
            <a:r>
              <a:rPr lang="en-IN" sz="2300" dirty="0"/>
              <a:t>();</a:t>
            </a:r>
          </a:p>
          <a:p>
            <a:r>
              <a:rPr lang="en-IN" sz="2300" dirty="0"/>
              <a:t>                    </a:t>
            </a:r>
            <a:r>
              <a:rPr lang="en-IN" sz="2300" dirty="0" err="1"/>
              <a:t>cin.ignore</a:t>
            </a:r>
            <a:r>
              <a:rPr lang="en-IN" sz="2300" dirty="0"/>
              <a:t>(</a:t>
            </a:r>
            <a:r>
              <a:rPr lang="en-IN" sz="2300" dirty="0" err="1"/>
              <a:t>numeric_limits</a:t>
            </a:r>
            <a:r>
              <a:rPr lang="en-IN" sz="2300" dirty="0"/>
              <a:t>&lt;</a:t>
            </a:r>
            <a:r>
              <a:rPr lang="en-IN" sz="2300" dirty="0" err="1"/>
              <a:t>streamsize</a:t>
            </a:r>
            <a:r>
              <a:rPr lang="en-IN" sz="2300" dirty="0"/>
              <a:t>&gt;::max(), '\n’); </a:t>
            </a:r>
          </a:p>
          <a:p>
            <a:r>
              <a:rPr lang="en-IN" sz="2300" dirty="0"/>
              <a:t>               }</a:t>
            </a:r>
          </a:p>
          <a:p>
            <a:r>
              <a:rPr lang="en-IN" dirty="0"/>
              <a:t>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D2618-4520-AC6C-10B7-C70CE7DE173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1" y="1352549"/>
            <a:ext cx="4850674" cy="4098927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r>
              <a:rPr lang="en-US" sz="2400" dirty="0"/>
              <a:t>Searches for an employee by id</a:t>
            </a:r>
          </a:p>
          <a:p>
            <a:r>
              <a:rPr lang="en-US" sz="3600" dirty="0"/>
              <a:t>.</a:t>
            </a:r>
            <a:r>
              <a:rPr lang="en-US" sz="2400" dirty="0"/>
              <a:t>If found, prompts the user to update details. Input is validated to avoid invalid or negative values.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10911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221C-CB01-6BD7-13A7-02E00F6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730592" y="0"/>
            <a:ext cx="1061358" cy="587374"/>
          </a:xfrm>
        </p:spPr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6D62-1F36-D5FE-A4CC-2F895158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450"/>
            <a:ext cx="7181850" cy="59245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 err="1"/>
              <a:t>employee.setName</a:t>
            </a:r>
            <a:r>
              <a:rPr lang="en-US" sz="2400" dirty="0"/>
              <a:t>(</a:t>
            </a:r>
            <a:r>
              <a:rPr lang="en-US" sz="2400" dirty="0" err="1"/>
              <a:t>newName</a:t>
            </a:r>
            <a:r>
              <a:rPr lang="en-US" sz="2400" dirty="0"/>
              <a:t>);                             </a:t>
            </a:r>
            <a:r>
              <a:rPr lang="en-US" sz="2400" dirty="0" err="1"/>
              <a:t>employee.setDepartment</a:t>
            </a:r>
            <a:r>
              <a:rPr lang="en-US" sz="2400" dirty="0"/>
              <a:t>(</a:t>
            </a:r>
            <a:r>
              <a:rPr lang="en-US" sz="2400" dirty="0" err="1"/>
              <a:t>newDepartment</a:t>
            </a:r>
            <a:r>
              <a:rPr lang="en-US" sz="2400" dirty="0"/>
              <a:t>);                </a:t>
            </a:r>
            <a:r>
              <a:rPr lang="en-US" sz="2400" dirty="0" err="1"/>
              <a:t>employee.setSalary</a:t>
            </a:r>
            <a:r>
              <a:rPr lang="en-US" sz="2400" dirty="0"/>
              <a:t>(</a:t>
            </a:r>
            <a:r>
              <a:rPr lang="en-US" sz="2400" dirty="0" err="1"/>
              <a:t>newSalary</a:t>
            </a:r>
            <a:r>
              <a:rPr lang="en-US" sz="2400" dirty="0"/>
              <a:t>); </a:t>
            </a:r>
          </a:p>
          <a:p>
            <a:r>
              <a:rPr lang="en-US" sz="2400" dirty="0"/>
              <a:t>               </a:t>
            </a:r>
            <a:r>
              <a:rPr lang="en-US" sz="2400" dirty="0" err="1"/>
              <a:t>cout</a:t>
            </a:r>
            <a:r>
              <a:rPr lang="en-US" sz="2400" dirty="0"/>
              <a:t> &lt;&lt; "Employee information updated successfully!\n"; </a:t>
            </a:r>
          </a:p>
          <a:p>
            <a:r>
              <a:rPr lang="en-US" sz="2400" dirty="0"/>
              <a:t>               return;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"Employee with ID " &lt;&lt; id &lt;&lt; " not found.\n";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};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52720-9D4B-8654-C395-E9064B2394CD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 flipV="1">
            <a:off x="11353799" y="5829300"/>
            <a:ext cx="285749" cy="28575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9885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184</TotalTime>
  <Words>2212</Words>
  <Application>Microsoft Office PowerPoint</Application>
  <PresentationFormat>Widescreen</PresentationFormat>
  <Paragraphs>314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Tenorite</vt:lpstr>
      <vt:lpstr>Custom</vt:lpstr>
      <vt:lpstr>Employee Management system</vt:lpstr>
      <vt:lpstr>Group members</vt:lpstr>
      <vt:lpstr>Introduction</vt:lpstr>
      <vt:lpstr>Explanation: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,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varma</dc:creator>
  <cp:lastModifiedBy>muthya kommuru</cp:lastModifiedBy>
  <cp:revision>4</cp:revision>
  <dcterms:created xsi:type="dcterms:W3CDTF">2024-11-19T15:28:27Z</dcterms:created>
  <dcterms:modified xsi:type="dcterms:W3CDTF">2024-11-19T18:51:08Z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