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EC63-7971-4657-911D-F70E5A645F64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8B156-F542-424D-92C2-258BB5CA7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1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3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5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3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4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2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3D70F-BE01-491B-8F99-E405803305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5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9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1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1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2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A06B-D131-4730-B6BC-70827833D3EE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D55E-0775-41D7-8D65-3F35806CB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2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 smtClean="0"/>
              <a:t>表 如图所示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1</a:t>
            </a:fld>
            <a:endParaRPr lang="zh-CN" altLang="en-US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1828800" y="2667000"/>
          <a:ext cx="8530590" cy="151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r>
                        <a:rPr lang="en-US" altLang="zh-CN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</a:t>
                      </a:r>
                      <a:r>
                        <a:rPr lang="en-US" altLang="zh-CN" sz="1800">
                          <a:sym typeface="+mn-ea"/>
                        </a:rPr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6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ea"/>
              </a:rPr>
              <a:t>bigclass</a:t>
            </a:r>
            <a:r>
              <a:rPr lang="zh-CN" altLang="en-US" dirty="0">
                <a:latin typeface="+mn-ea"/>
              </a:rPr>
              <a:t>大分类表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2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849157442"/>
              </p:ext>
            </p:extLst>
          </p:nvPr>
        </p:nvGraphicFramePr>
        <p:xfrm>
          <a:off x="1156095" y="3045069"/>
          <a:ext cx="8530590" cy="112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大分类名称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r>
                        <a:rPr lang="en-US" altLang="zh-CN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ea"/>
              </a:rPr>
              <a:t>buycar</a:t>
            </a:r>
            <a:r>
              <a:rPr lang="zh-CN" altLang="en-US" dirty="0">
                <a:latin typeface="+mn-ea"/>
              </a:rPr>
              <a:t>购物车表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3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667000"/>
          <a:ext cx="8813165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9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87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7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 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所购商品名称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varchar(20)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所购商品价格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double</a:t>
                      </a:r>
                      <a:r>
                        <a:rPr lang="en-US" altLang="zh-CN" sz="1800">
                          <a:sym typeface="+mn-ea"/>
                        </a:rPr>
                        <a:t>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所购商品数量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c_dis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所购商品描述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c_money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所购商品支付钱数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double(11)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goods</a:t>
            </a:r>
            <a:r>
              <a:rPr lang="zh-CN" altLang="en-US" dirty="0">
                <a:latin typeface="+mn-ea"/>
              </a:rPr>
              <a:t>商品表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047490921"/>
              </p:ext>
            </p:extLst>
          </p:nvPr>
        </p:nvGraphicFramePr>
        <p:xfrm>
          <a:off x="3202457" y="1658668"/>
          <a:ext cx="881316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1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57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77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26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7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 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int(11)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商品名称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varchar(50)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gb_id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大分类</a:t>
                      </a:r>
                      <a:r>
                        <a:rPr lang="en-US" altLang="zh-CN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int(11)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小分类</a:t>
                      </a:r>
                      <a:r>
                        <a:rPr lang="en-US" altLang="zh-CN" sz="14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int(11)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g_bpic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大分类图片路径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varchar(50)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g_bpic1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大分类图片路径</a:t>
                      </a:r>
                      <a:r>
                        <a:rPr lang="en-US" altLang="zh-CN" sz="14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varchar(50)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g_bpic2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大分类图片路径</a:t>
                      </a:r>
                      <a:r>
                        <a:rPr lang="en-US" altLang="zh-CN" sz="1400">
                          <a:sym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varchar(50)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g_spic1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小分类图片路径</a:t>
                      </a:r>
                      <a:r>
                        <a:rPr lang="en-US" altLang="zh-CN" sz="14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varchar(50)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g_spic2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小分类图片路径</a:t>
                      </a:r>
                      <a:r>
                        <a:rPr lang="en-US" altLang="zh-CN" sz="1400">
                          <a:sym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varchar(50)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varchar(300)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运费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double(11)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int(11)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double(11)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折扣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double(11)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</a:t>
                      </a:r>
                      <a:endParaRPr lang="en-US" altLang="zh-CN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3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g_type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商品类型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varchar(10)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7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indent</a:t>
            </a:r>
            <a:r>
              <a:rPr lang="zh-CN" altLang="en-US" dirty="0">
                <a:latin typeface="+mn-ea"/>
              </a:rPr>
              <a:t>订单表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108460670"/>
              </p:ext>
            </p:extLst>
          </p:nvPr>
        </p:nvGraphicFramePr>
        <p:xfrm>
          <a:off x="2882611" y="2330645"/>
          <a:ext cx="8813165" cy="429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31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6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5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52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7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 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ig_id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商品</a:t>
                      </a: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订单名称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r>
                        <a:rPr lang="en-US" altLang="zh-CN" sz="1800">
                          <a:sym typeface="+mn-ea"/>
                        </a:rPr>
                        <a:t>(50)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订单价格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订单数量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订单需支付钱数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double(11)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订单折扣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double(11)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订单状态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varchar(10)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订单日期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7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notice</a:t>
            </a:r>
            <a:r>
              <a:rPr lang="zh-CN" altLang="en-US" dirty="0">
                <a:latin typeface="+mn-ea"/>
              </a:rPr>
              <a:t>公告表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667000"/>
          <a:ext cx="8530590" cy="151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n_title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公告标题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r>
                        <a:rPr lang="en-US" altLang="zh-CN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n_desc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公告描述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+mn-ea"/>
              </a:rPr>
              <a:t>smallclass</a:t>
            </a:r>
            <a:r>
              <a:rPr lang="zh-CN" altLang="en-US" dirty="0">
                <a:latin typeface="+mn-ea"/>
              </a:rPr>
              <a:t>小分类表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624455"/>
          <a:ext cx="8530590" cy="181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24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27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17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zh-CN" altLang="en-US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zh-CN" altLang="en-US"/>
                        <a:t>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小分类名称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r>
                        <a:rPr lang="en-US" altLang="zh-CN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sb_id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所属大分类</a:t>
                      </a: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int(11)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8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437" y="257060"/>
            <a:ext cx="10515600" cy="5508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user</a:t>
            </a:r>
            <a:r>
              <a:rPr lang="zh-CN" altLang="en-US" dirty="0">
                <a:latin typeface="+mn-ea"/>
              </a:rPr>
              <a:t>会员表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5048-7052-4E57-B5F6-99C697700E08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2582185725"/>
              </p:ext>
            </p:extLst>
          </p:nvPr>
        </p:nvGraphicFramePr>
        <p:xfrm>
          <a:off x="3152243" y="518723"/>
          <a:ext cx="8813165" cy="467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31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6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52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852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87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字段名称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类型（长度）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是否外键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 否为空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int(11)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是（自增）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登录名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varchar(20)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password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varchar(20)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真实姓名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varchar(20)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r>
                        <a:rPr lang="en-US" altLang="zh-CN" sz="1800">
                          <a:sym typeface="+mn-ea"/>
                        </a:rPr>
                        <a:t>(10)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出生日期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idCard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身份证号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varchar(18)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邮箱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varchar(25)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手机号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varchar(11)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住址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varchar(100)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爱好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varchar(50)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759</Words>
  <Application>Microsoft Office PowerPoint</Application>
  <PresentationFormat>宽屏</PresentationFormat>
  <Paragraphs>404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表设计</vt:lpstr>
      <vt:lpstr>表设计</vt:lpstr>
      <vt:lpstr>表设计</vt:lpstr>
      <vt:lpstr>表设计</vt:lpstr>
      <vt:lpstr>表设计</vt:lpstr>
      <vt:lpstr>表设计</vt:lpstr>
      <vt:lpstr>表设计</vt:lpstr>
      <vt:lpstr>表设计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表设计</dc:title>
  <dc:creator>guo</dc:creator>
  <cp:lastModifiedBy>guo</cp:lastModifiedBy>
  <cp:revision>5</cp:revision>
  <dcterms:created xsi:type="dcterms:W3CDTF">2017-12-24T23:47:05Z</dcterms:created>
  <dcterms:modified xsi:type="dcterms:W3CDTF">2017-12-24T23:48:12Z</dcterms:modified>
</cp:coreProperties>
</file>