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8"/>
  </p:notesMasterIdLst>
  <p:sldIdLst>
    <p:sldId id="333" r:id="rId2"/>
    <p:sldId id="438" r:id="rId3"/>
    <p:sldId id="441" r:id="rId4"/>
    <p:sldId id="467" r:id="rId5"/>
    <p:sldId id="432" r:id="rId6"/>
    <p:sldId id="451" r:id="rId7"/>
    <p:sldId id="459" r:id="rId8"/>
    <p:sldId id="457" r:id="rId9"/>
    <p:sldId id="458" r:id="rId10"/>
    <p:sldId id="452" r:id="rId11"/>
    <p:sldId id="460" r:id="rId12"/>
    <p:sldId id="461" r:id="rId13"/>
    <p:sldId id="462" r:id="rId14"/>
    <p:sldId id="464" r:id="rId15"/>
    <p:sldId id="469" r:id="rId16"/>
    <p:sldId id="470" r:id="rId17"/>
    <p:sldId id="471" r:id="rId18"/>
    <p:sldId id="472" r:id="rId19"/>
    <p:sldId id="468" r:id="rId20"/>
    <p:sldId id="463" r:id="rId21"/>
    <p:sldId id="465" r:id="rId22"/>
    <p:sldId id="442" r:id="rId23"/>
    <p:sldId id="433" r:id="rId24"/>
    <p:sldId id="456" r:id="rId25"/>
    <p:sldId id="455" r:id="rId26"/>
    <p:sldId id="473" r:id="rId27"/>
    <p:sldId id="437" r:id="rId28"/>
    <p:sldId id="439" r:id="rId29"/>
    <p:sldId id="440" r:id="rId30"/>
    <p:sldId id="443" r:id="rId31"/>
    <p:sldId id="444" r:id="rId32"/>
    <p:sldId id="445" r:id="rId33"/>
    <p:sldId id="446" r:id="rId34"/>
    <p:sldId id="447" r:id="rId35"/>
    <p:sldId id="448" r:id="rId36"/>
    <p:sldId id="354" r:id="rId3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E751AD-FCA0-4FF6-9A9D-669D3E9092F0}">
          <p14:sldIdLst>
            <p14:sldId id="333"/>
            <p14:sldId id="438"/>
            <p14:sldId id="441"/>
            <p14:sldId id="467"/>
            <p14:sldId id="432"/>
            <p14:sldId id="451"/>
            <p14:sldId id="459"/>
            <p14:sldId id="457"/>
            <p14:sldId id="458"/>
            <p14:sldId id="452"/>
            <p14:sldId id="460"/>
            <p14:sldId id="461"/>
            <p14:sldId id="462"/>
            <p14:sldId id="464"/>
            <p14:sldId id="469"/>
            <p14:sldId id="470"/>
            <p14:sldId id="471"/>
            <p14:sldId id="472"/>
            <p14:sldId id="468"/>
            <p14:sldId id="463"/>
            <p14:sldId id="465"/>
            <p14:sldId id="442"/>
            <p14:sldId id="433"/>
            <p14:sldId id="456"/>
            <p14:sldId id="455"/>
            <p14:sldId id="473"/>
            <p14:sldId id="437"/>
            <p14:sldId id="439"/>
            <p14:sldId id="440"/>
            <p14:sldId id="443"/>
            <p14:sldId id="444"/>
            <p14:sldId id="445"/>
            <p14:sldId id="446"/>
            <p14:sldId id="447"/>
            <p14:sldId id="448"/>
          </p14:sldIdLst>
        </p14:section>
        <p14:section name="Untitled Section" id="{5F0A7454-660A-4258-8914-A3C4C548DA6D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08080C"/>
    <a:srgbClr val="FF0000"/>
    <a:srgbClr val="F69E8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47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5" d="100"/>
        <a:sy n="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AB235-8C01-487C-9943-F559CBFBD9B1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FBE516-A981-4563-B0BB-A0F9ED18FB87}">
      <dgm:prSet/>
      <dgm:spPr>
        <a:solidFill>
          <a:schemeClr val="bg1"/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PANCASILA </a:t>
          </a:r>
        </a:p>
        <a:p>
          <a:pPr rtl="0"/>
          <a:r>
            <a:rPr lang="en-US" b="1" dirty="0" smtClean="0">
              <a:solidFill>
                <a:schemeClr val="tx1"/>
              </a:solidFill>
            </a:rPr>
            <a:t>SEBAGAI IDEOLOGI NEGARA</a:t>
          </a:r>
          <a:endParaRPr lang="en-US" dirty="0">
            <a:solidFill>
              <a:schemeClr val="tx1"/>
            </a:solidFill>
          </a:endParaRPr>
        </a:p>
      </dgm:t>
    </dgm:pt>
    <dgm:pt modelId="{6B76389D-A149-424E-A3F2-600BA659D0FE}" type="parTrans" cxnId="{93D60FBA-A11E-46B0-A3CC-F27B531F05F3}">
      <dgm:prSet/>
      <dgm:spPr/>
      <dgm:t>
        <a:bodyPr/>
        <a:lstStyle/>
        <a:p>
          <a:endParaRPr lang="en-US"/>
        </a:p>
      </dgm:t>
    </dgm:pt>
    <dgm:pt modelId="{30A51872-F988-4DEE-81DC-F530C3678C40}" type="sibTrans" cxnId="{93D60FBA-A11E-46B0-A3CC-F27B531F05F3}">
      <dgm:prSet/>
      <dgm:spPr/>
      <dgm:t>
        <a:bodyPr/>
        <a:lstStyle/>
        <a:p>
          <a:endParaRPr lang="en-US"/>
        </a:p>
      </dgm:t>
    </dgm:pt>
    <dgm:pt modelId="{0E7FC01E-DE0F-42AE-AB01-BC3D62D1948D}" type="pres">
      <dgm:prSet presAssocID="{12FAB235-8C01-487C-9943-F559CBFBD9B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959186-F23C-4F8B-A9CB-3B7773B24316}" type="pres">
      <dgm:prSet presAssocID="{49FBE516-A981-4563-B0BB-A0F9ED18FB87}" presName="composite" presStyleCnt="0"/>
      <dgm:spPr/>
    </dgm:pt>
    <dgm:pt modelId="{11577202-90ED-47B3-AE6C-C7943E674884}" type="pres">
      <dgm:prSet presAssocID="{49FBE516-A981-4563-B0BB-A0F9ED18FB87}" presName="imgShp" presStyleLbl="fgImgPlace1" presStyleIdx="0" presStyleCnt="1" custLinFactNeighborX="-133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solidFill>
            <a:srgbClr val="FF0000"/>
          </a:solidFill>
        </a:ln>
      </dgm:spPr>
    </dgm:pt>
    <dgm:pt modelId="{516C1861-AED3-4575-A3B0-4E5EC6F96DD0}" type="pres">
      <dgm:prSet presAssocID="{49FBE516-A981-4563-B0BB-A0F9ED18FB87}" presName="txShp" presStyleLbl="node1" presStyleIdx="0" presStyleCnt="1" custScaleX="128386" custLinFactNeighborX="124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DFB7E-82A2-4FDB-8F29-EC5ECFBEA8E2}" type="presOf" srcId="{49FBE516-A981-4563-B0BB-A0F9ED18FB87}" destId="{516C1861-AED3-4575-A3B0-4E5EC6F96DD0}" srcOrd="0" destOrd="0" presId="urn:microsoft.com/office/officeart/2005/8/layout/vList3#2"/>
    <dgm:cxn modelId="{93D60FBA-A11E-46B0-A3CC-F27B531F05F3}" srcId="{12FAB235-8C01-487C-9943-F559CBFBD9B1}" destId="{49FBE516-A981-4563-B0BB-A0F9ED18FB87}" srcOrd="0" destOrd="0" parTransId="{6B76389D-A149-424E-A3F2-600BA659D0FE}" sibTransId="{30A51872-F988-4DEE-81DC-F530C3678C40}"/>
    <dgm:cxn modelId="{48E5CA42-3A53-4913-BD64-A95A79E4FA83}" type="presOf" srcId="{12FAB235-8C01-487C-9943-F559CBFBD9B1}" destId="{0E7FC01E-DE0F-42AE-AB01-BC3D62D1948D}" srcOrd="0" destOrd="0" presId="urn:microsoft.com/office/officeart/2005/8/layout/vList3#2"/>
    <dgm:cxn modelId="{0F639B23-96C3-494B-818A-711DA1B0A1E7}" type="presParOf" srcId="{0E7FC01E-DE0F-42AE-AB01-BC3D62D1948D}" destId="{8E959186-F23C-4F8B-A9CB-3B7773B24316}" srcOrd="0" destOrd="0" presId="urn:microsoft.com/office/officeart/2005/8/layout/vList3#2"/>
    <dgm:cxn modelId="{C1619CBB-E069-4198-B8F3-C601F02ECEF5}" type="presParOf" srcId="{8E959186-F23C-4F8B-A9CB-3B7773B24316}" destId="{11577202-90ED-47B3-AE6C-C7943E674884}" srcOrd="0" destOrd="0" presId="urn:microsoft.com/office/officeart/2005/8/layout/vList3#2"/>
    <dgm:cxn modelId="{A37576FE-8EFD-4BEF-B589-F107D7F51155}" type="presParOf" srcId="{8E959186-F23C-4F8B-A9CB-3B7773B24316}" destId="{516C1861-AED3-4575-A3B0-4E5EC6F96DD0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C1861-AED3-4575-A3B0-4E5EC6F96DD0}">
      <dsp:nvSpPr>
        <dsp:cNvPr id="0" name=""/>
        <dsp:cNvSpPr/>
      </dsp:nvSpPr>
      <dsp:spPr>
        <a:xfrm rot="10800000">
          <a:off x="1014147" y="0"/>
          <a:ext cx="5920995" cy="1152128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56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</a:rPr>
            <a:t>PANCASILA </a:t>
          </a:r>
        </a:p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</a:rPr>
            <a:t>SEBAGAI IDEOLOGI NEGARA</a:t>
          </a:r>
          <a:endParaRPr lang="en-US" sz="2700" kern="1200" dirty="0">
            <a:solidFill>
              <a:schemeClr val="tx1"/>
            </a:solidFill>
          </a:endParaRPr>
        </a:p>
      </dsp:txBody>
      <dsp:txXfrm rot="10800000">
        <a:off x="1302179" y="0"/>
        <a:ext cx="5632963" cy="1152128"/>
      </dsp:txXfrm>
    </dsp:sp>
    <dsp:sp modelId="{11577202-90ED-47B3-AE6C-C7943E674884}">
      <dsp:nvSpPr>
        <dsp:cNvPr id="0" name=""/>
        <dsp:cNvSpPr/>
      </dsp:nvSpPr>
      <dsp:spPr>
        <a:xfrm>
          <a:off x="432051" y="0"/>
          <a:ext cx="1152128" cy="11521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6E8D049-5CF8-48E3-8AD1-ED9A70A8FB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16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CCF5CA-51A0-4B4E-A618-93E92766AF72}" type="slidenum">
              <a:rPr lang="en-US" smtClean="0">
                <a:latin typeface="Times New Roman" pitchFamily="18" charset="0"/>
              </a:rPr>
              <a:pPr eaLnBrk="1" hangingPunct="1"/>
              <a:t>36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851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1F9E2-0ECD-49FB-8B8F-42A27E774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15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6B26A-861F-45C3-9D6C-3BF9A41B6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03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1588F-E879-4511-9E67-51979340AE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962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640A3-D9E3-43EA-B52E-0D56E6BF6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5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3B7FF-B633-4126-BEE3-6051BFECB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84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A6E87-FB4C-424E-B966-5A9A59600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3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E3B0E-0456-40A8-BC3C-BE76A0CC8A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7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6B256-EAAA-4247-8D67-CF48620C11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29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C838F-1332-480C-83D5-48477604A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77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45AF6-7516-4AD7-B3E5-863F650FB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3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A99B5-D796-412A-9B10-B0173A679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68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C7402-7920-4ACB-B0DC-8926D1DF0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43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IF2151/Relasi dan Fungsi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3FFEC1DF-665C-4497-A5D1-C6E0C35DBD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157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7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https://encrypted-tbn3.gstatic.com/images?q=tbn:ANd9GcQ2ReYWwHVCVJGro-GTn7cd5oWq3XZklOIWm-D964qJLH4arzFu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BB59F1-36C5-4B5D-BE61-EEB863664FA6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5350" y="3507120"/>
            <a:ext cx="5357850" cy="1000129"/>
          </a:xfrm>
        </p:spPr>
        <p:txBody>
          <a:bodyPr/>
          <a:lstStyle/>
          <a:p>
            <a:pPr algn="ctr" eaLnBrk="1" hangingPunct="1"/>
            <a:r>
              <a:rPr lang="id-ID" sz="1800" b="1" dirty="0" smtClean="0"/>
              <a:t>Dr. Retno Pudji Rahayu,drg.,M.Kes</a:t>
            </a:r>
          </a:p>
          <a:p>
            <a:pPr algn="ctr" eaLnBrk="1" hangingPunct="1"/>
            <a:r>
              <a:rPr lang="en-US" sz="1800" b="1" dirty="0" err="1" smtClean="0"/>
              <a:t>Universitas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Airlangga</a:t>
            </a:r>
            <a:endParaRPr lang="en-US" sz="1800" b="1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72303083"/>
              </p:ext>
            </p:extLst>
          </p:nvPr>
        </p:nvGraphicFramePr>
        <p:xfrm>
          <a:off x="285720" y="1071546"/>
          <a:ext cx="6935143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2604" y="928670"/>
            <a:ext cx="1349066" cy="14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8" y="116632"/>
            <a:ext cx="7128792" cy="12954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Nilai-nilai Pancasila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Sebagai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Ideologi Negara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8003232" cy="4619600"/>
          </a:xfrm>
        </p:spPr>
        <p:txBody>
          <a:bodyPr/>
          <a:lstStyle/>
          <a:p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Obyektif</a:t>
            </a:r>
            <a:endParaRPr lang="en-US" sz="2800" dirty="0" smtClean="0"/>
          </a:p>
          <a:p>
            <a:pPr marL="685800" indent="-685800">
              <a:buNone/>
            </a:pPr>
            <a:r>
              <a:rPr lang="en-US" sz="2800" dirty="0" smtClean="0"/>
              <a:t>   1. </a:t>
            </a:r>
            <a:r>
              <a:rPr lang="en-US" sz="2800" dirty="0" err="1" smtClean="0"/>
              <a:t>Rumusan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sila-sila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makna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terdalam</a:t>
            </a:r>
            <a:r>
              <a:rPr lang="en-US" sz="2800" dirty="0" smtClean="0"/>
              <a:t> (</a:t>
            </a:r>
            <a:r>
              <a:rPr lang="en-US" sz="2800" dirty="0" err="1" smtClean="0"/>
              <a:t>menunjukkan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sifat</a:t>
            </a:r>
            <a:r>
              <a:rPr lang="en-US" sz="2800" dirty="0" smtClean="0"/>
              <a:t> universal)</a:t>
            </a:r>
          </a:p>
          <a:p>
            <a:pPr marL="623888" indent="-623888">
              <a:buNone/>
            </a:pPr>
            <a:r>
              <a:rPr lang="en-US" sz="2800" dirty="0"/>
              <a:t> </a:t>
            </a:r>
            <a:r>
              <a:rPr lang="en-US" sz="2800" dirty="0" smtClean="0"/>
              <a:t>  2. Inti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Pancasila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sepanjang</a:t>
            </a:r>
            <a:r>
              <a:rPr lang="en-US" sz="2800" dirty="0" smtClean="0"/>
              <a:t> masa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kehidupan</a:t>
            </a:r>
            <a:r>
              <a:rPr lang="en-US" sz="2800" dirty="0" smtClean="0"/>
              <a:t> </a:t>
            </a:r>
            <a:r>
              <a:rPr lang="en-US" sz="2800" dirty="0" err="1" smtClean="0"/>
              <a:t>bangsa</a:t>
            </a:r>
            <a:r>
              <a:rPr lang="en-US" sz="2800" dirty="0" smtClean="0"/>
              <a:t> Indonesia</a:t>
            </a:r>
          </a:p>
          <a:p>
            <a:pPr marL="569913" indent="-569913">
              <a:buNone/>
            </a:pPr>
            <a:r>
              <a:rPr lang="en-US" sz="2800" dirty="0"/>
              <a:t> </a:t>
            </a:r>
            <a:r>
              <a:rPr lang="en-US" sz="2800" dirty="0" smtClean="0"/>
              <a:t>  3. Pancasila yang </a:t>
            </a:r>
            <a:r>
              <a:rPr lang="en-US" sz="2800" dirty="0" err="1" smtClean="0"/>
              <a:t>terkandung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UUD 45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segala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hukum</a:t>
            </a:r>
            <a:r>
              <a:rPr lang="en-US" sz="2800" dirty="0" smtClean="0"/>
              <a:t> di Indonesia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6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7632848" cy="4411662"/>
          </a:xfrm>
        </p:spPr>
        <p:txBody>
          <a:bodyPr/>
          <a:lstStyle/>
          <a:p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Subyektif</a:t>
            </a:r>
            <a:r>
              <a:rPr lang="en-US" sz="2400" dirty="0" smtClean="0"/>
              <a:t> : </a:t>
            </a:r>
          </a:p>
          <a:p>
            <a:pPr marL="0" indent="0">
              <a:buNone/>
            </a:pPr>
            <a:r>
              <a:rPr lang="en-US" sz="2400" dirty="0" err="1" smtClean="0"/>
              <a:t>Keberadaan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Pancasila </a:t>
            </a:r>
            <a:r>
              <a:rPr lang="en-US" sz="2400" dirty="0" err="1" smtClean="0"/>
              <a:t>bergantung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terlekat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Indonesia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:</a:t>
            </a:r>
          </a:p>
          <a:p>
            <a:pPr marL="0" indent="0">
              <a:buNone/>
            </a:pPr>
            <a:r>
              <a:rPr lang="en-US" sz="2400" dirty="0" smtClean="0"/>
              <a:t>1. Nilai-nilai Pancasila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timbul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Indonesia</a:t>
            </a:r>
          </a:p>
          <a:p>
            <a:pPr marL="290513" indent="-290513">
              <a:buNone/>
            </a:pPr>
            <a:r>
              <a:rPr lang="en-US" sz="2400" dirty="0" smtClean="0"/>
              <a:t>2. </a:t>
            </a:r>
            <a:r>
              <a:rPr lang="en-US" sz="2400" dirty="0"/>
              <a:t>Nilai-nilai Pancasila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Indonesia</a:t>
            </a:r>
          </a:p>
          <a:p>
            <a:pPr marL="344488" indent="-344488">
              <a:buNone/>
            </a:pPr>
            <a:r>
              <a:rPr lang="en-US" sz="2400" dirty="0" smtClean="0"/>
              <a:t>3. </a:t>
            </a:r>
            <a:r>
              <a:rPr lang="en-US" sz="2400" dirty="0"/>
              <a:t>Nilai-nilai Pancasila </a:t>
            </a:r>
            <a:r>
              <a:rPr lang="en-US" sz="2400" dirty="0" err="1" smtClean="0"/>
              <a:t>didalamnya</a:t>
            </a:r>
            <a:r>
              <a:rPr lang="en-US" sz="2400" dirty="0" smtClean="0"/>
              <a:t> </a:t>
            </a:r>
            <a:r>
              <a:rPr lang="en-US" sz="2400" dirty="0" err="1" smtClean="0"/>
              <a:t>terkandung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nilai-niai</a:t>
            </a:r>
            <a:r>
              <a:rPr lang="en-US" sz="2400" dirty="0" smtClean="0"/>
              <a:t> </a:t>
            </a:r>
            <a:r>
              <a:rPr lang="en-US" sz="2400" dirty="0" err="1" smtClean="0"/>
              <a:t>kerohanian</a:t>
            </a:r>
            <a:endParaRPr lang="en-US" sz="2400" dirty="0" smtClean="0"/>
          </a:p>
          <a:p>
            <a:pPr marL="344488" indent="-344488">
              <a:buNone/>
            </a:pPr>
            <a:r>
              <a:rPr lang="en-US" sz="2400" dirty="0" smtClean="0"/>
              <a:t>4. </a:t>
            </a:r>
            <a:r>
              <a:rPr lang="en-US" sz="2400" dirty="0"/>
              <a:t>Nilai-nilai Pancasila </a:t>
            </a:r>
            <a:r>
              <a:rPr lang="en-US" sz="2400" dirty="0" err="1" smtClean="0"/>
              <a:t>didalamnya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digali</a:t>
            </a:r>
            <a:r>
              <a:rPr lang="en-US" sz="2400" dirty="0" smtClean="0"/>
              <a:t>, </a:t>
            </a:r>
            <a:r>
              <a:rPr lang="en-US" sz="2400" dirty="0" err="1" smtClean="0"/>
              <a:t>tumbuh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berkembang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budaya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Indonesia.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1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Ideologi Terbuka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Tertutup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Pancasila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ideologi </a:t>
            </a:r>
            <a:r>
              <a:rPr lang="en-US" sz="2400" dirty="0" err="1" smtClean="0"/>
              <a:t>terbuka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system </a:t>
            </a:r>
            <a:r>
              <a:rPr lang="en-US" sz="2400" dirty="0" err="1" smtClean="0"/>
              <a:t>pemikiran</a:t>
            </a:r>
            <a:r>
              <a:rPr lang="en-US" sz="2400" dirty="0" smtClean="0"/>
              <a:t> </a:t>
            </a:r>
            <a:r>
              <a:rPr lang="en-US" sz="2400" dirty="0" err="1" smtClean="0"/>
              <a:t>terbuka</a:t>
            </a:r>
            <a:r>
              <a:rPr lang="en-US" sz="2400" dirty="0" smtClean="0"/>
              <a:t>, </a:t>
            </a:r>
            <a:r>
              <a:rPr lang="en-US" sz="2400" dirty="0" err="1" smtClean="0"/>
              <a:t>cita-cita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dicapai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disepakati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demokratis</a:t>
            </a:r>
            <a:endParaRPr lang="en-US" sz="2400" dirty="0" smtClean="0"/>
          </a:p>
          <a:p>
            <a:pPr marL="514350" indent="-514350">
              <a:buAutoNum type="alphaUcPeriod"/>
            </a:pPr>
            <a:r>
              <a:rPr lang="en-US" sz="2400" dirty="0" smtClean="0">
                <a:solidFill>
                  <a:srgbClr val="0000FF"/>
                </a:solidFill>
              </a:rPr>
              <a:t>Ideologi Terbuka :</a:t>
            </a:r>
          </a:p>
          <a:p>
            <a:pPr marL="863600" lvl="1" indent="-514350">
              <a:buAutoNum type="arabicPeriod"/>
            </a:pP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cita-cita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endParaRPr lang="en-US" sz="2400" dirty="0" smtClean="0"/>
          </a:p>
          <a:p>
            <a:pPr marL="863600" lvl="1" indent="-514350">
              <a:buAutoNum type="arabicPeriod"/>
            </a:pPr>
            <a:r>
              <a:rPr lang="en-US" sz="2400" dirty="0" smtClean="0"/>
              <a:t>Berupa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cita-cita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endParaRPr lang="en-US" sz="2400" dirty="0" smtClean="0"/>
          </a:p>
          <a:p>
            <a:pPr marL="863600" lvl="1" indent="-514350">
              <a:buAutoNum type="arabicPeriod"/>
            </a:pP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musyawarah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konsensus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endParaRPr lang="en-US" sz="2400" dirty="0" smtClean="0"/>
          </a:p>
          <a:p>
            <a:pPr marL="863600" lvl="1" indent="-514350">
              <a:buAutoNum type="arabicPeriod"/>
            </a:pP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dinamis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reformasi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620688"/>
            <a:ext cx="6984776" cy="41764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B. Ideologi </a:t>
            </a:r>
            <a:r>
              <a:rPr lang="en-US" sz="2400" dirty="0" err="1" smtClean="0">
                <a:solidFill>
                  <a:srgbClr val="0000FF"/>
                </a:solidFill>
              </a:rPr>
              <a:t>Tertutup</a:t>
            </a:r>
            <a:r>
              <a:rPr lang="en-US" sz="2400" dirty="0" smtClean="0">
                <a:solidFill>
                  <a:srgbClr val="0000FF"/>
                </a:solidFill>
              </a:rPr>
              <a:t> : </a:t>
            </a:r>
          </a:p>
          <a:p>
            <a:pPr marL="515938" indent="-515938">
              <a:buNone/>
            </a:pPr>
            <a:r>
              <a:rPr lang="en-US" sz="2400" dirty="0" smtClean="0"/>
              <a:t>  1.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dogmatis</a:t>
            </a:r>
            <a:r>
              <a:rPr lang="en-US" sz="2400" dirty="0" smtClean="0"/>
              <a:t> (</a:t>
            </a:r>
            <a:r>
              <a:rPr lang="en-US" sz="2400" dirty="0" err="1" smtClean="0"/>
              <a:t>mempercayai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data valid) </a:t>
            </a:r>
          </a:p>
          <a:p>
            <a:pPr marL="569913" indent="-569913">
              <a:buNone/>
            </a:pPr>
            <a:r>
              <a:rPr lang="en-US" sz="2400" dirty="0"/>
              <a:t> </a:t>
            </a:r>
            <a:r>
              <a:rPr lang="en-US" sz="2400" dirty="0" smtClean="0"/>
              <a:t> 2. </a:t>
            </a:r>
            <a:r>
              <a:rPr lang="en-US" sz="2400" dirty="0" err="1"/>
              <a:t>A</a:t>
            </a:r>
            <a:r>
              <a:rPr lang="en-US" sz="2400" dirty="0" err="1" smtClean="0"/>
              <a:t>priori</a:t>
            </a:r>
            <a:r>
              <a:rPr lang="en-US" sz="2400" dirty="0" smtClean="0"/>
              <a:t> (</a:t>
            </a:r>
            <a:r>
              <a:rPr lang="en-US" sz="2400" dirty="0" err="1" smtClean="0"/>
              <a:t>berprasangka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), </a:t>
            </a:r>
          </a:p>
          <a:p>
            <a:pPr marL="461963" indent="-461963">
              <a:buNone/>
            </a:pPr>
            <a:r>
              <a:rPr lang="en-US" sz="2400" dirty="0"/>
              <a:t> </a:t>
            </a:r>
            <a:r>
              <a:rPr lang="en-US" sz="2400" dirty="0" smtClean="0"/>
              <a:t> 3. </a:t>
            </a:r>
            <a:r>
              <a:rPr lang="en-US" sz="2400" dirty="0" err="1"/>
              <a:t>O</a:t>
            </a:r>
            <a:r>
              <a:rPr lang="en-US" sz="2400" dirty="0" err="1" smtClean="0"/>
              <a:t>toriter</a:t>
            </a:r>
            <a:r>
              <a:rPr lang="en-US" sz="2400" dirty="0" smtClean="0"/>
              <a:t> (</a:t>
            </a:r>
            <a:r>
              <a:rPr lang="en-US" sz="2400" dirty="0" err="1" smtClean="0"/>
              <a:t>dipaksakan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dipatuhi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diatur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elit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/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</a:p>
          <a:p>
            <a:pPr marL="461963" indent="-461963">
              <a:buNone/>
            </a:pPr>
            <a:r>
              <a:rPr lang="en-US" sz="2400" dirty="0"/>
              <a:t> </a:t>
            </a:r>
            <a:r>
              <a:rPr lang="en-US" sz="2400" dirty="0" smtClean="0"/>
              <a:t> 4. </a:t>
            </a:r>
            <a:r>
              <a:rPr lang="en-US" sz="2400" dirty="0" err="1" smtClean="0"/>
              <a:t>Totaliter</a:t>
            </a:r>
            <a:r>
              <a:rPr lang="en-US" sz="2400" dirty="0" smtClean="0"/>
              <a:t> (</a:t>
            </a:r>
            <a:r>
              <a:rPr lang="en-US" sz="2400" dirty="0" err="1" smtClean="0"/>
              <a:t>menyangkut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aspek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0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Ciri</a:t>
            </a:r>
            <a:r>
              <a:rPr lang="en-US" sz="3200" dirty="0" smtClean="0"/>
              <a:t> Ideologi </a:t>
            </a:r>
            <a:r>
              <a:rPr lang="en-US" sz="3200" dirty="0" err="1" smtClean="0"/>
              <a:t>Tertutup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310"/>
            <a:ext cx="8229600" cy="4411662"/>
          </a:xfrm>
        </p:spPr>
        <p:txBody>
          <a:bodyPr/>
          <a:lstStyle/>
          <a:p>
            <a:pPr marL="795338" indent="-795338">
              <a:buNone/>
            </a:pPr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2800" dirty="0" smtClean="0"/>
              <a:t>1</a:t>
            </a:r>
            <a:r>
              <a:rPr lang="en-US" sz="2800" dirty="0"/>
              <a:t>. 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cita-cita</a:t>
            </a:r>
            <a:r>
              <a:rPr lang="en-US" sz="2800" dirty="0"/>
              <a:t>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2. keyakinan  </a:t>
            </a:r>
            <a:r>
              <a:rPr lang="en-US" sz="2800" dirty="0" err="1"/>
              <a:t>ideologis</a:t>
            </a:r>
            <a:r>
              <a:rPr lang="en-US" sz="2800" dirty="0"/>
              <a:t> </a:t>
            </a:r>
            <a:r>
              <a:rPr lang="en-US" sz="2800" dirty="0" err="1"/>
              <a:t>sekelompok</a:t>
            </a:r>
            <a:r>
              <a:rPr lang="en-US" sz="2800" dirty="0"/>
              <a:t> </a:t>
            </a:r>
            <a:r>
              <a:rPr lang="en-US" sz="2800" dirty="0" smtClean="0"/>
              <a:t>orang</a:t>
            </a:r>
          </a:p>
          <a:p>
            <a:pPr marL="0" indent="0">
              <a:buNone/>
            </a:pPr>
            <a:r>
              <a:rPr lang="en-US" sz="2800" dirty="0" smtClean="0"/>
              <a:t>    3. </a:t>
            </a:r>
            <a:r>
              <a:rPr lang="en-US" sz="2800" dirty="0" err="1" smtClean="0"/>
              <a:t>Kepercayaan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kesetiaan</a:t>
            </a:r>
            <a:r>
              <a:rPr lang="en-US" sz="2800" dirty="0" smtClean="0"/>
              <a:t> ideologi yang 	</a:t>
            </a:r>
            <a:r>
              <a:rPr lang="en-US" sz="2800" dirty="0" err="1" smtClean="0"/>
              <a:t>kaku</a:t>
            </a:r>
            <a:endParaRPr lang="en-US" sz="2800" dirty="0" smtClean="0"/>
          </a:p>
          <a:p>
            <a:pPr marL="742950" indent="-742950">
              <a:buNone/>
            </a:pPr>
            <a:r>
              <a:rPr lang="en-US" sz="2800" dirty="0" smtClean="0"/>
              <a:t>    </a:t>
            </a:r>
            <a:r>
              <a:rPr lang="en-US" sz="2800" dirty="0"/>
              <a:t>4.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tuntutan</a:t>
            </a:r>
            <a:r>
              <a:rPr lang="en-US" sz="2800" dirty="0"/>
              <a:t> </a:t>
            </a:r>
            <a:r>
              <a:rPr lang="en-US" sz="2800" dirty="0" err="1"/>
              <a:t>konkrit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operasional</a:t>
            </a:r>
            <a:r>
              <a:rPr lang="en-US" sz="2800" dirty="0"/>
              <a:t> yang </a:t>
            </a:r>
            <a:r>
              <a:rPr lang="en-US" sz="2800" dirty="0" err="1"/>
              <a:t>diajukan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mutlak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2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255686"/>
            <a:ext cx="7543800" cy="1295400"/>
          </a:xfrm>
        </p:spPr>
        <p:txBody>
          <a:bodyPr/>
          <a:lstStyle/>
          <a:p>
            <a:r>
              <a:rPr lang="en-US" sz="3200" dirty="0" err="1" smtClean="0"/>
              <a:t>Ciri-ciri</a:t>
            </a:r>
            <a:r>
              <a:rPr lang="en-US" sz="3200" dirty="0" smtClean="0"/>
              <a:t> Ideologi Terbuka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38226"/>
            <a:ext cx="8229600" cy="4411662"/>
          </a:xfrm>
        </p:spPr>
        <p:txBody>
          <a:bodyPr/>
          <a:lstStyle/>
          <a:p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kekayaan</a:t>
            </a:r>
            <a:r>
              <a:rPr lang="en-US" sz="2800" dirty="0" smtClean="0"/>
              <a:t> </a:t>
            </a:r>
            <a:r>
              <a:rPr lang="en-US" sz="2800" dirty="0" err="1" smtClean="0"/>
              <a:t>rohani</a:t>
            </a:r>
            <a:r>
              <a:rPr lang="en-US" sz="2800" dirty="0" smtClean="0"/>
              <a:t>, morel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kebudayaan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(</a:t>
            </a:r>
            <a:r>
              <a:rPr lang="en-US" sz="2800" dirty="0" err="1" smtClean="0"/>
              <a:t>bukan</a:t>
            </a:r>
            <a:r>
              <a:rPr lang="en-US" sz="2800" dirty="0" smtClean="0"/>
              <a:t> keyakinan  </a:t>
            </a:r>
            <a:r>
              <a:rPr lang="en-US" sz="2800" dirty="0" err="1" smtClean="0"/>
              <a:t>ideologis</a:t>
            </a:r>
            <a:r>
              <a:rPr lang="en-US" sz="2800" dirty="0" smtClean="0"/>
              <a:t> </a:t>
            </a:r>
            <a:r>
              <a:rPr lang="en-US" sz="2800" dirty="0" err="1" smtClean="0"/>
              <a:t>sekelompok</a:t>
            </a:r>
            <a:r>
              <a:rPr lang="en-US" sz="2800" dirty="0" smtClean="0"/>
              <a:t> orang, </a:t>
            </a:r>
            <a:r>
              <a:rPr lang="en-US" sz="2800" dirty="0" err="1" smtClean="0"/>
              <a:t>melainkan</a:t>
            </a:r>
            <a:r>
              <a:rPr lang="en-US" sz="2800" dirty="0" smtClean="0"/>
              <a:t> </a:t>
            </a:r>
            <a:r>
              <a:rPr lang="en-US" sz="2800" dirty="0" err="1" smtClean="0"/>
              <a:t>kesepakatan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Bukan</a:t>
            </a:r>
            <a:r>
              <a:rPr lang="en-US" sz="2800" dirty="0" smtClean="0"/>
              <a:t> </a:t>
            </a:r>
            <a:r>
              <a:rPr lang="en-US" sz="2800" dirty="0" err="1" smtClean="0"/>
              <a:t>diciptakan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negara</a:t>
            </a:r>
            <a:r>
              <a:rPr lang="en-US" sz="2800" dirty="0" smtClean="0"/>
              <a:t> (</a:t>
            </a:r>
            <a:r>
              <a:rPr lang="en-US" sz="2800" dirty="0" err="1" smtClean="0"/>
              <a:t>ditemukan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Isinya</a:t>
            </a:r>
            <a:r>
              <a:rPr lang="en-US" sz="2800" dirty="0" smtClean="0"/>
              <a:t> </a:t>
            </a:r>
            <a:r>
              <a:rPr lang="en-US" sz="2800" dirty="0" err="1" smtClean="0"/>
              <a:t>idak</a:t>
            </a:r>
            <a:r>
              <a:rPr lang="en-US" sz="2800" dirty="0" smtClean="0"/>
              <a:t> </a:t>
            </a:r>
            <a:r>
              <a:rPr lang="en-US" sz="2800" dirty="0" err="1" smtClean="0"/>
              <a:t>langsung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operasional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generasi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menggali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r>
              <a:rPr lang="en-US" sz="2800" dirty="0" smtClean="0"/>
              <a:t> </a:t>
            </a:r>
            <a:r>
              <a:rPr lang="en-US" sz="2800" dirty="0" err="1" smtClean="0"/>
              <a:t>flsafah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  <a:r>
              <a:rPr lang="en-US" sz="2800" dirty="0" err="1" smtClean="0"/>
              <a:t>implikasinya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situasi</a:t>
            </a:r>
            <a:r>
              <a:rPr lang="en-US" sz="2800" dirty="0" smtClean="0"/>
              <a:t> </a:t>
            </a:r>
            <a:r>
              <a:rPr lang="en-US" sz="2800" dirty="0" err="1" smtClean="0"/>
              <a:t>kekinian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5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91" y="908720"/>
            <a:ext cx="8229600" cy="4411662"/>
          </a:xfrm>
        </p:spPr>
        <p:txBody>
          <a:bodyPr/>
          <a:lstStyle/>
          <a:p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memaksa</a:t>
            </a:r>
            <a:r>
              <a:rPr lang="en-US" sz="2800" dirty="0" smtClean="0"/>
              <a:t> </a:t>
            </a:r>
            <a:r>
              <a:rPr lang="en-US" sz="2800" dirty="0" err="1" smtClean="0"/>
              <a:t>kebebasan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tanggungjawab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(</a:t>
            </a:r>
            <a:r>
              <a:rPr lang="en-US" sz="2800" dirty="0" err="1" smtClean="0"/>
              <a:t>menginspirasi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berusaha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bertanggung</a:t>
            </a:r>
            <a:r>
              <a:rPr lang="en-US" sz="2800" dirty="0" smtClean="0"/>
              <a:t> </a:t>
            </a:r>
            <a:r>
              <a:rPr lang="en-US" sz="2800" dirty="0" err="1" smtClean="0"/>
              <a:t>jawab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falsafah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Menghargai</a:t>
            </a:r>
            <a:r>
              <a:rPr lang="en-US" sz="2800" dirty="0" smtClean="0"/>
              <a:t> </a:t>
            </a:r>
            <a:r>
              <a:rPr lang="en-US" sz="2800" dirty="0" err="1" smtClean="0"/>
              <a:t>pluralitas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diterima</a:t>
            </a:r>
            <a:r>
              <a:rPr lang="en-US" sz="2800" dirty="0" smtClean="0"/>
              <a:t> </a:t>
            </a:r>
            <a:r>
              <a:rPr lang="en-US" sz="2800" dirty="0" err="1" smtClean="0"/>
              <a:t>wrga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berasal</a:t>
            </a:r>
            <a:r>
              <a:rPr lang="en-US" sz="2800" dirty="0" smtClean="0"/>
              <a:t> 	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latar</a:t>
            </a:r>
            <a:r>
              <a:rPr lang="en-US" sz="2800" dirty="0" smtClean="0"/>
              <a:t> </a:t>
            </a:r>
            <a:r>
              <a:rPr lang="en-US" sz="2800" dirty="0" err="1" smtClean="0"/>
              <a:t>belakang</a:t>
            </a:r>
            <a:r>
              <a:rPr lang="en-US" sz="2800" dirty="0" smtClean="0"/>
              <a:t> </a:t>
            </a:r>
            <a:r>
              <a:rPr lang="en-US" sz="2800" dirty="0" err="1" smtClean="0"/>
              <a:t>budaya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agama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Down Arrow 5"/>
          <p:cNvSpPr/>
          <p:nvPr/>
        </p:nvSpPr>
        <p:spPr bwMode="auto">
          <a:xfrm>
            <a:off x="2339752" y="3356992"/>
            <a:ext cx="576064" cy="4320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94" y="764704"/>
            <a:ext cx="7543800" cy="714474"/>
          </a:xfrm>
        </p:spPr>
        <p:txBody>
          <a:bodyPr/>
          <a:lstStyle/>
          <a:p>
            <a:r>
              <a:rPr lang="en-US" sz="3200" dirty="0" smtClean="0"/>
              <a:t>Pancasila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ideologi </a:t>
            </a:r>
            <a:r>
              <a:rPr lang="en-US" sz="3200" dirty="0" err="1" smtClean="0"/>
              <a:t>terbuka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36738"/>
            <a:ext cx="8229600" cy="4411662"/>
          </a:xfrm>
        </p:spPr>
        <p:txBody>
          <a:bodyPr/>
          <a:lstStyle/>
          <a:p>
            <a:r>
              <a:rPr lang="en-US" sz="2800" dirty="0" smtClean="0"/>
              <a:t>Ideologi Pancasila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actual, </a:t>
            </a:r>
            <a:r>
              <a:rPr lang="en-US" sz="2800" dirty="0" err="1" smtClean="0"/>
              <a:t>dinamis</a:t>
            </a:r>
            <a:endParaRPr lang="en-US" sz="2800" dirty="0" smtClean="0"/>
          </a:p>
          <a:p>
            <a:r>
              <a:rPr lang="en-US" sz="2800" dirty="0" err="1" smtClean="0"/>
              <a:t>Mampu</a:t>
            </a:r>
            <a:r>
              <a:rPr lang="en-US" sz="2800" dirty="0" smtClean="0"/>
              <a:t> </a:t>
            </a:r>
            <a:r>
              <a:rPr lang="en-US" sz="2800" dirty="0" err="1" smtClean="0"/>
              <a:t>menyelesaikan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perkembangan</a:t>
            </a:r>
            <a:r>
              <a:rPr lang="en-US" sz="2800" dirty="0" smtClean="0"/>
              <a:t> zaman, IPTEK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dinamika</a:t>
            </a:r>
            <a:r>
              <a:rPr lang="en-US" sz="2800" dirty="0" smtClean="0"/>
              <a:t> </a:t>
            </a:r>
            <a:r>
              <a:rPr lang="en-US" sz="2800" dirty="0" err="1" smtClean="0"/>
              <a:t>perkembangan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aspirasi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endParaRPr lang="en-US" sz="2800" dirty="0" smtClean="0"/>
          </a:p>
          <a:p>
            <a:r>
              <a:rPr lang="en-US" sz="2800" dirty="0" err="1" smtClean="0"/>
              <a:t>Keterbukaan</a:t>
            </a:r>
            <a:r>
              <a:rPr lang="en-US" sz="2800" dirty="0" smtClean="0"/>
              <a:t> Pancasila </a:t>
            </a:r>
            <a:r>
              <a:rPr lang="en-US" sz="2800" dirty="0" err="1" smtClean="0"/>
              <a:t>bukan</a:t>
            </a:r>
            <a:r>
              <a:rPr lang="en-US" sz="2800" dirty="0" smtClean="0"/>
              <a:t> </a:t>
            </a:r>
            <a:r>
              <a:rPr lang="en-US" sz="2800" dirty="0" err="1" smtClean="0"/>
              <a:t>berarti</a:t>
            </a:r>
            <a:r>
              <a:rPr lang="en-US" sz="2800" dirty="0" smtClean="0"/>
              <a:t>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nilai-nilai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terkandung</a:t>
            </a:r>
            <a:r>
              <a:rPr lang="en-US" sz="2800" dirty="0" smtClean="0"/>
              <a:t> </a:t>
            </a:r>
            <a:r>
              <a:rPr lang="en-US" sz="2800" dirty="0" err="1" smtClean="0"/>
              <a:t>didalamnya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0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411662"/>
          </a:xfrm>
        </p:spPr>
        <p:txBody>
          <a:bodyPr/>
          <a:lstStyle/>
          <a:p>
            <a:r>
              <a:rPr lang="en-US" sz="2800" dirty="0"/>
              <a:t>Mengeksplisitkan </a:t>
            </a:r>
            <a:r>
              <a:rPr lang="en-US" sz="2800" dirty="0" err="1"/>
              <a:t>wawasannya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konkrit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Memiliki </a:t>
            </a:r>
            <a:r>
              <a:rPr lang="en-US" sz="2800" dirty="0" err="1"/>
              <a:t>kemampuan</a:t>
            </a:r>
            <a:r>
              <a:rPr lang="en-US" sz="2800" dirty="0"/>
              <a:t> yang </a:t>
            </a:r>
            <a:r>
              <a:rPr lang="en-US" sz="2800" dirty="0" err="1"/>
              <a:t>reformatif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memecahkan</a:t>
            </a:r>
            <a:r>
              <a:rPr lang="en-US" sz="2800" dirty="0" smtClean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 smtClean="0"/>
              <a:t>aktual</a:t>
            </a:r>
            <a:r>
              <a:rPr lang="en-US" sz="2800" dirty="0" smtClean="0"/>
              <a:t> yang 	</a:t>
            </a:r>
            <a:r>
              <a:rPr lang="en-US" sz="2800" dirty="0" err="1" smtClean="0"/>
              <a:t>senantiasa</a:t>
            </a:r>
            <a:r>
              <a:rPr lang="en-US" sz="2800" dirty="0" smtClean="0"/>
              <a:t> </a:t>
            </a:r>
            <a:r>
              <a:rPr lang="en-US" sz="2800" dirty="0" err="1" smtClean="0"/>
              <a:t>berkembang</a:t>
            </a:r>
            <a:r>
              <a:rPr lang="en-US" sz="2800" dirty="0" smtClean="0"/>
              <a:t> </a:t>
            </a:r>
            <a:r>
              <a:rPr lang="en-US" sz="2800" dirty="0" err="1" smtClean="0"/>
              <a:t>seiring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	</a:t>
            </a:r>
            <a:r>
              <a:rPr lang="en-US" sz="2800" dirty="0" err="1" smtClean="0"/>
              <a:t>aspirasi</a:t>
            </a:r>
            <a:r>
              <a:rPr lang="en-US" sz="2800" dirty="0" smtClean="0"/>
              <a:t> </a:t>
            </a:r>
            <a:r>
              <a:rPr lang="en-US" sz="2800" dirty="0" err="1" smtClean="0"/>
              <a:t>rakyat</a:t>
            </a:r>
            <a:r>
              <a:rPr lang="en-US" sz="2800" dirty="0" smtClean="0"/>
              <a:t>, </a:t>
            </a:r>
            <a:r>
              <a:rPr lang="en-US" sz="2800" dirty="0" err="1" smtClean="0"/>
              <a:t>perkembangan</a:t>
            </a:r>
            <a:r>
              <a:rPr lang="en-US" sz="2800" dirty="0" smtClean="0"/>
              <a:t> IPTEK </a:t>
            </a:r>
            <a:r>
              <a:rPr lang="en-US" sz="2800" dirty="0" err="1" smtClean="0"/>
              <a:t>dan</a:t>
            </a:r>
            <a:r>
              <a:rPr lang="en-US" sz="2800" dirty="0" smtClean="0"/>
              <a:t> 	zaman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Curved Left Arrow 5"/>
          <p:cNvSpPr/>
          <p:nvPr/>
        </p:nvSpPr>
        <p:spPr bwMode="auto">
          <a:xfrm>
            <a:off x="7620000" y="1556792"/>
            <a:ext cx="696416" cy="115212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036"/>
            <a:ext cx="7543800" cy="930498"/>
          </a:xfrm>
        </p:spPr>
        <p:txBody>
          <a:bodyPr/>
          <a:lstStyle/>
          <a:p>
            <a:r>
              <a:rPr lang="en-US" sz="3600" dirty="0" err="1" smtClean="0"/>
              <a:t>Perbedaan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Ideologi </a:t>
            </a:r>
            <a:r>
              <a:rPr lang="en-US" sz="2800" dirty="0" err="1" smtClean="0"/>
              <a:t>terbuka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:</a:t>
            </a:r>
          </a:p>
          <a:p>
            <a:r>
              <a:rPr lang="en-US" sz="2800" dirty="0" err="1" smtClean="0"/>
              <a:t>inklusif</a:t>
            </a:r>
            <a:r>
              <a:rPr lang="en-US" sz="2800" dirty="0" smtClean="0"/>
              <a:t>,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totaliter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dipakai</a:t>
            </a:r>
            <a:r>
              <a:rPr lang="en-US" sz="2800" dirty="0" smtClean="0"/>
              <a:t> </a:t>
            </a:r>
            <a:r>
              <a:rPr lang="en-US" sz="2800" dirty="0" err="1" smtClean="0"/>
              <a:t>meligitimasi</a:t>
            </a:r>
            <a:r>
              <a:rPr lang="en-US" sz="2800" dirty="0" smtClean="0"/>
              <a:t> </a:t>
            </a:r>
            <a:r>
              <a:rPr lang="en-US" sz="2800" dirty="0" err="1" smtClean="0"/>
              <a:t>kekuasaan</a:t>
            </a:r>
            <a:r>
              <a:rPr lang="en-US" sz="2800" dirty="0" smtClean="0"/>
              <a:t> </a:t>
            </a:r>
            <a:r>
              <a:rPr lang="en-US" sz="2800" dirty="0" err="1" smtClean="0"/>
              <a:t>sekelompok</a:t>
            </a:r>
            <a:r>
              <a:rPr lang="en-US" sz="2800" dirty="0" smtClean="0"/>
              <a:t> orang </a:t>
            </a:r>
          </a:p>
          <a:p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demokratis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terbuka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Ideologi </a:t>
            </a:r>
            <a:r>
              <a:rPr lang="en-US" sz="2800" dirty="0" err="1" smtClean="0"/>
              <a:t>tertutup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:</a:t>
            </a:r>
          </a:p>
          <a:p>
            <a:r>
              <a:rPr lang="en-US" sz="2800" dirty="0" err="1" smtClean="0"/>
              <a:t>Otoriter</a:t>
            </a:r>
            <a:r>
              <a:rPr lang="en-US" sz="2800" dirty="0" smtClean="0"/>
              <a:t> (</a:t>
            </a:r>
            <a:r>
              <a:rPr lang="en-US" sz="2800" dirty="0" err="1" smtClean="0"/>
              <a:t>negara</a:t>
            </a:r>
            <a:r>
              <a:rPr lang="en-US" sz="2800" dirty="0" smtClean="0"/>
              <a:t> </a:t>
            </a:r>
            <a:r>
              <a:rPr lang="en-US" sz="2800" dirty="0" err="1" smtClean="0"/>
              <a:t>berlaku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penguasa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Totaliter</a:t>
            </a:r>
            <a:r>
              <a:rPr lang="en-US" sz="2800" dirty="0" smtClean="0"/>
              <a:t> (</a:t>
            </a:r>
            <a:r>
              <a:rPr lang="en-US" sz="2800" dirty="0" err="1" smtClean="0"/>
              <a:t>pemerintah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kekuasaannya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hak</a:t>
            </a:r>
            <a:r>
              <a:rPr lang="en-US" sz="2800" dirty="0" smtClean="0"/>
              <a:t> </a:t>
            </a:r>
            <a:r>
              <a:rPr lang="en-US" sz="2800" dirty="0" err="1" smtClean="0"/>
              <a:t>mutlak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mengatur</a:t>
            </a:r>
            <a:r>
              <a:rPr lang="en-US" sz="2800" dirty="0" smtClean="0"/>
              <a:t> di </a:t>
            </a:r>
            <a:r>
              <a:rPr lang="en-US" sz="2800" dirty="0" err="1" smtClean="0"/>
              <a:t>segala</a:t>
            </a:r>
            <a:r>
              <a:rPr lang="en-US" sz="2800" dirty="0" smtClean="0"/>
              <a:t> </a:t>
            </a:r>
            <a:r>
              <a:rPr lang="en-US" sz="2800" dirty="0" err="1" smtClean="0"/>
              <a:t>aspek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3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Pengertian Ideologi:</a:t>
            </a:r>
            <a:br>
              <a:rPr lang="en-US" sz="3200" smtClean="0"/>
            </a:br>
            <a:r>
              <a:rPr lang="en-US" sz="3200" smtClean="0">
                <a:solidFill>
                  <a:srgbClr val="FF3300"/>
                </a:solidFill>
              </a:rPr>
              <a:t>1. </a:t>
            </a:r>
            <a:r>
              <a:rPr lang="en-US" sz="3200" i="1" smtClean="0">
                <a:solidFill>
                  <a:srgbClr val="FF3300"/>
                </a:solidFill>
              </a:rPr>
              <a:t>Secara etimologis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i="1" smtClean="0">
                <a:solidFill>
                  <a:srgbClr val="FF3300"/>
                </a:solidFill>
              </a:rPr>
              <a:t>eidos</a:t>
            </a:r>
            <a:r>
              <a:rPr lang="en-US" sz="3600" i="1" smtClean="0"/>
              <a:t> </a:t>
            </a:r>
            <a:r>
              <a:rPr lang="en-US" sz="3600" smtClean="0"/>
              <a:t>(Yunani), </a:t>
            </a:r>
            <a:r>
              <a:rPr lang="en-US" sz="3600" i="1" smtClean="0"/>
              <a:t>idea</a:t>
            </a:r>
            <a:r>
              <a:rPr lang="en-US" sz="3600" smtClean="0"/>
              <a:t> (Latin) = pengertian dasar, ide, gagasan, konsep, cita-cita</a:t>
            </a:r>
          </a:p>
          <a:p>
            <a:pPr eaLnBrk="1" hangingPunct="1"/>
            <a:r>
              <a:rPr lang="en-US" sz="3600" smtClean="0">
                <a:solidFill>
                  <a:srgbClr val="FF3300"/>
                </a:solidFill>
              </a:rPr>
              <a:t>+ </a:t>
            </a:r>
            <a:r>
              <a:rPr lang="en-US" sz="3600" i="1" smtClean="0">
                <a:solidFill>
                  <a:srgbClr val="FF3300"/>
                </a:solidFill>
              </a:rPr>
              <a:t>logos</a:t>
            </a:r>
            <a:r>
              <a:rPr lang="en-US" sz="3600" i="1" smtClean="0"/>
              <a:t> </a:t>
            </a:r>
            <a:r>
              <a:rPr lang="en-US" sz="3600" smtClean="0"/>
              <a:t>= ilmu</a:t>
            </a:r>
          </a:p>
          <a:p>
            <a:pPr eaLnBrk="1" hangingPunct="1"/>
            <a:r>
              <a:rPr lang="en-US" sz="3600" smtClean="0"/>
              <a:t>Jadi </a:t>
            </a:r>
            <a:r>
              <a:rPr lang="en-US" sz="3600" smtClean="0">
                <a:solidFill>
                  <a:srgbClr val="FF3300"/>
                </a:solidFill>
              </a:rPr>
              <a:t>“ideologi”</a:t>
            </a:r>
            <a:r>
              <a:rPr lang="en-US" sz="3600" smtClean="0"/>
              <a:t> = pengetahuan tentang ide, ilmu tentang ide</a:t>
            </a:r>
            <a:endParaRPr lang="en-US" sz="36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114"/>
            <a:ext cx="7543800" cy="1295400"/>
          </a:xfrm>
        </p:spPr>
        <p:txBody>
          <a:bodyPr/>
          <a:lstStyle/>
          <a:p>
            <a:pPr algn="ctr"/>
            <a:r>
              <a:rPr lang="en-US" sz="3200" dirty="0" smtClean="0"/>
              <a:t>Nilai-nilai Pancasila yang </a:t>
            </a:r>
            <a:r>
              <a:rPr lang="en-US" sz="3200" dirty="0" err="1" smtClean="0"/>
              <a:t>terkandung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Ideologi Terbuka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7859216" cy="365395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hakekat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5 </a:t>
            </a:r>
            <a:r>
              <a:rPr lang="en-US" sz="2800" dirty="0" err="1" smtClean="0"/>
              <a:t>sila</a:t>
            </a:r>
            <a:r>
              <a:rPr lang="en-US" sz="2800" dirty="0" smtClean="0"/>
              <a:t> Pancasila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Nilai</a:t>
            </a:r>
            <a:r>
              <a:rPr lang="en-US" sz="2800" dirty="0" smtClean="0"/>
              <a:t> Instrumental, yang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arahan</a:t>
            </a:r>
            <a:r>
              <a:rPr lang="en-US" sz="2800" dirty="0" smtClean="0"/>
              <a:t>, </a:t>
            </a:r>
            <a:r>
              <a:rPr lang="en-US" sz="2800" dirty="0" err="1" smtClean="0"/>
              <a:t>kebijakan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, </a:t>
            </a:r>
            <a:r>
              <a:rPr lang="en-US" sz="2800" dirty="0" err="1" smtClean="0"/>
              <a:t>sasaran</a:t>
            </a:r>
            <a:r>
              <a:rPr lang="en-US" sz="2800" dirty="0" smtClean="0"/>
              <a:t> </a:t>
            </a:r>
            <a:r>
              <a:rPr lang="en-US" sz="2800" dirty="0" err="1" smtClean="0"/>
              <a:t>lembaga</a:t>
            </a:r>
            <a:r>
              <a:rPr lang="en-US" sz="2800" dirty="0" smtClean="0"/>
              <a:t> </a:t>
            </a:r>
            <a:r>
              <a:rPr lang="en-US" sz="2800" dirty="0" err="1" smtClean="0"/>
              <a:t>pelaksanaannya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Praktis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realisasi</a:t>
            </a:r>
            <a:r>
              <a:rPr lang="en-US" sz="2800" dirty="0" smtClean="0"/>
              <a:t> </a:t>
            </a:r>
            <a:r>
              <a:rPr lang="en-US" sz="2800" dirty="0" err="1" smtClean="0"/>
              <a:t>nilai-nilai</a:t>
            </a:r>
            <a:r>
              <a:rPr lang="en-US" sz="2800" dirty="0" smtClean="0"/>
              <a:t> instrumental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realisasi</a:t>
            </a:r>
            <a:r>
              <a:rPr lang="en-US" sz="2800" dirty="0" smtClean="0"/>
              <a:t> </a:t>
            </a:r>
            <a:r>
              <a:rPr lang="en-US" sz="2800" dirty="0" err="1" smtClean="0"/>
              <a:t>pengalaman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nyata</a:t>
            </a:r>
            <a:r>
              <a:rPr lang="en-US" sz="2800" dirty="0" smtClean="0"/>
              <a:t> (</a:t>
            </a:r>
            <a:r>
              <a:rPr lang="en-US" sz="2800" dirty="0" err="1" smtClean="0"/>
              <a:t>kehidupan</a:t>
            </a:r>
            <a:r>
              <a:rPr lang="en-US" sz="2800" dirty="0" smtClean="0"/>
              <a:t> </a:t>
            </a:r>
            <a:r>
              <a:rPr lang="en-US" sz="2800" dirty="0" err="1" smtClean="0"/>
              <a:t>sehari-hari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, </a:t>
            </a:r>
            <a:r>
              <a:rPr lang="en-US" sz="2800" dirty="0" err="1" smtClean="0"/>
              <a:t>berbangsa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bernegara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9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1026" name="Picture 1" descr="https://encrypted-tbn3.gstatic.com/images?q=tbn:ANd9GcQQEe5HAbKb3phMAeAzv6o0XHrEuCaCH2dIu5FVj3Xf_ruWXB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6704267" cy="516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6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661864" y="764704"/>
            <a:ext cx="7543800" cy="930498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Kekuatan</a:t>
            </a:r>
            <a:r>
              <a:rPr lang="en-US" sz="3200" dirty="0" smtClean="0">
                <a:solidFill>
                  <a:srgbClr val="FF0000"/>
                </a:solidFill>
              </a:rPr>
              <a:t> Ideologi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7543800" cy="288032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kualitas</a:t>
            </a:r>
            <a:r>
              <a:rPr lang="en-US" sz="2800" dirty="0" smtClean="0"/>
              <a:t> 3 </a:t>
            </a:r>
            <a:r>
              <a:rPr lang="en-US" sz="2800" dirty="0" err="1" smtClean="0"/>
              <a:t>dimensi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dimiliki</a:t>
            </a:r>
            <a:r>
              <a:rPr lang="en-US" sz="2800" dirty="0" smtClean="0"/>
              <a:t> </a:t>
            </a:r>
          </a:p>
          <a:p>
            <a:pPr eaLnBrk="1" hangingPunct="1"/>
            <a:r>
              <a:rPr lang="en-US" sz="2800" dirty="0" err="1" smtClean="0"/>
              <a:t>Dimensi</a:t>
            </a:r>
            <a:r>
              <a:rPr lang="en-US" sz="2800" dirty="0" smtClean="0"/>
              <a:t> </a:t>
            </a:r>
            <a:r>
              <a:rPr lang="en-US" sz="2800" dirty="0" err="1" smtClean="0"/>
              <a:t>realita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Dimensi</a:t>
            </a:r>
            <a:r>
              <a:rPr lang="en-US" sz="2800" dirty="0" smtClean="0"/>
              <a:t> </a:t>
            </a:r>
            <a:r>
              <a:rPr lang="en-US" sz="2800" dirty="0" err="1" smtClean="0"/>
              <a:t>idealisme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Dimensi </a:t>
            </a:r>
            <a:r>
              <a:rPr lang="en-US" sz="2800" dirty="0" err="1" smtClean="0"/>
              <a:t>fleksibilitas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7000924" cy="642942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TIGA DIMENSI KEKUATAN IDEOLOGI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8026" y="1412776"/>
            <a:ext cx="81439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800" dirty="0" smtClean="0"/>
              <a:t>Dimensi </a:t>
            </a:r>
            <a:r>
              <a:rPr lang="en-US" sz="2800" dirty="0" err="1" smtClean="0"/>
              <a:t>realita</a:t>
            </a:r>
            <a:r>
              <a:rPr lang="en-US" sz="2800" dirty="0" smtClean="0"/>
              <a:t>,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nilai-nilai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terkandung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ideologi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riil</a:t>
            </a:r>
            <a:r>
              <a:rPr lang="en-US" sz="2800" dirty="0" smtClean="0"/>
              <a:t> </a:t>
            </a:r>
            <a:r>
              <a:rPr lang="en-US" sz="2800" dirty="0" err="1" smtClean="0"/>
              <a:t>berakar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bangsanya</a:t>
            </a:r>
            <a:r>
              <a:rPr lang="en-US" sz="2800" dirty="0" smtClean="0"/>
              <a:t>   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endParaRPr lang="en-US" sz="2800" dirty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defRPr/>
            </a:pPr>
            <a:r>
              <a:rPr lang="en-US" sz="2800" dirty="0" smtClean="0"/>
              <a:t>                              </a:t>
            </a:r>
            <a:r>
              <a:rPr lang="en-US" sz="1600" dirty="0" err="1" smtClean="0"/>
              <a:t>bersumber</a:t>
            </a:r>
            <a:endParaRPr lang="en-US" sz="1600" dirty="0" smtClean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defRPr/>
            </a:pPr>
            <a:r>
              <a:rPr lang="en-US" sz="2800" dirty="0"/>
              <a:t> </a:t>
            </a:r>
            <a:r>
              <a:rPr lang="en-US" sz="2800" dirty="0" smtClean="0"/>
              <a:t>            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defRPr/>
            </a:pPr>
            <a:r>
              <a:rPr lang="en-US" sz="2800" dirty="0"/>
              <a:t>	</a:t>
            </a:r>
            <a:r>
              <a:rPr lang="en-US" sz="2800" dirty="0" err="1" smtClean="0"/>
              <a:t>Budaya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pengalaman</a:t>
            </a:r>
            <a:r>
              <a:rPr lang="en-US" sz="2800" dirty="0" smtClean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      </a:t>
            </a:r>
          </a:p>
        </p:txBody>
      </p:sp>
      <p:sp>
        <p:nvSpPr>
          <p:cNvPr id="3" name="Curved Down Arrow 2"/>
          <p:cNvSpPr/>
          <p:nvPr/>
        </p:nvSpPr>
        <p:spPr bwMode="auto">
          <a:xfrm>
            <a:off x="3131840" y="3068960"/>
            <a:ext cx="1800200" cy="792088"/>
          </a:xfrm>
          <a:prstGeom prst="curvedDownArrow">
            <a:avLst/>
          </a:prstGeom>
          <a:solidFill>
            <a:srgbClr val="C00000"/>
          </a:solidFill>
          <a:ln w="571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38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31081"/>
            <a:ext cx="8229600" cy="4411662"/>
          </a:xfrm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800" dirty="0"/>
              <a:t>Dimensi </a:t>
            </a:r>
            <a:r>
              <a:rPr lang="en-US" sz="2800" dirty="0" err="1"/>
              <a:t>idealisme</a:t>
            </a:r>
            <a:r>
              <a:rPr lang="en-US" sz="2800" dirty="0"/>
              <a:t>,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nilai-nilai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ideologi </a:t>
            </a:r>
            <a:r>
              <a:rPr lang="en-US" sz="2800" dirty="0" err="1"/>
              <a:t>mengandung</a:t>
            </a:r>
            <a:r>
              <a:rPr lang="en-US" sz="2800" dirty="0"/>
              <a:t> </a:t>
            </a:r>
            <a:r>
              <a:rPr lang="en-US" sz="2800" dirty="0" err="1"/>
              <a:t>idealisme</a:t>
            </a:r>
            <a:r>
              <a:rPr lang="en-US" sz="2800" dirty="0"/>
              <a:t>,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lambungan</a:t>
            </a:r>
            <a:r>
              <a:rPr lang="en-US" sz="2800" dirty="0"/>
              <a:t> </a:t>
            </a:r>
            <a:r>
              <a:rPr lang="en-US" sz="2800" dirty="0" err="1"/>
              <a:t>angan-angan</a:t>
            </a:r>
            <a:r>
              <a:rPr lang="en-US" sz="2800" dirty="0"/>
              <a:t> yang 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dirty="0" err="1"/>
              <a:t>harapan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masa </a:t>
            </a:r>
            <a:r>
              <a:rPr lang="en-US" sz="2800" dirty="0" err="1"/>
              <a:t>depan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		      </a:t>
            </a:r>
            <a:r>
              <a:rPr lang="en-US" sz="2000" dirty="0" err="1" smtClean="0"/>
              <a:t>melalui</a:t>
            </a:r>
            <a:endParaRPr lang="en-US" sz="2000" dirty="0" smtClean="0"/>
          </a:p>
          <a:p>
            <a:pPr marL="515938" indent="-51593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800" dirty="0" smtClean="0"/>
              <a:t>       </a:t>
            </a:r>
            <a:r>
              <a:rPr lang="en-US" sz="2800" dirty="0" err="1" smtClean="0"/>
              <a:t>perwujudan</a:t>
            </a:r>
            <a:r>
              <a:rPr lang="en-US" sz="2800" dirty="0" smtClean="0"/>
              <a:t>/</a:t>
            </a:r>
            <a:r>
              <a:rPr lang="en-US" sz="2800" dirty="0" err="1" smtClean="0"/>
              <a:t>pengalamannya</a:t>
            </a:r>
            <a:r>
              <a:rPr lang="en-US" sz="2800" dirty="0" smtClean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praktik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kehidupan</a:t>
            </a:r>
            <a:r>
              <a:rPr lang="en-US" sz="2800" dirty="0" smtClean="0"/>
              <a:t> </a:t>
            </a:r>
            <a:r>
              <a:rPr lang="en-US" sz="2800" dirty="0" err="1" smtClean="0"/>
              <a:t>bersama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dimensi</a:t>
            </a:r>
            <a:endParaRPr lang="en-US" sz="2800" dirty="0" smtClean="0"/>
          </a:p>
          <a:p>
            <a:pPr marL="515938" indent="-515938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800" dirty="0" smtClean="0"/>
          </a:p>
          <a:p>
            <a:pPr marL="515938" indent="-51593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harapan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/ </a:t>
            </a:r>
            <a:r>
              <a:rPr lang="en-US" sz="2400" dirty="0" err="1" smtClean="0"/>
              <a:t>golongan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masa </a:t>
            </a:r>
            <a:r>
              <a:rPr lang="en-US" sz="2400" dirty="0" err="1" smtClean="0"/>
              <a:t>depan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pengalaman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praktik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</a:t>
            </a:r>
            <a:r>
              <a:rPr lang="en-US" sz="2400" dirty="0" err="1" smtClean="0"/>
              <a:t>bersama</a:t>
            </a:r>
            <a:r>
              <a:rPr lang="en-US" sz="2400" dirty="0" smtClean="0"/>
              <a:t> </a:t>
            </a:r>
            <a:r>
              <a:rPr lang="en-US" sz="2400" dirty="0" err="1" smtClean="0"/>
              <a:t>sehari-hari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Curved Down Arrow 5"/>
          <p:cNvSpPr/>
          <p:nvPr/>
        </p:nvSpPr>
        <p:spPr bwMode="auto">
          <a:xfrm>
            <a:off x="3203848" y="2240868"/>
            <a:ext cx="1800200" cy="792088"/>
          </a:xfrm>
          <a:prstGeom prst="curvedDownArrow">
            <a:avLst/>
          </a:prstGeom>
          <a:solidFill>
            <a:srgbClr val="FFFF00"/>
          </a:solidFill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 flipH="1">
            <a:off x="4149667" y="4221088"/>
            <a:ext cx="422333" cy="43204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23" y="908720"/>
            <a:ext cx="8229600" cy="4411662"/>
          </a:xfrm>
        </p:spPr>
        <p:txBody>
          <a:bodyPr/>
          <a:lstStyle/>
          <a:p>
            <a:r>
              <a:rPr lang="en-US" sz="2800" dirty="0"/>
              <a:t>Dimensi </a:t>
            </a:r>
            <a:r>
              <a:rPr lang="en-US" sz="2800" dirty="0" err="1"/>
              <a:t>fleksibilitas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)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/>
              <a:t>ideologi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keluwesan</a:t>
            </a:r>
            <a:r>
              <a:rPr lang="en-US" sz="2800" dirty="0"/>
              <a:t> yang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dirty="0" err="1"/>
              <a:t>merangsang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pemikiran-pemikiran</a:t>
            </a:r>
            <a:r>
              <a:rPr lang="en-US" sz="2800" dirty="0"/>
              <a:t> </a:t>
            </a:r>
            <a:r>
              <a:rPr lang="en-US" sz="2800" dirty="0" err="1" smtClean="0"/>
              <a:t>baru</a:t>
            </a:r>
            <a:r>
              <a:rPr lang="en-US" sz="2800" dirty="0" smtClean="0"/>
              <a:t> yang </a:t>
            </a:r>
            <a:r>
              <a:rPr lang="en-US" sz="2800" dirty="0" err="1" smtClean="0"/>
              <a:t>relevan</a:t>
            </a:r>
            <a:r>
              <a:rPr lang="en-US" sz="2800" dirty="0" smtClean="0"/>
              <a:t>, </a:t>
            </a:r>
            <a:r>
              <a:rPr lang="en-US" sz="2800" dirty="0" err="1" smtClean="0"/>
              <a:t>mewarnai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perkembangan</a:t>
            </a:r>
            <a:r>
              <a:rPr lang="en-US" sz="2800" dirty="0" smtClean="0"/>
              <a:t> zaman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			      </a:t>
            </a:r>
            <a:r>
              <a:rPr lang="en-US" sz="2000" dirty="0" err="1" smtClean="0"/>
              <a:t>tanpa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menghilangkan</a:t>
            </a:r>
            <a:r>
              <a:rPr lang="en-US" dirty="0" smtClean="0"/>
              <a:t>/</a:t>
            </a:r>
            <a:r>
              <a:rPr lang="en-US" dirty="0" err="1" smtClean="0"/>
              <a:t>mengingkari</a:t>
            </a:r>
            <a:r>
              <a:rPr lang="en-US" dirty="0" smtClean="0"/>
              <a:t> </a:t>
            </a:r>
            <a:r>
              <a:rPr lang="en-US" dirty="0" err="1" smtClean="0"/>
              <a:t>jati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yang 	 </a:t>
            </a:r>
            <a:r>
              <a:rPr lang="en-US" dirty="0" err="1" smtClean="0"/>
              <a:t>terkandung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Curved Down Arrow 5"/>
          <p:cNvSpPr/>
          <p:nvPr/>
        </p:nvSpPr>
        <p:spPr bwMode="auto">
          <a:xfrm>
            <a:off x="3347864" y="3356992"/>
            <a:ext cx="1800200" cy="792088"/>
          </a:xfrm>
          <a:prstGeom prst="curvedDownArrow">
            <a:avLst/>
          </a:prstGeom>
          <a:solidFill>
            <a:srgbClr val="FFFF00"/>
          </a:solidFill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1295400"/>
          </a:xfrm>
        </p:spPr>
        <p:txBody>
          <a:bodyPr/>
          <a:lstStyle/>
          <a:p>
            <a:r>
              <a:rPr lang="en-US" sz="3200" dirty="0" err="1" smtClean="0"/>
              <a:t>Menjaga</a:t>
            </a:r>
            <a:r>
              <a:rPr lang="en-US" sz="3200" dirty="0" smtClean="0"/>
              <a:t> </a:t>
            </a:r>
            <a:r>
              <a:rPr lang="en-US" sz="3200" dirty="0" err="1" smtClean="0"/>
              <a:t>nilai-nilai</a:t>
            </a:r>
            <a:r>
              <a:rPr lang="en-US" sz="3200" dirty="0" smtClean="0"/>
              <a:t> Pancasila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11662"/>
          </a:xfrm>
        </p:spPr>
        <p:txBody>
          <a:bodyPr/>
          <a:lstStyle/>
          <a:p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(</a:t>
            </a:r>
            <a:r>
              <a:rPr lang="en-US" sz="2400" dirty="0" err="1" smtClean="0"/>
              <a:t>mata</a:t>
            </a:r>
            <a:r>
              <a:rPr lang="en-US" sz="2400" dirty="0" smtClean="0"/>
              <a:t> </a:t>
            </a:r>
            <a:r>
              <a:rPr lang="en-US" sz="2400" dirty="0" err="1" smtClean="0"/>
              <a:t>pelajaran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Pancasila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</a:t>
            </a:r>
            <a:r>
              <a:rPr lang="en-US" sz="2400" dirty="0" err="1" smtClean="0"/>
              <a:t>pendidikan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PT)</a:t>
            </a:r>
          </a:p>
          <a:p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memasyarakatkan</a:t>
            </a:r>
            <a:r>
              <a:rPr lang="en-US" sz="2400" dirty="0" smtClean="0"/>
              <a:t> Pancasila </a:t>
            </a:r>
          </a:p>
          <a:p>
            <a:r>
              <a:rPr lang="en-US" sz="2400" dirty="0" err="1" smtClean="0"/>
              <a:t>Menerapkan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</a:t>
            </a:r>
            <a:r>
              <a:rPr lang="en-US" sz="2400" dirty="0" err="1" smtClean="0"/>
              <a:t>sehari-hari</a:t>
            </a:r>
            <a:endParaRPr lang="en-US" sz="2400" dirty="0" smtClean="0"/>
          </a:p>
          <a:p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sanksi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Pancasila</a:t>
            </a:r>
          </a:p>
          <a:p>
            <a:r>
              <a:rPr lang="en-US" sz="2400" dirty="0" err="1" smtClean="0"/>
              <a:t>Menolak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tegas</a:t>
            </a:r>
            <a:r>
              <a:rPr lang="en-US" sz="2400" dirty="0" smtClean="0"/>
              <a:t> </a:t>
            </a:r>
            <a:r>
              <a:rPr lang="en-US" sz="2400" dirty="0" err="1" smtClean="0"/>
              <a:t>faham-faham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bertentangan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Pancasila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3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7000924" cy="642942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PANCASILA DAN IDEOLOGI DUNIA LAIN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2910" y="1643050"/>
            <a:ext cx="70009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t-IT" sz="2400" dirty="0" smtClean="0"/>
              <a:t>Pancasila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Liberalisme</a:t>
            </a:r>
            <a:endParaRPr lang="en-US" sz="2400" dirty="0" smtClean="0"/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Komunisme</a:t>
            </a:r>
            <a:endParaRPr lang="en-US" sz="2400" dirty="0" smtClean="0"/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Agama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96338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611560" y="456365"/>
            <a:ext cx="7543800" cy="1295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3300"/>
                </a:solidFill>
              </a:rPr>
              <a:t> Ideologi menurut Destutt de Tracy (1754-1836)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229600" cy="4411662"/>
          </a:xfrm>
        </p:spPr>
        <p:txBody>
          <a:bodyPr/>
          <a:lstStyle/>
          <a:p>
            <a:pPr algn="ctr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i="1" dirty="0" smtClean="0"/>
              <a:t>	</a:t>
            </a:r>
            <a:r>
              <a:rPr lang="en-US" sz="3200" i="1" dirty="0" smtClean="0"/>
              <a:t>“Program yang </a:t>
            </a:r>
            <a:r>
              <a:rPr lang="en-US" sz="3200" i="1" dirty="0" err="1" smtClean="0"/>
              <a:t>dapat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diharapkan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membawa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perubahan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institusional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dalam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masyarakat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Perancis</a:t>
            </a:r>
            <a:r>
              <a:rPr lang="en-US" sz="3200" i="1" dirty="0" smtClean="0"/>
              <a:t>”</a:t>
            </a:r>
            <a:r>
              <a:rPr lang="en-US" sz="3200" dirty="0" smtClean="0"/>
              <a:t> </a:t>
            </a:r>
            <a:endParaRPr lang="en-US" sz="4000" dirty="0" smtClean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err="1" smtClean="0"/>
              <a:t>Pandangan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dicemooh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Napoleon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dianggap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khayalan</a:t>
            </a:r>
            <a:r>
              <a:rPr lang="en-US" sz="2400" dirty="0" smtClean="0"/>
              <a:t> </a:t>
            </a:r>
            <a:r>
              <a:rPr lang="en-US" sz="2400" dirty="0" err="1" smtClean="0"/>
              <a:t>belaka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3300"/>
                </a:solidFill>
              </a:rPr>
              <a:t> Ideologi menurut Marx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“ideologi” = </a:t>
            </a:r>
            <a:r>
              <a:rPr lang="en-US" sz="2800" i="1" dirty="0" err="1" smtClean="0"/>
              <a:t>tidak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objektif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penuh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kebohongan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tetapi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menguntungkan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kekuasaan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tertentu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dalam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masyarakat</a:t>
            </a:r>
            <a:endParaRPr lang="en-US" sz="3600" dirty="0" smtClean="0"/>
          </a:p>
          <a:p>
            <a:pPr algn="ctr" eaLnBrk="1" hangingPunct="1">
              <a:lnSpc>
                <a:spcPct val="90000"/>
              </a:lnSpc>
            </a:pPr>
            <a:r>
              <a:rPr lang="en-US" sz="2800" dirty="0" smtClean="0"/>
              <a:t>ideologi --&gt;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pandangan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kepentingan</a:t>
            </a:r>
            <a:r>
              <a:rPr lang="en-US" sz="2800" dirty="0" smtClean="0"/>
              <a:t> </a:t>
            </a:r>
            <a:r>
              <a:rPr lang="en-US" sz="2800" dirty="0" err="1" smtClean="0"/>
              <a:t>golongan</a:t>
            </a:r>
            <a:r>
              <a:rPr lang="en-US" sz="2800" dirty="0" smtClean="0"/>
              <a:t> / </a:t>
            </a:r>
            <a:r>
              <a:rPr lang="en-US" sz="2800" dirty="0" err="1" smtClean="0"/>
              <a:t>kelas</a:t>
            </a:r>
            <a:r>
              <a:rPr lang="en-US" sz="2800" dirty="0" smtClean="0"/>
              <a:t> social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en-US" sz="2800" dirty="0" err="1" smtClean="0"/>
              <a:t>politik</a:t>
            </a:r>
            <a:r>
              <a:rPr lang="en-US" sz="2800" dirty="0" smtClean="0"/>
              <a:t>, social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sosial</a:t>
            </a:r>
            <a:r>
              <a:rPr lang="en-US" sz="2800" dirty="0" smtClean="0"/>
              <a:t> </a:t>
            </a:r>
            <a:r>
              <a:rPr lang="en-US" sz="2800" dirty="0" err="1" smtClean="0"/>
              <a:t>ekonomi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ideologi --&gt;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kapitalis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membela</a:t>
            </a:r>
            <a:r>
              <a:rPr lang="en-US" sz="2800" dirty="0"/>
              <a:t> </a:t>
            </a:r>
            <a:r>
              <a:rPr lang="en-US" sz="2800" dirty="0" err="1"/>
              <a:t>kapitalisme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xfrm>
            <a:off x="539552" y="836712"/>
            <a:ext cx="7543800" cy="1295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3300"/>
                </a:solidFill>
              </a:rPr>
              <a:t> Ideologi menurut pengertian umum: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348880"/>
            <a:ext cx="6419056" cy="314989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i="1" dirty="0" smtClean="0"/>
              <a:t>	</a:t>
            </a:r>
            <a:r>
              <a:rPr lang="en-US" sz="2800" dirty="0" smtClean="0"/>
              <a:t>Kumpulan </a:t>
            </a:r>
            <a:r>
              <a:rPr lang="en-US" sz="2800" dirty="0" err="1" smtClean="0">
                <a:solidFill>
                  <a:srgbClr val="FF3300"/>
                </a:solidFill>
              </a:rPr>
              <a:t>gagasan</a:t>
            </a:r>
            <a:r>
              <a:rPr lang="en-US" sz="2800" dirty="0" smtClean="0">
                <a:solidFill>
                  <a:srgbClr val="FF3300"/>
                </a:solidFill>
              </a:rPr>
              <a:t>, ide, keyakinan, </a:t>
            </a:r>
            <a:r>
              <a:rPr lang="en-US" sz="2800" dirty="0" err="1" smtClean="0">
                <a:solidFill>
                  <a:srgbClr val="FF3300"/>
                </a:solidFill>
              </a:rPr>
              <a:t>dan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kepercayaan</a:t>
            </a:r>
            <a:r>
              <a:rPr lang="en-US" sz="2800" dirty="0" smtClean="0"/>
              <a:t> yang </a:t>
            </a:r>
            <a:r>
              <a:rPr lang="en-US" sz="2800" dirty="0" err="1" smtClean="0">
                <a:solidFill>
                  <a:srgbClr val="FF3300"/>
                </a:solidFill>
              </a:rPr>
              <a:t>menyeluruh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sistematis</a:t>
            </a:r>
            <a:r>
              <a:rPr lang="en-US" sz="2800" dirty="0" smtClean="0">
                <a:solidFill>
                  <a:srgbClr val="FF3300"/>
                </a:solidFill>
              </a:rPr>
              <a:t>,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menyangkut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mengatur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tingkah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laku</a:t>
            </a:r>
            <a:r>
              <a:rPr lang="en-US" sz="2800" dirty="0" smtClean="0"/>
              <a:t> </a:t>
            </a:r>
            <a:r>
              <a:rPr lang="en-US" sz="2800" dirty="0" err="1" smtClean="0"/>
              <a:t>sekelompok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berbagai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bidang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kehidupan</a:t>
            </a:r>
            <a:r>
              <a:rPr lang="en-US" sz="2800" i="1" dirty="0" smtClean="0"/>
              <a:t>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683568" y="908720"/>
            <a:ext cx="6899076" cy="1295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PERKEMBANGAN IDEOLOGI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kasus</a:t>
            </a:r>
            <a:r>
              <a:rPr lang="en-US" sz="3200" dirty="0" smtClean="0"/>
              <a:t> di </a:t>
            </a:r>
            <a:r>
              <a:rPr lang="en-US" sz="3200" dirty="0" err="1" smtClean="0"/>
              <a:t>Eropa</a:t>
            </a:r>
            <a:r>
              <a:rPr lang="en-US" sz="3200" dirty="0" smtClean="0"/>
              <a:t>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5556" y="2420888"/>
            <a:ext cx="6707088" cy="3149897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Eropa</a:t>
            </a:r>
            <a:r>
              <a:rPr lang="en-US" sz="3200" dirty="0" smtClean="0"/>
              <a:t> </a:t>
            </a:r>
            <a:r>
              <a:rPr lang="en-US" sz="3200" dirty="0" err="1" smtClean="0"/>
              <a:t>Kuno</a:t>
            </a:r>
            <a:endParaRPr lang="en-US" sz="3200" dirty="0" smtClean="0"/>
          </a:p>
          <a:p>
            <a:pPr eaLnBrk="1" hangingPunct="1"/>
            <a:r>
              <a:rPr lang="en-US" sz="3200" dirty="0" err="1" smtClean="0"/>
              <a:t>Eropa</a:t>
            </a:r>
            <a:r>
              <a:rPr lang="en-US" sz="3200" dirty="0" smtClean="0"/>
              <a:t> Abad </a:t>
            </a:r>
            <a:r>
              <a:rPr lang="en-US" sz="3200" dirty="0" err="1" smtClean="0"/>
              <a:t>Pertengahan</a:t>
            </a:r>
            <a:endParaRPr lang="en-US" sz="3200" dirty="0" smtClean="0"/>
          </a:p>
          <a:p>
            <a:pPr eaLnBrk="1" hangingPunct="1"/>
            <a:r>
              <a:rPr lang="en-US" sz="3200" dirty="0" err="1" smtClean="0"/>
              <a:t>Eropa</a:t>
            </a:r>
            <a:r>
              <a:rPr lang="en-US" sz="3200" dirty="0" smtClean="0"/>
              <a:t> Modern</a:t>
            </a:r>
          </a:p>
          <a:p>
            <a:pPr eaLnBrk="1" hangingPunct="1"/>
            <a:r>
              <a:rPr lang="en-US" sz="3200" dirty="0" err="1" smtClean="0"/>
              <a:t>Eropa</a:t>
            </a:r>
            <a:r>
              <a:rPr lang="en-US" sz="3200" dirty="0" smtClean="0"/>
              <a:t> </a:t>
            </a:r>
            <a:r>
              <a:rPr lang="en-US" sz="3200" dirty="0" err="1" smtClean="0"/>
              <a:t>Kontemporer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chemeClr val="bg2"/>
                </a:solidFill>
              </a:rPr>
              <a:t>Eropa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 err="1" smtClean="0">
                <a:solidFill>
                  <a:schemeClr val="bg2"/>
                </a:solidFill>
              </a:rPr>
              <a:t>Kuno</a:t>
            </a:r>
            <a:endParaRPr lang="en-US" sz="3200" dirty="0" smtClean="0">
              <a:solidFill>
                <a:schemeClr val="bg2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837488" cy="4495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Terbaur dengan jenis pengetahuan lain</a:t>
            </a:r>
          </a:p>
          <a:p>
            <a:pPr eaLnBrk="1" hangingPunct="1"/>
            <a:r>
              <a:rPr lang="en-US" sz="2400" dirty="0" smtClean="0"/>
              <a:t>Fokus inti:</a:t>
            </a:r>
          </a:p>
          <a:p>
            <a:pPr lvl="1" eaLnBrk="1" hangingPunct="1"/>
            <a:r>
              <a:rPr lang="en-US" sz="2400" dirty="0" smtClean="0"/>
              <a:t>Sumber kekuasaan, kekuatan, legitimasi, dan kedaulatan</a:t>
            </a:r>
          </a:p>
          <a:p>
            <a:pPr eaLnBrk="1" hangingPunct="1"/>
            <a:r>
              <a:rPr lang="en-US" sz="2400" dirty="0" smtClean="0"/>
              <a:t>Contoh:</a:t>
            </a:r>
          </a:p>
          <a:p>
            <a:pPr lvl="1" eaLnBrk="1" hangingPunct="1"/>
            <a:r>
              <a:rPr lang="en-US" sz="2400" dirty="0" smtClean="0"/>
              <a:t>Ideologi Athena, Sparta, Romawi Kuno</a:t>
            </a:r>
          </a:p>
          <a:p>
            <a:pPr lvl="1" eaLnBrk="1" hangingPunct="1"/>
            <a:r>
              <a:rPr lang="en-US" sz="2400" dirty="0" smtClean="0"/>
              <a:t>Ideologi Politeis</a:t>
            </a:r>
          </a:p>
          <a:p>
            <a:pPr lvl="1" eaLnBrk="1" hangingPunct="1"/>
            <a:r>
              <a:rPr lang="en-US" sz="2400" dirty="0" smtClean="0"/>
              <a:t>Ideologi monoteis</a:t>
            </a:r>
          </a:p>
          <a:p>
            <a:pPr lvl="1" eaLnBrk="1" hangingPunct="1"/>
            <a:r>
              <a:rPr lang="en-US" dirty="0" smtClean="0"/>
              <a:t>Ideologi kosmologis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chemeClr val="bg2"/>
                </a:solidFill>
              </a:rPr>
              <a:t>Eropa</a:t>
            </a:r>
            <a:r>
              <a:rPr lang="en-US" sz="3200" dirty="0" smtClean="0">
                <a:solidFill>
                  <a:schemeClr val="bg2"/>
                </a:solidFill>
              </a:rPr>
              <a:t> Abad Tengah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7128792" cy="2952328"/>
          </a:xfrm>
        </p:spPr>
        <p:txBody>
          <a:bodyPr/>
          <a:lstStyle/>
          <a:p>
            <a:pPr eaLnBrk="1" hangingPunct="1"/>
            <a:r>
              <a:rPr lang="id-ID" sz="2800" dirty="0" smtClean="0"/>
              <a:t>Ideologi masih t</a:t>
            </a:r>
            <a:r>
              <a:rPr lang="en-US" sz="2800" dirty="0" err="1" smtClean="0"/>
              <a:t>erbaur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pengetahuan</a:t>
            </a:r>
            <a:r>
              <a:rPr lang="en-US" sz="2800" dirty="0" smtClean="0"/>
              <a:t> agama, </a:t>
            </a:r>
            <a:r>
              <a:rPr lang="en-US" sz="2800" dirty="0" err="1" smtClean="0"/>
              <a:t>filsafat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teologi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Agama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kekuasaan</a:t>
            </a:r>
            <a:r>
              <a:rPr lang="en-US" sz="2800" dirty="0" smtClean="0"/>
              <a:t>, </a:t>
            </a:r>
            <a:r>
              <a:rPr lang="en-US" sz="2800" dirty="0" err="1" smtClean="0"/>
              <a:t>kekuatan</a:t>
            </a:r>
            <a:r>
              <a:rPr lang="en-US" sz="2800" dirty="0" smtClean="0"/>
              <a:t>, </a:t>
            </a:r>
            <a:r>
              <a:rPr lang="en-US" sz="2800" dirty="0" err="1" smtClean="0"/>
              <a:t>legitimasi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kedaulatan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7543800" cy="1218530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chemeClr val="bg2"/>
                </a:solidFill>
              </a:rPr>
              <a:t>Eropa</a:t>
            </a:r>
            <a:r>
              <a:rPr lang="en-US" sz="3200" dirty="0" smtClean="0">
                <a:solidFill>
                  <a:schemeClr val="bg2"/>
                </a:solidFill>
              </a:rPr>
              <a:t> Modern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855" y="2060848"/>
            <a:ext cx="7058490" cy="2232248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Ideologi </a:t>
            </a:r>
            <a:r>
              <a:rPr lang="en-US" sz="3200" dirty="0" err="1" smtClean="0"/>
              <a:t>tampil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pengetahuan</a:t>
            </a:r>
            <a:r>
              <a:rPr lang="en-US" sz="3200" dirty="0" smtClean="0"/>
              <a:t> </a:t>
            </a:r>
            <a:r>
              <a:rPr lang="en-US" sz="3200" dirty="0" err="1" smtClean="0"/>
              <a:t>eksplisit</a:t>
            </a:r>
            <a:r>
              <a:rPr lang="en-US" sz="3200" dirty="0" smtClean="0"/>
              <a:t> </a:t>
            </a:r>
            <a:r>
              <a:rPr lang="en-US" sz="3200" dirty="0" err="1" smtClean="0"/>
              <a:t>terbaur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filsafat</a:t>
            </a:r>
            <a:r>
              <a:rPr lang="en-US" sz="3200" dirty="0" smtClean="0"/>
              <a:t> modern</a:t>
            </a:r>
          </a:p>
        </p:txBody>
      </p:sp>
      <p:pic>
        <p:nvPicPr>
          <p:cNvPr id="4" name="Picture 2" descr="https://encrypted-tbn3.gstatic.com/images?q=tbn:ANd9GcQ2ReYWwHVCVJGro-GTn7cd5oWq3XZklOIWm-D964qJLH4arzFu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3717032"/>
            <a:ext cx="280412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>
          <a:xfrm>
            <a:off x="845294" y="764704"/>
            <a:ext cx="7543800" cy="74672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Contoh</a:t>
            </a:r>
            <a:r>
              <a:rPr lang="en-US" sz="3200" dirty="0" smtClean="0"/>
              <a:t> Ideologi Modern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844824"/>
            <a:ext cx="7056784" cy="410445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Ideologi non </a:t>
            </a:r>
            <a:r>
              <a:rPr lang="en-US" dirty="0" err="1" smtClean="0"/>
              <a:t>dan</a:t>
            </a:r>
            <a:r>
              <a:rPr lang="en-US" dirty="0" smtClean="0"/>
              <a:t> anti-</a:t>
            </a:r>
            <a:r>
              <a:rPr lang="en-US" dirty="0" err="1" smtClean="0"/>
              <a:t>keagamaan</a:t>
            </a:r>
            <a:r>
              <a:rPr lang="en-US" dirty="0" smtClean="0"/>
              <a:t> (</a:t>
            </a:r>
            <a:r>
              <a:rPr lang="en-US" dirty="0" err="1" smtClean="0"/>
              <a:t>sekuler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Ideologi </a:t>
            </a:r>
            <a:r>
              <a:rPr lang="en-US" dirty="0" err="1" smtClean="0"/>
              <a:t>Ateis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Ideologi </a:t>
            </a:r>
            <a:r>
              <a:rPr lang="en-US" dirty="0" err="1" smtClean="0"/>
              <a:t>keagamaan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Ideologi </a:t>
            </a:r>
            <a:r>
              <a:rPr lang="en-US" dirty="0" err="1" smtClean="0"/>
              <a:t>kemajuan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Ideologi </a:t>
            </a:r>
            <a:r>
              <a:rPr lang="en-US" dirty="0" err="1" smtClean="0"/>
              <a:t>Kemanusiaan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Ideologi </a:t>
            </a:r>
            <a:r>
              <a:rPr lang="en-US" dirty="0" err="1" smtClean="0"/>
              <a:t>Penaklukan</a:t>
            </a:r>
            <a:r>
              <a:rPr lang="en-US" dirty="0" smtClean="0"/>
              <a:t>/</a:t>
            </a:r>
            <a:r>
              <a:rPr lang="en-US" dirty="0" err="1" smtClean="0"/>
              <a:t>kekuatan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Ideologi </a:t>
            </a:r>
            <a:r>
              <a:rPr lang="en-US" dirty="0" err="1" smtClean="0"/>
              <a:t>Perang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Ideologi </a:t>
            </a:r>
            <a:r>
              <a:rPr lang="en-US" dirty="0" err="1" smtClean="0"/>
              <a:t>Damai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543800" cy="930498"/>
          </a:xfrm>
        </p:spPr>
        <p:txBody>
          <a:bodyPr/>
          <a:lstStyle/>
          <a:p>
            <a:pPr eaLnBrk="1" hangingPunct="1"/>
            <a:r>
              <a:rPr lang="en-US" sz="3200" dirty="0" err="1" smtClean="0">
                <a:solidFill>
                  <a:schemeClr val="bg2"/>
                </a:solidFill>
              </a:rPr>
              <a:t>Eropa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 err="1" smtClean="0">
                <a:solidFill>
                  <a:schemeClr val="bg2"/>
                </a:solidFill>
              </a:rPr>
              <a:t>Kontemporer</a:t>
            </a:r>
            <a:endParaRPr lang="en-US" sz="3200" dirty="0" smtClean="0">
              <a:solidFill>
                <a:schemeClr val="bg2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960" y="1988840"/>
            <a:ext cx="7222279" cy="237626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dirty="0" smtClean="0"/>
              <a:t>	</a:t>
            </a:r>
            <a:endParaRPr lang="en-US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3608" y="1284146"/>
            <a:ext cx="56886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err="1"/>
              <a:t>Perkembangan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lanjut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</a:p>
          <a:p>
            <a:pPr lvl="1" eaLnBrk="1" hangingPunct="1"/>
            <a:r>
              <a:rPr lang="en-US" sz="2800" dirty="0" err="1"/>
              <a:t>kapitalisme</a:t>
            </a:r>
            <a:r>
              <a:rPr lang="en-US" sz="2800" dirty="0"/>
              <a:t>, </a:t>
            </a:r>
          </a:p>
          <a:p>
            <a:pPr lvl="1" eaLnBrk="1" hangingPunct="1"/>
            <a:r>
              <a:rPr lang="en-US" sz="2800" dirty="0" err="1"/>
              <a:t>liberalisme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</a:p>
          <a:p>
            <a:pPr lvl="1" eaLnBrk="1" hangingPunct="1"/>
            <a:r>
              <a:rPr lang="en-US" sz="2800" dirty="0" err="1"/>
              <a:t>sosialisme</a:t>
            </a:r>
            <a:endParaRPr lang="en-US" sz="2800" dirty="0"/>
          </a:p>
          <a:p>
            <a:pPr eaLnBrk="1" hangingPunct="1"/>
            <a:r>
              <a:rPr lang="en-US" sz="2800" dirty="0" err="1"/>
              <a:t>Berbaur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:</a:t>
            </a:r>
          </a:p>
          <a:p>
            <a:pPr lvl="1" eaLnBrk="1" hangingPunct="1"/>
            <a:r>
              <a:rPr lang="en-US" sz="2800" dirty="0" err="1"/>
              <a:t>ilmu</a:t>
            </a:r>
            <a:r>
              <a:rPr lang="en-US" sz="2800" dirty="0"/>
              <a:t>, </a:t>
            </a:r>
          </a:p>
          <a:p>
            <a:pPr lvl="1" eaLnBrk="1" hangingPunct="1"/>
            <a:r>
              <a:rPr lang="en-US" sz="2800" dirty="0" err="1"/>
              <a:t>filsafat</a:t>
            </a:r>
            <a:r>
              <a:rPr lang="en-US" sz="2800" dirty="0"/>
              <a:t>, </a:t>
            </a:r>
          </a:p>
          <a:p>
            <a:pPr lvl="1" eaLnBrk="1" hangingPunct="1"/>
            <a:r>
              <a:rPr lang="en-US" sz="2800" dirty="0" err="1"/>
              <a:t>theologi</a:t>
            </a:r>
            <a:r>
              <a:rPr lang="en-US" sz="2800" dirty="0"/>
              <a:t>, </a:t>
            </a:r>
          </a:p>
          <a:p>
            <a:pPr lvl="1" eaLnBrk="1" hangingPunct="1"/>
            <a:r>
              <a:rPr lang="en-US" sz="2800" dirty="0" err="1"/>
              <a:t>teknologi</a:t>
            </a:r>
            <a:r>
              <a:rPr lang="en-US" sz="2800" dirty="0"/>
              <a:t>, </a:t>
            </a:r>
          </a:p>
          <a:p>
            <a:pPr lvl="1" eaLnBrk="1" hangingPunct="1"/>
            <a:r>
              <a:rPr lang="en-US" sz="2800" dirty="0" err="1"/>
              <a:t>ekonomi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politik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 rot="-1997551">
            <a:off x="3235325" y="2828925"/>
            <a:ext cx="1477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0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C.KALIMANTAN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596188" y="3362325"/>
            <a:ext cx="1125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0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IRIAN JAYA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259513" y="2828925"/>
            <a:ext cx="11255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MALUKU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627688" y="4581525"/>
            <a:ext cx="12652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E.NUSA TENGGARA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149725" y="4581525"/>
            <a:ext cx="1266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W.NUSA TENGGARA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010025" y="4124325"/>
            <a:ext cx="12652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BALI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446463" y="3895725"/>
            <a:ext cx="1266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E.JAVA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884488" y="3819525"/>
            <a:ext cx="12652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C.JAVA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 rot="695877">
            <a:off x="2390775" y="4048125"/>
            <a:ext cx="1266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0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W.JAVA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601913" y="4429125"/>
            <a:ext cx="1266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DI YOGYAKARTA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 rot="643437">
            <a:off x="5419725" y="3667125"/>
            <a:ext cx="12652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SE.SULAWESI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852988" y="2813050"/>
            <a:ext cx="1266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C.SULAWESI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 rot="-969986">
            <a:off x="5200650" y="2371725"/>
            <a:ext cx="1266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N.SULAWESI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687513" y="3057525"/>
            <a:ext cx="1266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0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JAMBI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476375" y="2524125"/>
            <a:ext cx="1266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0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RIAU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 rot="2465336">
            <a:off x="1346200" y="3746500"/>
            <a:ext cx="1266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BENGKULU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 rot="3164640">
            <a:off x="813594" y="3183732"/>
            <a:ext cx="13716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W.SUMATRA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 rot="1057673">
            <a:off x="777875" y="1914525"/>
            <a:ext cx="1266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DI ACEH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101" name="Freeform 21"/>
          <p:cNvSpPr>
            <a:spLocks/>
          </p:cNvSpPr>
          <p:nvPr/>
        </p:nvSpPr>
        <p:spPr bwMode="auto">
          <a:xfrm>
            <a:off x="3941763" y="4284663"/>
            <a:ext cx="227012" cy="142875"/>
          </a:xfrm>
          <a:custGeom>
            <a:avLst/>
            <a:gdLst>
              <a:gd name="T0" fmla="*/ 2147483647 w 155"/>
              <a:gd name="T1" fmla="*/ 0 h 90"/>
              <a:gd name="T2" fmla="*/ 2147483647 w 155"/>
              <a:gd name="T3" fmla="*/ 2147483647 h 90"/>
              <a:gd name="T4" fmla="*/ 2147483647 w 155"/>
              <a:gd name="T5" fmla="*/ 2147483647 h 90"/>
              <a:gd name="T6" fmla="*/ 2147483647 w 155"/>
              <a:gd name="T7" fmla="*/ 2147483647 h 90"/>
              <a:gd name="T8" fmla="*/ 2147483647 w 155"/>
              <a:gd name="T9" fmla="*/ 2147483647 h 90"/>
              <a:gd name="T10" fmla="*/ 2147483647 w 155"/>
              <a:gd name="T11" fmla="*/ 2147483647 h 90"/>
              <a:gd name="T12" fmla="*/ 2147483647 w 155"/>
              <a:gd name="T13" fmla="*/ 2147483647 h 90"/>
              <a:gd name="T14" fmla="*/ 2147483647 w 155"/>
              <a:gd name="T15" fmla="*/ 2147483647 h 90"/>
              <a:gd name="T16" fmla="*/ 2147483647 w 155"/>
              <a:gd name="T17" fmla="*/ 2147483647 h 90"/>
              <a:gd name="T18" fmla="*/ 2147483647 w 155"/>
              <a:gd name="T19" fmla="*/ 2147483647 h 90"/>
              <a:gd name="T20" fmla="*/ 2147483647 w 155"/>
              <a:gd name="T21" fmla="*/ 2147483647 h 90"/>
              <a:gd name="T22" fmla="*/ 2147483647 w 155"/>
              <a:gd name="T23" fmla="*/ 2147483647 h 90"/>
              <a:gd name="T24" fmla="*/ 2147483647 w 155"/>
              <a:gd name="T25" fmla="*/ 2147483647 h 90"/>
              <a:gd name="T26" fmla="*/ 2147483647 w 155"/>
              <a:gd name="T27" fmla="*/ 2147483647 h 90"/>
              <a:gd name="T28" fmla="*/ 2147483647 w 155"/>
              <a:gd name="T29" fmla="*/ 2147483647 h 90"/>
              <a:gd name="T30" fmla="*/ 2147483647 w 155"/>
              <a:gd name="T31" fmla="*/ 2147483647 h 90"/>
              <a:gd name="T32" fmla="*/ 2147483647 w 155"/>
              <a:gd name="T33" fmla="*/ 2147483647 h 90"/>
              <a:gd name="T34" fmla="*/ 2147483647 w 155"/>
              <a:gd name="T35" fmla="*/ 2147483647 h 90"/>
              <a:gd name="T36" fmla="*/ 2147483647 w 155"/>
              <a:gd name="T37" fmla="*/ 0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5"/>
              <a:gd name="T58" fmla="*/ 0 h 90"/>
              <a:gd name="T59" fmla="*/ 155 w 155"/>
              <a:gd name="T60" fmla="*/ 90 h 9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5" h="90">
                <a:moveTo>
                  <a:pt x="88" y="0"/>
                </a:moveTo>
                <a:cubicBezTo>
                  <a:pt x="87" y="1"/>
                  <a:pt x="86" y="2"/>
                  <a:pt x="84" y="3"/>
                </a:cubicBezTo>
                <a:cubicBezTo>
                  <a:pt x="81" y="4"/>
                  <a:pt x="78" y="3"/>
                  <a:pt x="76" y="4"/>
                </a:cubicBezTo>
                <a:cubicBezTo>
                  <a:pt x="71" y="7"/>
                  <a:pt x="76" y="11"/>
                  <a:pt x="64" y="13"/>
                </a:cubicBezTo>
                <a:cubicBezTo>
                  <a:pt x="47" y="22"/>
                  <a:pt x="31" y="11"/>
                  <a:pt x="15" y="6"/>
                </a:cubicBezTo>
                <a:cubicBezTo>
                  <a:pt x="10" y="9"/>
                  <a:pt x="7" y="13"/>
                  <a:pt x="1" y="15"/>
                </a:cubicBezTo>
                <a:cubicBezTo>
                  <a:pt x="0" y="22"/>
                  <a:pt x="0" y="25"/>
                  <a:pt x="4" y="31"/>
                </a:cubicBezTo>
                <a:cubicBezTo>
                  <a:pt x="7" y="40"/>
                  <a:pt x="12" y="46"/>
                  <a:pt x="21" y="48"/>
                </a:cubicBezTo>
                <a:cubicBezTo>
                  <a:pt x="32" y="42"/>
                  <a:pt x="35" y="45"/>
                  <a:pt x="49" y="46"/>
                </a:cubicBezTo>
                <a:cubicBezTo>
                  <a:pt x="58" y="61"/>
                  <a:pt x="60" y="65"/>
                  <a:pt x="79" y="67"/>
                </a:cubicBezTo>
                <a:cubicBezTo>
                  <a:pt x="84" y="75"/>
                  <a:pt x="84" y="81"/>
                  <a:pt x="85" y="90"/>
                </a:cubicBezTo>
                <a:cubicBezTo>
                  <a:pt x="90" y="88"/>
                  <a:pt x="97" y="79"/>
                  <a:pt x="97" y="79"/>
                </a:cubicBezTo>
                <a:cubicBezTo>
                  <a:pt x="99" y="67"/>
                  <a:pt x="102" y="66"/>
                  <a:pt x="112" y="61"/>
                </a:cubicBezTo>
                <a:cubicBezTo>
                  <a:pt x="122" y="65"/>
                  <a:pt x="128" y="57"/>
                  <a:pt x="138" y="55"/>
                </a:cubicBezTo>
                <a:cubicBezTo>
                  <a:pt x="142" y="52"/>
                  <a:pt x="146" y="51"/>
                  <a:pt x="151" y="49"/>
                </a:cubicBezTo>
                <a:cubicBezTo>
                  <a:pt x="155" y="40"/>
                  <a:pt x="137" y="26"/>
                  <a:pt x="130" y="22"/>
                </a:cubicBezTo>
                <a:cubicBezTo>
                  <a:pt x="125" y="15"/>
                  <a:pt x="120" y="13"/>
                  <a:pt x="112" y="12"/>
                </a:cubicBezTo>
                <a:cubicBezTo>
                  <a:pt x="106" y="5"/>
                  <a:pt x="101" y="5"/>
                  <a:pt x="93" y="9"/>
                </a:cubicBezTo>
                <a:cubicBezTo>
                  <a:pt x="90" y="2"/>
                  <a:pt x="92" y="5"/>
                  <a:pt x="88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2" name="Freeform 22"/>
          <p:cNvSpPr>
            <a:spLocks/>
          </p:cNvSpPr>
          <p:nvPr/>
        </p:nvSpPr>
        <p:spPr bwMode="auto">
          <a:xfrm>
            <a:off x="4113213" y="4389438"/>
            <a:ext cx="41275" cy="55562"/>
          </a:xfrm>
          <a:custGeom>
            <a:avLst/>
            <a:gdLst>
              <a:gd name="T0" fmla="*/ 2147483647 w 28"/>
              <a:gd name="T1" fmla="*/ 0 h 35"/>
              <a:gd name="T2" fmla="*/ 0 w 28"/>
              <a:gd name="T3" fmla="*/ 2147483647 h 35"/>
              <a:gd name="T4" fmla="*/ 2147483647 w 28"/>
              <a:gd name="T5" fmla="*/ 2147483647 h 35"/>
              <a:gd name="T6" fmla="*/ 2147483647 w 28"/>
              <a:gd name="T7" fmla="*/ 2147483647 h 35"/>
              <a:gd name="T8" fmla="*/ 2147483647 w 28"/>
              <a:gd name="T9" fmla="*/ 2147483647 h 35"/>
              <a:gd name="T10" fmla="*/ 2147483647 w 28"/>
              <a:gd name="T11" fmla="*/ 0 h 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"/>
              <a:gd name="T19" fmla="*/ 0 h 35"/>
              <a:gd name="T20" fmla="*/ 28 w 28"/>
              <a:gd name="T21" fmla="*/ 35 h 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" h="35">
                <a:moveTo>
                  <a:pt x="9" y="0"/>
                </a:moveTo>
                <a:cubicBezTo>
                  <a:pt x="5" y="5"/>
                  <a:pt x="1" y="5"/>
                  <a:pt x="0" y="12"/>
                </a:cubicBezTo>
                <a:cubicBezTo>
                  <a:pt x="1" y="21"/>
                  <a:pt x="5" y="18"/>
                  <a:pt x="12" y="22"/>
                </a:cubicBezTo>
                <a:cubicBezTo>
                  <a:pt x="15" y="35"/>
                  <a:pt x="19" y="22"/>
                  <a:pt x="24" y="19"/>
                </a:cubicBezTo>
                <a:cubicBezTo>
                  <a:pt x="28" y="13"/>
                  <a:pt x="27" y="10"/>
                  <a:pt x="21" y="7"/>
                </a:cubicBezTo>
                <a:cubicBezTo>
                  <a:pt x="18" y="1"/>
                  <a:pt x="16" y="1"/>
                  <a:pt x="9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Freeform 23"/>
          <p:cNvSpPr>
            <a:spLocks/>
          </p:cNvSpPr>
          <p:nvPr/>
        </p:nvSpPr>
        <p:spPr bwMode="auto">
          <a:xfrm>
            <a:off x="4171950" y="4316413"/>
            <a:ext cx="161925" cy="136525"/>
          </a:xfrm>
          <a:custGeom>
            <a:avLst/>
            <a:gdLst>
              <a:gd name="T0" fmla="*/ 2147483647 w 110"/>
              <a:gd name="T1" fmla="*/ 2147483647 h 86"/>
              <a:gd name="T2" fmla="*/ 2147483647 w 110"/>
              <a:gd name="T3" fmla="*/ 2147483647 h 86"/>
              <a:gd name="T4" fmla="*/ 2147483647 w 110"/>
              <a:gd name="T5" fmla="*/ 2147483647 h 86"/>
              <a:gd name="T6" fmla="*/ 2147483647 w 110"/>
              <a:gd name="T7" fmla="*/ 2147483647 h 86"/>
              <a:gd name="T8" fmla="*/ 2147483647 w 110"/>
              <a:gd name="T9" fmla="*/ 2147483647 h 86"/>
              <a:gd name="T10" fmla="*/ 2147483647 w 110"/>
              <a:gd name="T11" fmla="*/ 2147483647 h 86"/>
              <a:gd name="T12" fmla="*/ 2147483647 w 110"/>
              <a:gd name="T13" fmla="*/ 2147483647 h 86"/>
              <a:gd name="T14" fmla="*/ 2147483647 w 110"/>
              <a:gd name="T15" fmla="*/ 2147483647 h 86"/>
              <a:gd name="T16" fmla="*/ 2147483647 w 110"/>
              <a:gd name="T17" fmla="*/ 2147483647 h 86"/>
              <a:gd name="T18" fmla="*/ 2147483647 w 110"/>
              <a:gd name="T19" fmla="*/ 2147483647 h 86"/>
              <a:gd name="T20" fmla="*/ 2147483647 w 110"/>
              <a:gd name="T21" fmla="*/ 2147483647 h 86"/>
              <a:gd name="T22" fmla="*/ 2147483647 w 110"/>
              <a:gd name="T23" fmla="*/ 2147483647 h 86"/>
              <a:gd name="T24" fmla="*/ 2147483647 w 110"/>
              <a:gd name="T25" fmla="*/ 2147483647 h 86"/>
              <a:gd name="T26" fmla="*/ 2147483647 w 110"/>
              <a:gd name="T27" fmla="*/ 2147483647 h 86"/>
              <a:gd name="T28" fmla="*/ 2147483647 w 110"/>
              <a:gd name="T29" fmla="*/ 2147483647 h 86"/>
              <a:gd name="T30" fmla="*/ 2147483647 w 110"/>
              <a:gd name="T31" fmla="*/ 2147483647 h 86"/>
              <a:gd name="T32" fmla="*/ 2147483647 w 110"/>
              <a:gd name="T33" fmla="*/ 2147483647 h 8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10"/>
              <a:gd name="T52" fmla="*/ 0 h 86"/>
              <a:gd name="T53" fmla="*/ 110 w 110"/>
              <a:gd name="T54" fmla="*/ 86 h 8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10" h="86">
                <a:moveTo>
                  <a:pt x="84" y="2"/>
                </a:moveTo>
                <a:cubicBezTo>
                  <a:pt x="75" y="1"/>
                  <a:pt x="67" y="0"/>
                  <a:pt x="59" y="4"/>
                </a:cubicBezTo>
                <a:cubicBezTo>
                  <a:pt x="54" y="10"/>
                  <a:pt x="49" y="13"/>
                  <a:pt x="41" y="14"/>
                </a:cubicBezTo>
                <a:cubicBezTo>
                  <a:pt x="35" y="18"/>
                  <a:pt x="33" y="24"/>
                  <a:pt x="30" y="31"/>
                </a:cubicBezTo>
                <a:cubicBezTo>
                  <a:pt x="28" y="40"/>
                  <a:pt x="32" y="51"/>
                  <a:pt x="21" y="53"/>
                </a:cubicBezTo>
                <a:cubicBezTo>
                  <a:pt x="19" y="62"/>
                  <a:pt x="14" y="61"/>
                  <a:pt x="5" y="62"/>
                </a:cubicBezTo>
                <a:cubicBezTo>
                  <a:pt x="0" y="71"/>
                  <a:pt x="7" y="70"/>
                  <a:pt x="15" y="71"/>
                </a:cubicBezTo>
                <a:cubicBezTo>
                  <a:pt x="19" y="77"/>
                  <a:pt x="21" y="76"/>
                  <a:pt x="27" y="79"/>
                </a:cubicBezTo>
                <a:cubicBezTo>
                  <a:pt x="40" y="76"/>
                  <a:pt x="45" y="76"/>
                  <a:pt x="59" y="77"/>
                </a:cubicBezTo>
                <a:cubicBezTo>
                  <a:pt x="60" y="84"/>
                  <a:pt x="63" y="86"/>
                  <a:pt x="69" y="83"/>
                </a:cubicBezTo>
                <a:cubicBezTo>
                  <a:pt x="74" y="73"/>
                  <a:pt x="81" y="78"/>
                  <a:pt x="93" y="79"/>
                </a:cubicBezTo>
                <a:cubicBezTo>
                  <a:pt x="97" y="72"/>
                  <a:pt x="97" y="69"/>
                  <a:pt x="90" y="64"/>
                </a:cubicBezTo>
                <a:cubicBezTo>
                  <a:pt x="93" y="57"/>
                  <a:pt x="95" y="50"/>
                  <a:pt x="99" y="44"/>
                </a:cubicBezTo>
                <a:cubicBezTo>
                  <a:pt x="103" y="18"/>
                  <a:pt x="103" y="42"/>
                  <a:pt x="110" y="26"/>
                </a:cubicBezTo>
                <a:cubicBezTo>
                  <a:pt x="108" y="15"/>
                  <a:pt x="108" y="13"/>
                  <a:pt x="99" y="7"/>
                </a:cubicBezTo>
                <a:cubicBezTo>
                  <a:pt x="91" y="8"/>
                  <a:pt x="88" y="5"/>
                  <a:pt x="81" y="4"/>
                </a:cubicBezTo>
                <a:cubicBezTo>
                  <a:pt x="75" y="0"/>
                  <a:pt x="75" y="1"/>
                  <a:pt x="84" y="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Freeform 24"/>
          <p:cNvSpPr>
            <a:spLocks/>
          </p:cNvSpPr>
          <p:nvPr/>
        </p:nvSpPr>
        <p:spPr bwMode="auto">
          <a:xfrm>
            <a:off x="4324350" y="4305300"/>
            <a:ext cx="295275" cy="190500"/>
          </a:xfrm>
          <a:custGeom>
            <a:avLst/>
            <a:gdLst>
              <a:gd name="T0" fmla="*/ 2147483647 w 201"/>
              <a:gd name="T1" fmla="*/ 0 h 120"/>
              <a:gd name="T2" fmla="*/ 2147483647 w 201"/>
              <a:gd name="T3" fmla="*/ 2147483647 h 120"/>
              <a:gd name="T4" fmla="*/ 2147483647 w 201"/>
              <a:gd name="T5" fmla="*/ 2147483647 h 120"/>
              <a:gd name="T6" fmla="*/ 2147483647 w 201"/>
              <a:gd name="T7" fmla="*/ 2147483647 h 120"/>
              <a:gd name="T8" fmla="*/ 2147483647 w 201"/>
              <a:gd name="T9" fmla="*/ 2147483647 h 120"/>
              <a:gd name="T10" fmla="*/ 2147483647 w 201"/>
              <a:gd name="T11" fmla="*/ 2147483647 h 120"/>
              <a:gd name="T12" fmla="*/ 2147483647 w 201"/>
              <a:gd name="T13" fmla="*/ 2147483647 h 120"/>
              <a:gd name="T14" fmla="*/ 2147483647 w 201"/>
              <a:gd name="T15" fmla="*/ 2147483647 h 120"/>
              <a:gd name="T16" fmla="*/ 2147483647 w 201"/>
              <a:gd name="T17" fmla="*/ 2147483647 h 120"/>
              <a:gd name="T18" fmla="*/ 2147483647 w 201"/>
              <a:gd name="T19" fmla="*/ 2147483647 h 120"/>
              <a:gd name="T20" fmla="*/ 2147483647 w 201"/>
              <a:gd name="T21" fmla="*/ 2147483647 h 120"/>
              <a:gd name="T22" fmla="*/ 2147483647 w 201"/>
              <a:gd name="T23" fmla="*/ 2147483647 h 120"/>
              <a:gd name="T24" fmla="*/ 2147483647 w 201"/>
              <a:gd name="T25" fmla="*/ 2147483647 h 120"/>
              <a:gd name="T26" fmla="*/ 2147483647 w 201"/>
              <a:gd name="T27" fmla="*/ 2147483647 h 120"/>
              <a:gd name="T28" fmla="*/ 2147483647 w 201"/>
              <a:gd name="T29" fmla="*/ 2147483647 h 120"/>
              <a:gd name="T30" fmla="*/ 2147483647 w 201"/>
              <a:gd name="T31" fmla="*/ 2147483647 h 120"/>
              <a:gd name="T32" fmla="*/ 2147483647 w 201"/>
              <a:gd name="T33" fmla="*/ 2147483647 h 120"/>
              <a:gd name="T34" fmla="*/ 2147483647 w 201"/>
              <a:gd name="T35" fmla="*/ 2147483647 h 120"/>
              <a:gd name="T36" fmla="*/ 2147483647 w 201"/>
              <a:gd name="T37" fmla="*/ 2147483647 h 120"/>
              <a:gd name="T38" fmla="*/ 2147483647 w 201"/>
              <a:gd name="T39" fmla="*/ 2147483647 h 120"/>
              <a:gd name="T40" fmla="*/ 2147483647 w 201"/>
              <a:gd name="T41" fmla="*/ 2147483647 h 120"/>
              <a:gd name="T42" fmla="*/ 2147483647 w 201"/>
              <a:gd name="T43" fmla="*/ 2147483647 h 120"/>
              <a:gd name="T44" fmla="*/ 2147483647 w 201"/>
              <a:gd name="T45" fmla="*/ 2147483647 h 120"/>
              <a:gd name="T46" fmla="*/ 2147483647 w 201"/>
              <a:gd name="T47" fmla="*/ 2147483647 h 120"/>
              <a:gd name="T48" fmla="*/ 2147483647 w 201"/>
              <a:gd name="T49" fmla="*/ 2147483647 h 120"/>
              <a:gd name="T50" fmla="*/ 2147483647 w 201"/>
              <a:gd name="T51" fmla="*/ 2147483647 h 120"/>
              <a:gd name="T52" fmla="*/ 2147483647 w 201"/>
              <a:gd name="T53" fmla="*/ 2147483647 h 120"/>
              <a:gd name="T54" fmla="*/ 2147483647 w 201"/>
              <a:gd name="T55" fmla="*/ 2147483647 h 120"/>
              <a:gd name="T56" fmla="*/ 2147483647 w 201"/>
              <a:gd name="T57" fmla="*/ 2147483647 h 120"/>
              <a:gd name="T58" fmla="*/ 2147483647 w 201"/>
              <a:gd name="T59" fmla="*/ 2147483647 h 120"/>
              <a:gd name="T60" fmla="*/ 2147483647 w 201"/>
              <a:gd name="T61" fmla="*/ 0 h 120"/>
              <a:gd name="T62" fmla="*/ 2147483647 w 201"/>
              <a:gd name="T63" fmla="*/ 2147483647 h 120"/>
              <a:gd name="T64" fmla="*/ 2147483647 w 201"/>
              <a:gd name="T65" fmla="*/ 0 h 12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1"/>
              <a:gd name="T100" fmla="*/ 0 h 120"/>
              <a:gd name="T101" fmla="*/ 201 w 201"/>
              <a:gd name="T102" fmla="*/ 120 h 12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1" h="120">
                <a:moveTo>
                  <a:pt x="106" y="0"/>
                </a:moveTo>
                <a:cubicBezTo>
                  <a:pt x="102" y="2"/>
                  <a:pt x="97" y="3"/>
                  <a:pt x="93" y="5"/>
                </a:cubicBezTo>
                <a:cubicBezTo>
                  <a:pt x="89" y="14"/>
                  <a:pt x="91" y="15"/>
                  <a:pt x="96" y="23"/>
                </a:cubicBezTo>
                <a:cubicBezTo>
                  <a:pt x="92" y="29"/>
                  <a:pt x="76" y="30"/>
                  <a:pt x="76" y="30"/>
                </a:cubicBezTo>
                <a:cubicBezTo>
                  <a:pt x="58" y="27"/>
                  <a:pt x="80" y="23"/>
                  <a:pt x="49" y="26"/>
                </a:cubicBezTo>
                <a:cubicBezTo>
                  <a:pt x="46" y="28"/>
                  <a:pt x="42" y="28"/>
                  <a:pt x="40" y="30"/>
                </a:cubicBezTo>
                <a:cubicBezTo>
                  <a:pt x="38" y="32"/>
                  <a:pt x="41" y="38"/>
                  <a:pt x="36" y="39"/>
                </a:cubicBezTo>
                <a:cubicBezTo>
                  <a:pt x="29" y="41"/>
                  <a:pt x="22" y="40"/>
                  <a:pt x="15" y="41"/>
                </a:cubicBezTo>
                <a:cubicBezTo>
                  <a:pt x="12" y="53"/>
                  <a:pt x="10" y="78"/>
                  <a:pt x="3" y="84"/>
                </a:cubicBezTo>
                <a:cubicBezTo>
                  <a:pt x="0" y="92"/>
                  <a:pt x="0" y="99"/>
                  <a:pt x="7" y="104"/>
                </a:cubicBezTo>
                <a:cubicBezTo>
                  <a:pt x="8" y="103"/>
                  <a:pt x="16" y="100"/>
                  <a:pt x="18" y="101"/>
                </a:cubicBezTo>
                <a:cubicBezTo>
                  <a:pt x="20" y="102"/>
                  <a:pt x="18" y="105"/>
                  <a:pt x="19" y="107"/>
                </a:cubicBezTo>
                <a:cubicBezTo>
                  <a:pt x="22" y="111"/>
                  <a:pt x="43" y="112"/>
                  <a:pt x="48" y="113"/>
                </a:cubicBezTo>
                <a:cubicBezTo>
                  <a:pt x="57" y="120"/>
                  <a:pt x="58" y="106"/>
                  <a:pt x="60" y="99"/>
                </a:cubicBezTo>
                <a:cubicBezTo>
                  <a:pt x="70" y="101"/>
                  <a:pt x="71" y="106"/>
                  <a:pt x="78" y="99"/>
                </a:cubicBezTo>
                <a:cubicBezTo>
                  <a:pt x="83" y="101"/>
                  <a:pt x="87" y="104"/>
                  <a:pt x="91" y="107"/>
                </a:cubicBezTo>
                <a:cubicBezTo>
                  <a:pt x="98" y="105"/>
                  <a:pt x="102" y="102"/>
                  <a:pt x="108" y="101"/>
                </a:cubicBezTo>
                <a:cubicBezTo>
                  <a:pt x="110" y="90"/>
                  <a:pt x="127" y="94"/>
                  <a:pt x="136" y="93"/>
                </a:cubicBezTo>
                <a:cubicBezTo>
                  <a:pt x="147" y="85"/>
                  <a:pt x="142" y="84"/>
                  <a:pt x="150" y="89"/>
                </a:cubicBezTo>
                <a:cubicBezTo>
                  <a:pt x="160" y="102"/>
                  <a:pt x="157" y="84"/>
                  <a:pt x="166" y="81"/>
                </a:cubicBezTo>
                <a:cubicBezTo>
                  <a:pt x="173" y="84"/>
                  <a:pt x="175" y="88"/>
                  <a:pt x="183" y="90"/>
                </a:cubicBezTo>
                <a:cubicBezTo>
                  <a:pt x="192" y="89"/>
                  <a:pt x="189" y="87"/>
                  <a:pt x="192" y="80"/>
                </a:cubicBezTo>
                <a:cubicBezTo>
                  <a:pt x="194" y="71"/>
                  <a:pt x="198" y="77"/>
                  <a:pt x="201" y="69"/>
                </a:cubicBezTo>
                <a:cubicBezTo>
                  <a:pt x="199" y="65"/>
                  <a:pt x="194" y="62"/>
                  <a:pt x="190" y="59"/>
                </a:cubicBezTo>
                <a:cubicBezTo>
                  <a:pt x="185" y="56"/>
                  <a:pt x="174" y="51"/>
                  <a:pt x="174" y="51"/>
                </a:cubicBezTo>
                <a:cubicBezTo>
                  <a:pt x="167" y="54"/>
                  <a:pt x="162" y="60"/>
                  <a:pt x="156" y="65"/>
                </a:cubicBezTo>
                <a:cubicBezTo>
                  <a:pt x="137" y="62"/>
                  <a:pt x="119" y="58"/>
                  <a:pt x="100" y="54"/>
                </a:cubicBezTo>
                <a:cubicBezTo>
                  <a:pt x="112" y="53"/>
                  <a:pt x="132" y="53"/>
                  <a:pt x="114" y="44"/>
                </a:cubicBezTo>
                <a:cubicBezTo>
                  <a:pt x="110" y="38"/>
                  <a:pt x="109" y="32"/>
                  <a:pt x="106" y="26"/>
                </a:cubicBezTo>
                <a:cubicBezTo>
                  <a:pt x="114" y="23"/>
                  <a:pt x="108" y="19"/>
                  <a:pt x="117" y="17"/>
                </a:cubicBezTo>
                <a:cubicBezTo>
                  <a:pt x="119" y="6"/>
                  <a:pt x="115" y="5"/>
                  <a:pt x="106" y="0"/>
                </a:cubicBezTo>
                <a:cubicBezTo>
                  <a:pt x="105" y="1"/>
                  <a:pt x="102" y="2"/>
                  <a:pt x="102" y="2"/>
                </a:cubicBezTo>
                <a:cubicBezTo>
                  <a:pt x="102" y="2"/>
                  <a:pt x="105" y="1"/>
                  <a:pt x="106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5" name="Freeform 25"/>
          <p:cNvSpPr>
            <a:spLocks/>
          </p:cNvSpPr>
          <p:nvPr/>
        </p:nvSpPr>
        <p:spPr bwMode="auto">
          <a:xfrm>
            <a:off x="4708525" y="4495800"/>
            <a:ext cx="352425" cy="193675"/>
          </a:xfrm>
          <a:custGeom>
            <a:avLst/>
            <a:gdLst>
              <a:gd name="T0" fmla="*/ 2147483647 w 241"/>
              <a:gd name="T1" fmla="*/ 0 h 122"/>
              <a:gd name="T2" fmla="*/ 2147483647 w 241"/>
              <a:gd name="T3" fmla="*/ 2147483647 h 122"/>
              <a:gd name="T4" fmla="*/ 2147483647 w 241"/>
              <a:gd name="T5" fmla="*/ 2147483647 h 122"/>
              <a:gd name="T6" fmla="*/ 2147483647 w 241"/>
              <a:gd name="T7" fmla="*/ 2147483647 h 122"/>
              <a:gd name="T8" fmla="*/ 2147483647 w 241"/>
              <a:gd name="T9" fmla="*/ 2147483647 h 122"/>
              <a:gd name="T10" fmla="*/ 2147483647 w 241"/>
              <a:gd name="T11" fmla="*/ 2147483647 h 122"/>
              <a:gd name="T12" fmla="*/ 0 w 241"/>
              <a:gd name="T13" fmla="*/ 2147483647 h 122"/>
              <a:gd name="T14" fmla="*/ 2147483647 w 241"/>
              <a:gd name="T15" fmla="*/ 2147483647 h 122"/>
              <a:gd name="T16" fmla="*/ 2147483647 w 241"/>
              <a:gd name="T17" fmla="*/ 2147483647 h 122"/>
              <a:gd name="T18" fmla="*/ 2147483647 w 241"/>
              <a:gd name="T19" fmla="*/ 2147483647 h 122"/>
              <a:gd name="T20" fmla="*/ 2147483647 w 241"/>
              <a:gd name="T21" fmla="*/ 2147483647 h 122"/>
              <a:gd name="T22" fmla="*/ 2147483647 w 241"/>
              <a:gd name="T23" fmla="*/ 2147483647 h 122"/>
              <a:gd name="T24" fmla="*/ 2147483647 w 241"/>
              <a:gd name="T25" fmla="*/ 2147483647 h 122"/>
              <a:gd name="T26" fmla="*/ 2147483647 w 241"/>
              <a:gd name="T27" fmla="*/ 2147483647 h 122"/>
              <a:gd name="T28" fmla="*/ 2147483647 w 241"/>
              <a:gd name="T29" fmla="*/ 2147483647 h 122"/>
              <a:gd name="T30" fmla="*/ 2147483647 w 241"/>
              <a:gd name="T31" fmla="*/ 2147483647 h 122"/>
              <a:gd name="T32" fmla="*/ 2147483647 w 241"/>
              <a:gd name="T33" fmla="*/ 2147483647 h 122"/>
              <a:gd name="T34" fmla="*/ 2147483647 w 241"/>
              <a:gd name="T35" fmla="*/ 2147483647 h 122"/>
              <a:gd name="T36" fmla="*/ 2147483647 w 241"/>
              <a:gd name="T37" fmla="*/ 2147483647 h 122"/>
              <a:gd name="T38" fmla="*/ 2147483647 w 241"/>
              <a:gd name="T39" fmla="*/ 2147483647 h 122"/>
              <a:gd name="T40" fmla="*/ 2147483647 w 241"/>
              <a:gd name="T41" fmla="*/ 2147483647 h 122"/>
              <a:gd name="T42" fmla="*/ 2147483647 w 241"/>
              <a:gd name="T43" fmla="*/ 2147483647 h 122"/>
              <a:gd name="T44" fmla="*/ 2147483647 w 241"/>
              <a:gd name="T45" fmla="*/ 2147483647 h 122"/>
              <a:gd name="T46" fmla="*/ 2147483647 w 241"/>
              <a:gd name="T47" fmla="*/ 2147483647 h 122"/>
              <a:gd name="T48" fmla="*/ 2147483647 w 241"/>
              <a:gd name="T49" fmla="*/ 2147483647 h 122"/>
              <a:gd name="T50" fmla="*/ 2147483647 w 241"/>
              <a:gd name="T51" fmla="*/ 2147483647 h 122"/>
              <a:gd name="T52" fmla="*/ 2147483647 w 241"/>
              <a:gd name="T53" fmla="*/ 2147483647 h 122"/>
              <a:gd name="T54" fmla="*/ 2147483647 w 241"/>
              <a:gd name="T55" fmla="*/ 2147483647 h 122"/>
              <a:gd name="T56" fmla="*/ 2147483647 w 241"/>
              <a:gd name="T57" fmla="*/ 2147483647 h 122"/>
              <a:gd name="T58" fmla="*/ 2147483647 w 241"/>
              <a:gd name="T59" fmla="*/ 2147483647 h 122"/>
              <a:gd name="T60" fmla="*/ 2147483647 w 241"/>
              <a:gd name="T61" fmla="*/ 0 h 12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41"/>
              <a:gd name="T94" fmla="*/ 0 h 122"/>
              <a:gd name="T95" fmla="*/ 241 w 241"/>
              <a:gd name="T96" fmla="*/ 122 h 122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41" h="122">
                <a:moveTo>
                  <a:pt x="129" y="0"/>
                </a:moveTo>
                <a:cubicBezTo>
                  <a:pt x="121" y="4"/>
                  <a:pt x="118" y="11"/>
                  <a:pt x="110" y="12"/>
                </a:cubicBezTo>
                <a:cubicBezTo>
                  <a:pt x="103" y="11"/>
                  <a:pt x="97" y="9"/>
                  <a:pt x="90" y="8"/>
                </a:cubicBezTo>
                <a:cubicBezTo>
                  <a:pt x="81" y="5"/>
                  <a:pt x="72" y="7"/>
                  <a:pt x="63" y="9"/>
                </a:cubicBezTo>
                <a:cubicBezTo>
                  <a:pt x="53" y="16"/>
                  <a:pt x="44" y="13"/>
                  <a:pt x="33" y="11"/>
                </a:cubicBezTo>
                <a:cubicBezTo>
                  <a:pt x="28" y="15"/>
                  <a:pt x="14" y="17"/>
                  <a:pt x="14" y="17"/>
                </a:cubicBezTo>
                <a:cubicBezTo>
                  <a:pt x="11" y="23"/>
                  <a:pt x="6" y="23"/>
                  <a:pt x="0" y="26"/>
                </a:cubicBezTo>
                <a:cubicBezTo>
                  <a:pt x="2" y="38"/>
                  <a:pt x="1" y="40"/>
                  <a:pt x="12" y="42"/>
                </a:cubicBezTo>
                <a:cubicBezTo>
                  <a:pt x="14" y="48"/>
                  <a:pt x="16" y="50"/>
                  <a:pt x="21" y="54"/>
                </a:cubicBezTo>
                <a:cubicBezTo>
                  <a:pt x="23" y="60"/>
                  <a:pt x="25" y="62"/>
                  <a:pt x="30" y="65"/>
                </a:cubicBezTo>
                <a:cubicBezTo>
                  <a:pt x="49" y="62"/>
                  <a:pt x="41" y="61"/>
                  <a:pt x="53" y="63"/>
                </a:cubicBezTo>
                <a:cubicBezTo>
                  <a:pt x="60" y="71"/>
                  <a:pt x="63" y="69"/>
                  <a:pt x="74" y="68"/>
                </a:cubicBezTo>
                <a:cubicBezTo>
                  <a:pt x="79" y="64"/>
                  <a:pt x="81" y="62"/>
                  <a:pt x="87" y="65"/>
                </a:cubicBezTo>
                <a:cubicBezTo>
                  <a:pt x="97" y="78"/>
                  <a:pt x="99" y="80"/>
                  <a:pt x="119" y="81"/>
                </a:cubicBezTo>
                <a:cubicBezTo>
                  <a:pt x="120" y="83"/>
                  <a:pt x="121" y="85"/>
                  <a:pt x="123" y="86"/>
                </a:cubicBezTo>
                <a:cubicBezTo>
                  <a:pt x="125" y="87"/>
                  <a:pt x="127" y="86"/>
                  <a:pt x="129" y="87"/>
                </a:cubicBezTo>
                <a:cubicBezTo>
                  <a:pt x="131" y="88"/>
                  <a:pt x="130" y="91"/>
                  <a:pt x="131" y="93"/>
                </a:cubicBezTo>
                <a:cubicBezTo>
                  <a:pt x="133" y="95"/>
                  <a:pt x="135" y="96"/>
                  <a:pt x="137" y="98"/>
                </a:cubicBezTo>
                <a:cubicBezTo>
                  <a:pt x="140" y="108"/>
                  <a:pt x="142" y="112"/>
                  <a:pt x="152" y="116"/>
                </a:cubicBezTo>
                <a:cubicBezTo>
                  <a:pt x="155" y="99"/>
                  <a:pt x="178" y="112"/>
                  <a:pt x="186" y="120"/>
                </a:cubicBezTo>
                <a:cubicBezTo>
                  <a:pt x="201" y="118"/>
                  <a:pt x="185" y="122"/>
                  <a:pt x="195" y="114"/>
                </a:cubicBezTo>
                <a:cubicBezTo>
                  <a:pt x="201" y="110"/>
                  <a:pt x="221" y="110"/>
                  <a:pt x="225" y="110"/>
                </a:cubicBezTo>
                <a:cubicBezTo>
                  <a:pt x="228" y="103"/>
                  <a:pt x="228" y="99"/>
                  <a:pt x="236" y="98"/>
                </a:cubicBezTo>
                <a:cubicBezTo>
                  <a:pt x="236" y="92"/>
                  <a:pt x="241" y="84"/>
                  <a:pt x="236" y="81"/>
                </a:cubicBezTo>
                <a:cubicBezTo>
                  <a:pt x="231" y="79"/>
                  <a:pt x="221" y="78"/>
                  <a:pt x="221" y="78"/>
                </a:cubicBezTo>
                <a:cubicBezTo>
                  <a:pt x="219" y="69"/>
                  <a:pt x="219" y="67"/>
                  <a:pt x="210" y="65"/>
                </a:cubicBezTo>
                <a:cubicBezTo>
                  <a:pt x="208" y="57"/>
                  <a:pt x="206" y="50"/>
                  <a:pt x="204" y="42"/>
                </a:cubicBezTo>
                <a:cubicBezTo>
                  <a:pt x="189" y="45"/>
                  <a:pt x="179" y="36"/>
                  <a:pt x="164" y="35"/>
                </a:cubicBezTo>
                <a:cubicBezTo>
                  <a:pt x="160" y="34"/>
                  <a:pt x="155" y="35"/>
                  <a:pt x="152" y="32"/>
                </a:cubicBezTo>
                <a:cubicBezTo>
                  <a:pt x="149" y="29"/>
                  <a:pt x="147" y="20"/>
                  <a:pt x="147" y="20"/>
                </a:cubicBezTo>
                <a:cubicBezTo>
                  <a:pt x="145" y="9"/>
                  <a:pt x="138" y="5"/>
                  <a:pt x="129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6" name="Freeform 26"/>
          <p:cNvSpPr>
            <a:spLocks/>
          </p:cNvSpPr>
          <p:nvPr/>
        </p:nvSpPr>
        <p:spPr bwMode="auto">
          <a:xfrm>
            <a:off x="4784725" y="4300538"/>
            <a:ext cx="515938" cy="163512"/>
          </a:xfrm>
          <a:custGeom>
            <a:avLst/>
            <a:gdLst>
              <a:gd name="T0" fmla="*/ 2147483647 w 352"/>
              <a:gd name="T1" fmla="*/ 2147483647 h 103"/>
              <a:gd name="T2" fmla="*/ 2147483647 w 352"/>
              <a:gd name="T3" fmla="*/ 2147483647 h 103"/>
              <a:gd name="T4" fmla="*/ 2147483647 w 352"/>
              <a:gd name="T5" fmla="*/ 2147483647 h 103"/>
              <a:gd name="T6" fmla="*/ 2147483647 w 352"/>
              <a:gd name="T7" fmla="*/ 2147483647 h 103"/>
              <a:gd name="T8" fmla="*/ 2147483647 w 352"/>
              <a:gd name="T9" fmla="*/ 2147483647 h 103"/>
              <a:gd name="T10" fmla="*/ 2147483647 w 352"/>
              <a:gd name="T11" fmla="*/ 2147483647 h 103"/>
              <a:gd name="T12" fmla="*/ 2147483647 w 352"/>
              <a:gd name="T13" fmla="*/ 2147483647 h 103"/>
              <a:gd name="T14" fmla="*/ 2147483647 w 352"/>
              <a:gd name="T15" fmla="*/ 2147483647 h 103"/>
              <a:gd name="T16" fmla="*/ 2147483647 w 352"/>
              <a:gd name="T17" fmla="*/ 2147483647 h 103"/>
              <a:gd name="T18" fmla="*/ 2147483647 w 352"/>
              <a:gd name="T19" fmla="*/ 2147483647 h 103"/>
              <a:gd name="T20" fmla="*/ 2147483647 w 352"/>
              <a:gd name="T21" fmla="*/ 2147483647 h 103"/>
              <a:gd name="T22" fmla="*/ 2147483647 w 352"/>
              <a:gd name="T23" fmla="*/ 2147483647 h 103"/>
              <a:gd name="T24" fmla="*/ 2147483647 w 352"/>
              <a:gd name="T25" fmla="*/ 2147483647 h 103"/>
              <a:gd name="T26" fmla="*/ 2147483647 w 352"/>
              <a:gd name="T27" fmla="*/ 2147483647 h 103"/>
              <a:gd name="T28" fmla="*/ 2147483647 w 352"/>
              <a:gd name="T29" fmla="*/ 2147483647 h 103"/>
              <a:gd name="T30" fmla="*/ 2147483647 w 352"/>
              <a:gd name="T31" fmla="*/ 2147483647 h 103"/>
              <a:gd name="T32" fmla="*/ 2147483647 w 352"/>
              <a:gd name="T33" fmla="*/ 2147483647 h 103"/>
              <a:gd name="T34" fmla="*/ 2147483647 w 352"/>
              <a:gd name="T35" fmla="*/ 2147483647 h 103"/>
              <a:gd name="T36" fmla="*/ 2147483647 w 352"/>
              <a:gd name="T37" fmla="*/ 2147483647 h 103"/>
              <a:gd name="T38" fmla="*/ 2147483647 w 352"/>
              <a:gd name="T39" fmla="*/ 2147483647 h 103"/>
              <a:gd name="T40" fmla="*/ 2147483647 w 352"/>
              <a:gd name="T41" fmla="*/ 2147483647 h 103"/>
              <a:gd name="T42" fmla="*/ 2147483647 w 352"/>
              <a:gd name="T43" fmla="*/ 2147483647 h 103"/>
              <a:gd name="T44" fmla="*/ 2147483647 w 352"/>
              <a:gd name="T45" fmla="*/ 2147483647 h 103"/>
              <a:gd name="T46" fmla="*/ 2147483647 w 352"/>
              <a:gd name="T47" fmla="*/ 2147483647 h 103"/>
              <a:gd name="T48" fmla="*/ 2147483647 w 352"/>
              <a:gd name="T49" fmla="*/ 2147483647 h 103"/>
              <a:gd name="T50" fmla="*/ 2147483647 w 352"/>
              <a:gd name="T51" fmla="*/ 2147483647 h 103"/>
              <a:gd name="T52" fmla="*/ 2147483647 w 352"/>
              <a:gd name="T53" fmla="*/ 2147483647 h 103"/>
              <a:gd name="T54" fmla="*/ 2147483647 w 352"/>
              <a:gd name="T55" fmla="*/ 2147483647 h 103"/>
              <a:gd name="T56" fmla="*/ 2147483647 w 352"/>
              <a:gd name="T57" fmla="*/ 2147483647 h 103"/>
              <a:gd name="T58" fmla="*/ 2147483647 w 352"/>
              <a:gd name="T59" fmla="*/ 2147483647 h 103"/>
              <a:gd name="T60" fmla="*/ 2147483647 w 352"/>
              <a:gd name="T61" fmla="*/ 2147483647 h 103"/>
              <a:gd name="T62" fmla="*/ 2147483647 w 352"/>
              <a:gd name="T63" fmla="*/ 2147483647 h 103"/>
              <a:gd name="T64" fmla="*/ 2147483647 w 352"/>
              <a:gd name="T65" fmla="*/ 2147483647 h 103"/>
              <a:gd name="T66" fmla="*/ 2147483647 w 352"/>
              <a:gd name="T67" fmla="*/ 2147483647 h 103"/>
              <a:gd name="T68" fmla="*/ 2147483647 w 352"/>
              <a:gd name="T69" fmla="*/ 2147483647 h 103"/>
              <a:gd name="T70" fmla="*/ 2147483647 w 352"/>
              <a:gd name="T71" fmla="*/ 2147483647 h 103"/>
              <a:gd name="T72" fmla="*/ 2147483647 w 352"/>
              <a:gd name="T73" fmla="*/ 2147483647 h 103"/>
              <a:gd name="T74" fmla="*/ 2147483647 w 352"/>
              <a:gd name="T75" fmla="*/ 2147483647 h 103"/>
              <a:gd name="T76" fmla="*/ 2147483647 w 352"/>
              <a:gd name="T77" fmla="*/ 2147483647 h 1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52"/>
              <a:gd name="T118" fmla="*/ 0 h 103"/>
              <a:gd name="T119" fmla="*/ 352 w 352"/>
              <a:gd name="T120" fmla="*/ 103 h 10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52" h="103">
                <a:moveTo>
                  <a:pt x="118" y="9"/>
                </a:moveTo>
                <a:cubicBezTo>
                  <a:pt x="106" y="13"/>
                  <a:pt x="104" y="25"/>
                  <a:pt x="91" y="27"/>
                </a:cubicBezTo>
                <a:cubicBezTo>
                  <a:pt x="82" y="36"/>
                  <a:pt x="75" y="34"/>
                  <a:pt x="62" y="35"/>
                </a:cubicBezTo>
                <a:cubicBezTo>
                  <a:pt x="60" y="45"/>
                  <a:pt x="59" y="49"/>
                  <a:pt x="50" y="54"/>
                </a:cubicBezTo>
                <a:cubicBezTo>
                  <a:pt x="33" y="52"/>
                  <a:pt x="37" y="44"/>
                  <a:pt x="23" y="39"/>
                </a:cubicBezTo>
                <a:cubicBezTo>
                  <a:pt x="10" y="29"/>
                  <a:pt x="16" y="44"/>
                  <a:pt x="7" y="51"/>
                </a:cubicBezTo>
                <a:cubicBezTo>
                  <a:pt x="2" y="60"/>
                  <a:pt x="0" y="71"/>
                  <a:pt x="10" y="77"/>
                </a:cubicBezTo>
                <a:cubicBezTo>
                  <a:pt x="16" y="75"/>
                  <a:pt x="19" y="71"/>
                  <a:pt x="25" y="69"/>
                </a:cubicBezTo>
                <a:cubicBezTo>
                  <a:pt x="29" y="76"/>
                  <a:pt x="33" y="75"/>
                  <a:pt x="40" y="77"/>
                </a:cubicBezTo>
                <a:cubicBezTo>
                  <a:pt x="45" y="84"/>
                  <a:pt x="48" y="83"/>
                  <a:pt x="56" y="81"/>
                </a:cubicBezTo>
                <a:cubicBezTo>
                  <a:pt x="57" y="80"/>
                  <a:pt x="59" y="73"/>
                  <a:pt x="62" y="75"/>
                </a:cubicBezTo>
                <a:cubicBezTo>
                  <a:pt x="64" y="76"/>
                  <a:pt x="63" y="79"/>
                  <a:pt x="64" y="80"/>
                </a:cubicBezTo>
                <a:cubicBezTo>
                  <a:pt x="71" y="85"/>
                  <a:pt x="81" y="82"/>
                  <a:pt x="89" y="83"/>
                </a:cubicBezTo>
                <a:cubicBezTo>
                  <a:pt x="96" y="80"/>
                  <a:pt x="94" y="77"/>
                  <a:pt x="98" y="71"/>
                </a:cubicBezTo>
                <a:cubicBezTo>
                  <a:pt x="106" y="76"/>
                  <a:pt x="112" y="82"/>
                  <a:pt x="121" y="86"/>
                </a:cubicBezTo>
                <a:cubicBezTo>
                  <a:pt x="129" y="85"/>
                  <a:pt x="153" y="79"/>
                  <a:pt x="161" y="87"/>
                </a:cubicBezTo>
                <a:cubicBezTo>
                  <a:pt x="166" y="100"/>
                  <a:pt x="175" y="87"/>
                  <a:pt x="182" y="84"/>
                </a:cubicBezTo>
                <a:cubicBezTo>
                  <a:pt x="185" y="91"/>
                  <a:pt x="187" y="92"/>
                  <a:pt x="194" y="93"/>
                </a:cubicBezTo>
                <a:cubicBezTo>
                  <a:pt x="198" y="103"/>
                  <a:pt x="203" y="101"/>
                  <a:pt x="211" y="96"/>
                </a:cubicBezTo>
                <a:cubicBezTo>
                  <a:pt x="213" y="82"/>
                  <a:pt x="233" y="85"/>
                  <a:pt x="245" y="84"/>
                </a:cubicBezTo>
                <a:cubicBezTo>
                  <a:pt x="246" y="81"/>
                  <a:pt x="245" y="75"/>
                  <a:pt x="248" y="75"/>
                </a:cubicBezTo>
                <a:cubicBezTo>
                  <a:pt x="250" y="75"/>
                  <a:pt x="249" y="79"/>
                  <a:pt x="251" y="80"/>
                </a:cubicBezTo>
                <a:cubicBezTo>
                  <a:pt x="259" y="86"/>
                  <a:pt x="271" y="82"/>
                  <a:pt x="281" y="83"/>
                </a:cubicBezTo>
                <a:cubicBezTo>
                  <a:pt x="285" y="89"/>
                  <a:pt x="287" y="93"/>
                  <a:pt x="295" y="90"/>
                </a:cubicBezTo>
                <a:cubicBezTo>
                  <a:pt x="297" y="79"/>
                  <a:pt x="296" y="80"/>
                  <a:pt x="308" y="81"/>
                </a:cubicBezTo>
                <a:cubicBezTo>
                  <a:pt x="324" y="80"/>
                  <a:pt x="320" y="72"/>
                  <a:pt x="338" y="71"/>
                </a:cubicBezTo>
                <a:cubicBezTo>
                  <a:pt x="340" y="65"/>
                  <a:pt x="343" y="64"/>
                  <a:pt x="347" y="59"/>
                </a:cubicBezTo>
                <a:cubicBezTo>
                  <a:pt x="343" y="56"/>
                  <a:pt x="343" y="57"/>
                  <a:pt x="341" y="51"/>
                </a:cubicBezTo>
                <a:cubicBezTo>
                  <a:pt x="336" y="34"/>
                  <a:pt x="352" y="45"/>
                  <a:pt x="307" y="44"/>
                </a:cubicBezTo>
                <a:cubicBezTo>
                  <a:pt x="306" y="40"/>
                  <a:pt x="308" y="34"/>
                  <a:pt x="304" y="33"/>
                </a:cubicBezTo>
                <a:cubicBezTo>
                  <a:pt x="301" y="32"/>
                  <a:pt x="301" y="40"/>
                  <a:pt x="298" y="41"/>
                </a:cubicBezTo>
                <a:cubicBezTo>
                  <a:pt x="293" y="42"/>
                  <a:pt x="289" y="42"/>
                  <a:pt x="284" y="42"/>
                </a:cubicBezTo>
                <a:cubicBezTo>
                  <a:pt x="277" y="46"/>
                  <a:pt x="275" y="50"/>
                  <a:pt x="266" y="51"/>
                </a:cubicBezTo>
                <a:cubicBezTo>
                  <a:pt x="252" y="61"/>
                  <a:pt x="249" y="48"/>
                  <a:pt x="239" y="45"/>
                </a:cubicBezTo>
                <a:cubicBezTo>
                  <a:pt x="233" y="31"/>
                  <a:pt x="236" y="34"/>
                  <a:pt x="220" y="36"/>
                </a:cubicBezTo>
                <a:cubicBezTo>
                  <a:pt x="202" y="35"/>
                  <a:pt x="202" y="27"/>
                  <a:pt x="181" y="24"/>
                </a:cubicBezTo>
                <a:cubicBezTo>
                  <a:pt x="175" y="20"/>
                  <a:pt x="169" y="20"/>
                  <a:pt x="163" y="17"/>
                </a:cubicBezTo>
                <a:cubicBezTo>
                  <a:pt x="160" y="9"/>
                  <a:pt x="156" y="11"/>
                  <a:pt x="149" y="12"/>
                </a:cubicBezTo>
                <a:cubicBezTo>
                  <a:pt x="133" y="0"/>
                  <a:pt x="127" y="27"/>
                  <a:pt x="118" y="9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7" name="Freeform 27"/>
          <p:cNvSpPr>
            <a:spLocks/>
          </p:cNvSpPr>
          <p:nvPr/>
        </p:nvSpPr>
        <p:spPr bwMode="auto">
          <a:xfrm>
            <a:off x="4718050" y="4289425"/>
            <a:ext cx="42863" cy="44450"/>
          </a:xfrm>
          <a:custGeom>
            <a:avLst/>
            <a:gdLst>
              <a:gd name="T0" fmla="*/ 2147483647 w 29"/>
              <a:gd name="T1" fmla="*/ 0 h 28"/>
              <a:gd name="T2" fmla="*/ 2147483647 w 29"/>
              <a:gd name="T3" fmla="*/ 2147483647 h 28"/>
              <a:gd name="T4" fmla="*/ 2147483647 w 29"/>
              <a:gd name="T5" fmla="*/ 2147483647 h 28"/>
              <a:gd name="T6" fmla="*/ 2147483647 w 29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9"/>
              <a:gd name="T13" fmla="*/ 0 h 28"/>
              <a:gd name="T14" fmla="*/ 29 w 29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" h="28">
                <a:moveTo>
                  <a:pt x="26" y="0"/>
                </a:moveTo>
                <a:cubicBezTo>
                  <a:pt x="16" y="1"/>
                  <a:pt x="14" y="4"/>
                  <a:pt x="7" y="10"/>
                </a:cubicBezTo>
                <a:cubicBezTo>
                  <a:pt x="0" y="27"/>
                  <a:pt x="10" y="25"/>
                  <a:pt x="25" y="28"/>
                </a:cubicBezTo>
                <a:cubicBezTo>
                  <a:pt x="29" y="22"/>
                  <a:pt x="28" y="7"/>
                  <a:pt x="26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8" name="Freeform 28"/>
          <p:cNvSpPr>
            <a:spLocks/>
          </p:cNvSpPr>
          <p:nvPr/>
        </p:nvSpPr>
        <p:spPr bwMode="auto">
          <a:xfrm>
            <a:off x="3651250" y="4071938"/>
            <a:ext cx="258763" cy="93662"/>
          </a:xfrm>
          <a:custGeom>
            <a:avLst/>
            <a:gdLst>
              <a:gd name="T0" fmla="*/ 2147483647 w 176"/>
              <a:gd name="T1" fmla="*/ 2147483647 h 59"/>
              <a:gd name="T2" fmla="*/ 2147483647 w 176"/>
              <a:gd name="T3" fmla="*/ 0 h 59"/>
              <a:gd name="T4" fmla="*/ 2147483647 w 176"/>
              <a:gd name="T5" fmla="*/ 2147483647 h 59"/>
              <a:gd name="T6" fmla="*/ 2147483647 w 176"/>
              <a:gd name="T7" fmla="*/ 2147483647 h 59"/>
              <a:gd name="T8" fmla="*/ 2147483647 w 176"/>
              <a:gd name="T9" fmla="*/ 2147483647 h 59"/>
              <a:gd name="T10" fmla="*/ 2147483647 w 176"/>
              <a:gd name="T11" fmla="*/ 2147483647 h 59"/>
              <a:gd name="T12" fmla="*/ 2147483647 w 176"/>
              <a:gd name="T13" fmla="*/ 2147483647 h 59"/>
              <a:gd name="T14" fmla="*/ 2147483647 w 176"/>
              <a:gd name="T15" fmla="*/ 2147483647 h 59"/>
              <a:gd name="T16" fmla="*/ 2147483647 w 176"/>
              <a:gd name="T17" fmla="*/ 2147483647 h 59"/>
              <a:gd name="T18" fmla="*/ 2147483647 w 176"/>
              <a:gd name="T19" fmla="*/ 2147483647 h 59"/>
              <a:gd name="T20" fmla="*/ 2147483647 w 176"/>
              <a:gd name="T21" fmla="*/ 2147483647 h 59"/>
              <a:gd name="T22" fmla="*/ 2147483647 w 176"/>
              <a:gd name="T23" fmla="*/ 2147483647 h 59"/>
              <a:gd name="T24" fmla="*/ 2147483647 w 176"/>
              <a:gd name="T25" fmla="*/ 2147483647 h 59"/>
              <a:gd name="T26" fmla="*/ 2147483647 w 176"/>
              <a:gd name="T27" fmla="*/ 2147483647 h 59"/>
              <a:gd name="T28" fmla="*/ 2147483647 w 176"/>
              <a:gd name="T29" fmla="*/ 2147483647 h 59"/>
              <a:gd name="T30" fmla="*/ 2147483647 w 176"/>
              <a:gd name="T31" fmla="*/ 2147483647 h 59"/>
              <a:gd name="T32" fmla="*/ 2147483647 w 176"/>
              <a:gd name="T33" fmla="*/ 2147483647 h 59"/>
              <a:gd name="T34" fmla="*/ 2147483647 w 176"/>
              <a:gd name="T35" fmla="*/ 2147483647 h 59"/>
              <a:gd name="T36" fmla="*/ 2147483647 w 176"/>
              <a:gd name="T37" fmla="*/ 2147483647 h 59"/>
              <a:gd name="T38" fmla="*/ 2147483647 w 176"/>
              <a:gd name="T39" fmla="*/ 2147483647 h 5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76"/>
              <a:gd name="T61" fmla="*/ 0 h 59"/>
              <a:gd name="T62" fmla="*/ 176 w 176"/>
              <a:gd name="T63" fmla="*/ 59 h 5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76" h="59">
                <a:moveTo>
                  <a:pt x="148" y="3"/>
                </a:moveTo>
                <a:cubicBezTo>
                  <a:pt x="138" y="5"/>
                  <a:pt x="136" y="4"/>
                  <a:pt x="127" y="0"/>
                </a:cubicBezTo>
                <a:cubicBezTo>
                  <a:pt x="95" y="5"/>
                  <a:pt x="111" y="6"/>
                  <a:pt x="91" y="14"/>
                </a:cubicBezTo>
                <a:cubicBezTo>
                  <a:pt x="82" y="12"/>
                  <a:pt x="78" y="9"/>
                  <a:pt x="70" y="6"/>
                </a:cubicBezTo>
                <a:cubicBezTo>
                  <a:pt x="48" y="11"/>
                  <a:pt x="36" y="13"/>
                  <a:pt x="10" y="14"/>
                </a:cubicBezTo>
                <a:cubicBezTo>
                  <a:pt x="7" y="16"/>
                  <a:pt x="2" y="17"/>
                  <a:pt x="1" y="20"/>
                </a:cubicBezTo>
                <a:cubicBezTo>
                  <a:pt x="0" y="23"/>
                  <a:pt x="6" y="39"/>
                  <a:pt x="9" y="41"/>
                </a:cubicBezTo>
                <a:cubicBezTo>
                  <a:pt x="14" y="45"/>
                  <a:pt x="21" y="44"/>
                  <a:pt x="27" y="45"/>
                </a:cubicBezTo>
                <a:cubicBezTo>
                  <a:pt x="32" y="54"/>
                  <a:pt x="32" y="54"/>
                  <a:pt x="43" y="53"/>
                </a:cubicBezTo>
                <a:cubicBezTo>
                  <a:pt x="46" y="51"/>
                  <a:pt x="47" y="45"/>
                  <a:pt x="51" y="45"/>
                </a:cubicBezTo>
                <a:cubicBezTo>
                  <a:pt x="53" y="45"/>
                  <a:pt x="51" y="49"/>
                  <a:pt x="52" y="50"/>
                </a:cubicBezTo>
                <a:cubicBezTo>
                  <a:pt x="53" y="52"/>
                  <a:pt x="55" y="52"/>
                  <a:pt x="57" y="53"/>
                </a:cubicBezTo>
                <a:cubicBezTo>
                  <a:pt x="62" y="50"/>
                  <a:pt x="64" y="47"/>
                  <a:pt x="69" y="45"/>
                </a:cubicBezTo>
                <a:cubicBezTo>
                  <a:pt x="72" y="59"/>
                  <a:pt x="77" y="54"/>
                  <a:pt x="94" y="53"/>
                </a:cubicBezTo>
                <a:cubicBezTo>
                  <a:pt x="103" y="50"/>
                  <a:pt x="101" y="45"/>
                  <a:pt x="106" y="38"/>
                </a:cubicBezTo>
                <a:cubicBezTo>
                  <a:pt x="112" y="38"/>
                  <a:pt x="118" y="42"/>
                  <a:pt x="124" y="41"/>
                </a:cubicBezTo>
                <a:cubicBezTo>
                  <a:pt x="128" y="41"/>
                  <a:pt x="134" y="36"/>
                  <a:pt x="138" y="35"/>
                </a:cubicBezTo>
                <a:cubicBezTo>
                  <a:pt x="149" y="37"/>
                  <a:pt x="162" y="25"/>
                  <a:pt x="174" y="23"/>
                </a:cubicBezTo>
                <a:cubicBezTo>
                  <a:pt x="176" y="15"/>
                  <a:pt x="171" y="18"/>
                  <a:pt x="165" y="15"/>
                </a:cubicBezTo>
                <a:cubicBezTo>
                  <a:pt x="160" y="8"/>
                  <a:pt x="152" y="9"/>
                  <a:pt x="148" y="3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9" name="Freeform 29"/>
          <p:cNvSpPr>
            <a:spLocks/>
          </p:cNvSpPr>
          <p:nvPr/>
        </p:nvSpPr>
        <p:spPr bwMode="auto">
          <a:xfrm>
            <a:off x="3302000" y="4059238"/>
            <a:ext cx="676275" cy="365125"/>
          </a:xfrm>
          <a:custGeom>
            <a:avLst/>
            <a:gdLst>
              <a:gd name="T0" fmla="*/ 2147483647 w 462"/>
              <a:gd name="T1" fmla="*/ 2147483647 h 230"/>
              <a:gd name="T2" fmla="*/ 2147483647 w 462"/>
              <a:gd name="T3" fmla="*/ 2147483647 h 230"/>
              <a:gd name="T4" fmla="*/ 2147483647 w 462"/>
              <a:gd name="T5" fmla="*/ 2147483647 h 230"/>
              <a:gd name="T6" fmla="*/ 2147483647 w 462"/>
              <a:gd name="T7" fmla="*/ 2147483647 h 230"/>
              <a:gd name="T8" fmla="*/ 2147483647 w 462"/>
              <a:gd name="T9" fmla="*/ 2147483647 h 230"/>
              <a:gd name="T10" fmla="*/ 2147483647 w 462"/>
              <a:gd name="T11" fmla="*/ 2147483647 h 230"/>
              <a:gd name="T12" fmla="*/ 2147483647 w 462"/>
              <a:gd name="T13" fmla="*/ 2147483647 h 230"/>
              <a:gd name="T14" fmla="*/ 2147483647 w 462"/>
              <a:gd name="T15" fmla="*/ 2147483647 h 230"/>
              <a:gd name="T16" fmla="*/ 2147483647 w 462"/>
              <a:gd name="T17" fmla="*/ 2147483647 h 230"/>
              <a:gd name="T18" fmla="*/ 2147483647 w 462"/>
              <a:gd name="T19" fmla="*/ 2147483647 h 230"/>
              <a:gd name="T20" fmla="*/ 2147483647 w 462"/>
              <a:gd name="T21" fmla="*/ 2147483647 h 230"/>
              <a:gd name="T22" fmla="*/ 2147483647 w 462"/>
              <a:gd name="T23" fmla="*/ 2147483647 h 230"/>
              <a:gd name="T24" fmla="*/ 2147483647 w 462"/>
              <a:gd name="T25" fmla="*/ 2147483647 h 230"/>
              <a:gd name="T26" fmla="*/ 2147483647 w 462"/>
              <a:gd name="T27" fmla="*/ 2147483647 h 230"/>
              <a:gd name="T28" fmla="*/ 2147483647 w 462"/>
              <a:gd name="T29" fmla="*/ 2147483647 h 230"/>
              <a:gd name="T30" fmla="*/ 2147483647 w 462"/>
              <a:gd name="T31" fmla="*/ 2147483647 h 230"/>
              <a:gd name="T32" fmla="*/ 2147483647 w 462"/>
              <a:gd name="T33" fmla="*/ 2147483647 h 230"/>
              <a:gd name="T34" fmla="*/ 2147483647 w 462"/>
              <a:gd name="T35" fmla="*/ 2147483647 h 230"/>
              <a:gd name="T36" fmla="*/ 2147483647 w 462"/>
              <a:gd name="T37" fmla="*/ 2147483647 h 230"/>
              <a:gd name="T38" fmla="*/ 2147483647 w 462"/>
              <a:gd name="T39" fmla="*/ 2147483647 h 230"/>
              <a:gd name="T40" fmla="*/ 2147483647 w 462"/>
              <a:gd name="T41" fmla="*/ 2147483647 h 230"/>
              <a:gd name="T42" fmla="*/ 2147483647 w 462"/>
              <a:gd name="T43" fmla="*/ 2147483647 h 230"/>
              <a:gd name="T44" fmla="*/ 2147483647 w 462"/>
              <a:gd name="T45" fmla="*/ 2147483647 h 230"/>
              <a:gd name="T46" fmla="*/ 2147483647 w 462"/>
              <a:gd name="T47" fmla="*/ 2147483647 h 230"/>
              <a:gd name="T48" fmla="*/ 2147483647 w 462"/>
              <a:gd name="T49" fmla="*/ 2147483647 h 230"/>
              <a:gd name="T50" fmla="*/ 2147483647 w 462"/>
              <a:gd name="T51" fmla="*/ 2147483647 h 230"/>
              <a:gd name="T52" fmla="*/ 2147483647 w 462"/>
              <a:gd name="T53" fmla="*/ 2147483647 h 230"/>
              <a:gd name="T54" fmla="*/ 2147483647 w 462"/>
              <a:gd name="T55" fmla="*/ 2147483647 h 230"/>
              <a:gd name="T56" fmla="*/ 2147483647 w 462"/>
              <a:gd name="T57" fmla="*/ 2147483647 h 230"/>
              <a:gd name="T58" fmla="*/ 2147483647 w 462"/>
              <a:gd name="T59" fmla="*/ 2147483647 h 230"/>
              <a:gd name="T60" fmla="*/ 2147483647 w 462"/>
              <a:gd name="T61" fmla="*/ 2147483647 h 230"/>
              <a:gd name="T62" fmla="*/ 2147483647 w 462"/>
              <a:gd name="T63" fmla="*/ 2147483647 h 230"/>
              <a:gd name="T64" fmla="*/ 2147483647 w 462"/>
              <a:gd name="T65" fmla="*/ 2147483647 h 230"/>
              <a:gd name="T66" fmla="*/ 2147483647 w 462"/>
              <a:gd name="T67" fmla="*/ 2147483647 h 230"/>
              <a:gd name="T68" fmla="*/ 2147483647 w 462"/>
              <a:gd name="T69" fmla="*/ 2147483647 h 230"/>
              <a:gd name="T70" fmla="*/ 2147483647 w 462"/>
              <a:gd name="T71" fmla="*/ 2147483647 h 230"/>
              <a:gd name="T72" fmla="*/ 2147483647 w 462"/>
              <a:gd name="T73" fmla="*/ 2147483647 h 230"/>
              <a:gd name="T74" fmla="*/ 2147483647 w 462"/>
              <a:gd name="T75" fmla="*/ 2147483647 h 230"/>
              <a:gd name="T76" fmla="*/ 2147483647 w 462"/>
              <a:gd name="T77" fmla="*/ 2147483647 h 230"/>
              <a:gd name="T78" fmla="*/ 2147483647 w 462"/>
              <a:gd name="T79" fmla="*/ 2147483647 h 230"/>
              <a:gd name="T80" fmla="*/ 2147483647 w 462"/>
              <a:gd name="T81" fmla="*/ 2147483647 h 230"/>
              <a:gd name="T82" fmla="*/ 2147483647 w 462"/>
              <a:gd name="T83" fmla="*/ 2147483647 h 230"/>
              <a:gd name="T84" fmla="*/ 2147483647 w 462"/>
              <a:gd name="T85" fmla="*/ 2147483647 h 230"/>
              <a:gd name="T86" fmla="*/ 2147483647 w 462"/>
              <a:gd name="T87" fmla="*/ 2147483647 h 230"/>
              <a:gd name="T88" fmla="*/ 2147483647 w 462"/>
              <a:gd name="T89" fmla="*/ 2147483647 h 230"/>
              <a:gd name="T90" fmla="*/ 2147483647 w 462"/>
              <a:gd name="T91" fmla="*/ 2147483647 h 230"/>
              <a:gd name="T92" fmla="*/ 2147483647 w 462"/>
              <a:gd name="T93" fmla="*/ 2147483647 h 230"/>
              <a:gd name="T94" fmla="*/ 2147483647 w 462"/>
              <a:gd name="T95" fmla="*/ 2147483647 h 230"/>
              <a:gd name="T96" fmla="*/ 2147483647 w 462"/>
              <a:gd name="T97" fmla="*/ 2147483647 h 230"/>
              <a:gd name="T98" fmla="*/ 2147483647 w 462"/>
              <a:gd name="T99" fmla="*/ 2147483647 h 230"/>
              <a:gd name="T100" fmla="*/ 2147483647 w 462"/>
              <a:gd name="T101" fmla="*/ 2147483647 h 230"/>
              <a:gd name="T102" fmla="*/ 2147483647 w 462"/>
              <a:gd name="T103" fmla="*/ 2147483647 h 230"/>
              <a:gd name="T104" fmla="*/ 2147483647 w 462"/>
              <a:gd name="T105" fmla="*/ 2147483647 h 230"/>
              <a:gd name="T106" fmla="*/ 2147483647 w 462"/>
              <a:gd name="T107" fmla="*/ 2147483647 h 230"/>
              <a:gd name="T108" fmla="*/ 2147483647 w 462"/>
              <a:gd name="T109" fmla="*/ 2147483647 h 230"/>
              <a:gd name="T110" fmla="*/ 2147483647 w 462"/>
              <a:gd name="T111" fmla="*/ 2147483647 h 230"/>
              <a:gd name="T112" fmla="*/ 2147483647 w 462"/>
              <a:gd name="T113" fmla="*/ 2147483647 h 23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62"/>
              <a:gd name="T172" fmla="*/ 0 h 230"/>
              <a:gd name="T173" fmla="*/ 462 w 462"/>
              <a:gd name="T174" fmla="*/ 230 h 23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62" h="230">
                <a:moveTo>
                  <a:pt x="117" y="4"/>
                </a:moveTo>
                <a:cubicBezTo>
                  <a:pt x="112" y="9"/>
                  <a:pt x="111" y="13"/>
                  <a:pt x="105" y="16"/>
                </a:cubicBezTo>
                <a:cubicBezTo>
                  <a:pt x="102" y="20"/>
                  <a:pt x="101" y="24"/>
                  <a:pt x="99" y="29"/>
                </a:cubicBezTo>
                <a:cubicBezTo>
                  <a:pt x="106" y="41"/>
                  <a:pt x="103" y="51"/>
                  <a:pt x="90" y="53"/>
                </a:cubicBezTo>
                <a:cubicBezTo>
                  <a:pt x="84" y="64"/>
                  <a:pt x="84" y="62"/>
                  <a:pt x="69" y="61"/>
                </a:cubicBezTo>
                <a:cubicBezTo>
                  <a:pt x="56" y="55"/>
                  <a:pt x="54" y="55"/>
                  <a:pt x="48" y="67"/>
                </a:cubicBezTo>
                <a:cubicBezTo>
                  <a:pt x="46" y="78"/>
                  <a:pt x="36" y="98"/>
                  <a:pt x="53" y="101"/>
                </a:cubicBezTo>
                <a:cubicBezTo>
                  <a:pt x="54" y="107"/>
                  <a:pt x="54" y="109"/>
                  <a:pt x="60" y="112"/>
                </a:cubicBezTo>
                <a:cubicBezTo>
                  <a:pt x="64" y="118"/>
                  <a:pt x="65" y="123"/>
                  <a:pt x="57" y="125"/>
                </a:cubicBezTo>
                <a:cubicBezTo>
                  <a:pt x="52" y="128"/>
                  <a:pt x="51" y="132"/>
                  <a:pt x="48" y="137"/>
                </a:cubicBezTo>
                <a:cubicBezTo>
                  <a:pt x="46" y="146"/>
                  <a:pt x="35" y="151"/>
                  <a:pt x="27" y="152"/>
                </a:cubicBezTo>
                <a:cubicBezTo>
                  <a:pt x="22" y="156"/>
                  <a:pt x="19" y="159"/>
                  <a:pt x="15" y="164"/>
                </a:cubicBezTo>
                <a:cubicBezTo>
                  <a:pt x="35" y="172"/>
                  <a:pt x="0" y="159"/>
                  <a:pt x="59" y="167"/>
                </a:cubicBezTo>
                <a:cubicBezTo>
                  <a:pt x="61" y="167"/>
                  <a:pt x="66" y="175"/>
                  <a:pt x="71" y="176"/>
                </a:cubicBezTo>
                <a:cubicBezTo>
                  <a:pt x="77" y="179"/>
                  <a:pt x="82" y="178"/>
                  <a:pt x="86" y="172"/>
                </a:cubicBezTo>
                <a:cubicBezTo>
                  <a:pt x="93" y="173"/>
                  <a:pt x="97" y="175"/>
                  <a:pt x="104" y="176"/>
                </a:cubicBezTo>
                <a:cubicBezTo>
                  <a:pt x="106" y="187"/>
                  <a:pt x="112" y="184"/>
                  <a:pt x="122" y="182"/>
                </a:cubicBezTo>
                <a:cubicBezTo>
                  <a:pt x="127" y="175"/>
                  <a:pt x="135" y="175"/>
                  <a:pt x="144" y="172"/>
                </a:cubicBezTo>
                <a:cubicBezTo>
                  <a:pt x="152" y="177"/>
                  <a:pt x="157" y="176"/>
                  <a:pt x="167" y="175"/>
                </a:cubicBezTo>
                <a:cubicBezTo>
                  <a:pt x="176" y="177"/>
                  <a:pt x="177" y="183"/>
                  <a:pt x="185" y="185"/>
                </a:cubicBezTo>
                <a:cubicBezTo>
                  <a:pt x="223" y="184"/>
                  <a:pt x="223" y="189"/>
                  <a:pt x="252" y="187"/>
                </a:cubicBezTo>
                <a:cubicBezTo>
                  <a:pt x="256" y="180"/>
                  <a:pt x="256" y="178"/>
                  <a:pt x="264" y="179"/>
                </a:cubicBezTo>
                <a:cubicBezTo>
                  <a:pt x="271" y="182"/>
                  <a:pt x="274" y="178"/>
                  <a:pt x="281" y="176"/>
                </a:cubicBezTo>
                <a:cubicBezTo>
                  <a:pt x="286" y="167"/>
                  <a:pt x="290" y="169"/>
                  <a:pt x="299" y="170"/>
                </a:cubicBezTo>
                <a:cubicBezTo>
                  <a:pt x="301" y="180"/>
                  <a:pt x="305" y="179"/>
                  <a:pt x="314" y="181"/>
                </a:cubicBezTo>
                <a:cubicBezTo>
                  <a:pt x="319" y="187"/>
                  <a:pt x="333" y="190"/>
                  <a:pt x="341" y="191"/>
                </a:cubicBezTo>
                <a:cubicBezTo>
                  <a:pt x="345" y="198"/>
                  <a:pt x="350" y="197"/>
                  <a:pt x="357" y="199"/>
                </a:cubicBezTo>
                <a:cubicBezTo>
                  <a:pt x="361" y="205"/>
                  <a:pt x="364" y="205"/>
                  <a:pt x="371" y="206"/>
                </a:cubicBezTo>
                <a:cubicBezTo>
                  <a:pt x="384" y="213"/>
                  <a:pt x="400" y="213"/>
                  <a:pt x="414" y="214"/>
                </a:cubicBezTo>
                <a:cubicBezTo>
                  <a:pt x="423" y="216"/>
                  <a:pt x="426" y="225"/>
                  <a:pt x="437" y="227"/>
                </a:cubicBezTo>
                <a:cubicBezTo>
                  <a:pt x="443" y="230"/>
                  <a:pt x="447" y="230"/>
                  <a:pt x="453" y="229"/>
                </a:cubicBezTo>
                <a:cubicBezTo>
                  <a:pt x="462" y="213"/>
                  <a:pt x="454" y="211"/>
                  <a:pt x="440" y="206"/>
                </a:cubicBezTo>
                <a:cubicBezTo>
                  <a:pt x="439" y="204"/>
                  <a:pt x="434" y="191"/>
                  <a:pt x="434" y="191"/>
                </a:cubicBezTo>
                <a:cubicBezTo>
                  <a:pt x="428" y="187"/>
                  <a:pt x="414" y="184"/>
                  <a:pt x="414" y="184"/>
                </a:cubicBezTo>
                <a:cubicBezTo>
                  <a:pt x="417" y="177"/>
                  <a:pt x="421" y="178"/>
                  <a:pt x="428" y="176"/>
                </a:cubicBezTo>
                <a:cubicBezTo>
                  <a:pt x="435" y="169"/>
                  <a:pt x="435" y="160"/>
                  <a:pt x="440" y="152"/>
                </a:cubicBezTo>
                <a:cubicBezTo>
                  <a:pt x="437" y="128"/>
                  <a:pt x="446" y="114"/>
                  <a:pt x="417" y="112"/>
                </a:cubicBezTo>
                <a:cubicBezTo>
                  <a:pt x="415" y="101"/>
                  <a:pt x="419" y="113"/>
                  <a:pt x="404" y="106"/>
                </a:cubicBezTo>
                <a:cubicBezTo>
                  <a:pt x="402" y="105"/>
                  <a:pt x="396" y="95"/>
                  <a:pt x="390" y="92"/>
                </a:cubicBezTo>
                <a:cubicBezTo>
                  <a:pt x="370" y="96"/>
                  <a:pt x="385" y="98"/>
                  <a:pt x="372" y="106"/>
                </a:cubicBezTo>
                <a:cubicBezTo>
                  <a:pt x="358" y="105"/>
                  <a:pt x="348" y="105"/>
                  <a:pt x="336" y="101"/>
                </a:cubicBezTo>
                <a:cubicBezTo>
                  <a:pt x="330" y="102"/>
                  <a:pt x="324" y="101"/>
                  <a:pt x="318" y="103"/>
                </a:cubicBezTo>
                <a:cubicBezTo>
                  <a:pt x="313" y="104"/>
                  <a:pt x="316" y="110"/>
                  <a:pt x="314" y="112"/>
                </a:cubicBezTo>
                <a:cubicBezTo>
                  <a:pt x="311" y="116"/>
                  <a:pt x="306" y="115"/>
                  <a:pt x="302" y="116"/>
                </a:cubicBezTo>
                <a:cubicBezTo>
                  <a:pt x="289" y="120"/>
                  <a:pt x="294" y="112"/>
                  <a:pt x="285" y="107"/>
                </a:cubicBezTo>
                <a:cubicBezTo>
                  <a:pt x="274" y="92"/>
                  <a:pt x="266" y="99"/>
                  <a:pt x="240" y="98"/>
                </a:cubicBezTo>
                <a:cubicBezTo>
                  <a:pt x="244" y="85"/>
                  <a:pt x="255" y="90"/>
                  <a:pt x="267" y="88"/>
                </a:cubicBezTo>
                <a:cubicBezTo>
                  <a:pt x="261" y="83"/>
                  <a:pt x="254" y="83"/>
                  <a:pt x="248" y="79"/>
                </a:cubicBezTo>
                <a:cubicBezTo>
                  <a:pt x="245" y="71"/>
                  <a:pt x="245" y="64"/>
                  <a:pt x="240" y="56"/>
                </a:cubicBezTo>
                <a:cubicBezTo>
                  <a:pt x="239" y="49"/>
                  <a:pt x="234" y="40"/>
                  <a:pt x="228" y="37"/>
                </a:cubicBezTo>
                <a:cubicBezTo>
                  <a:pt x="227" y="27"/>
                  <a:pt x="228" y="23"/>
                  <a:pt x="221" y="16"/>
                </a:cubicBezTo>
                <a:cubicBezTo>
                  <a:pt x="213" y="16"/>
                  <a:pt x="203" y="21"/>
                  <a:pt x="197" y="16"/>
                </a:cubicBezTo>
                <a:cubicBezTo>
                  <a:pt x="186" y="8"/>
                  <a:pt x="208" y="13"/>
                  <a:pt x="188" y="10"/>
                </a:cubicBezTo>
                <a:cubicBezTo>
                  <a:pt x="182" y="7"/>
                  <a:pt x="181" y="10"/>
                  <a:pt x="174" y="11"/>
                </a:cubicBezTo>
                <a:cubicBezTo>
                  <a:pt x="169" y="15"/>
                  <a:pt x="169" y="19"/>
                  <a:pt x="162" y="20"/>
                </a:cubicBezTo>
                <a:cubicBezTo>
                  <a:pt x="156" y="16"/>
                  <a:pt x="159" y="13"/>
                  <a:pt x="155" y="8"/>
                </a:cubicBezTo>
                <a:cubicBezTo>
                  <a:pt x="149" y="0"/>
                  <a:pt x="123" y="4"/>
                  <a:pt x="117" y="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0" name="Freeform 30"/>
          <p:cNvSpPr>
            <a:spLocks/>
          </p:cNvSpPr>
          <p:nvPr/>
        </p:nvSpPr>
        <p:spPr bwMode="auto">
          <a:xfrm>
            <a:off x="2925763" y="4002088"/>
            <a:ext cx="538162" cy="317500"/>
          </a:xfrm>
          <a:custGeom>
            <a:avLst/>
            <a:gdLst>
              <a:gd name="T0" fmla="*/ 2147483647 w 367"/>
              <a:gd name="T1" fmla="*/ 2147483647 h 200"/>
              <a:gd name="T2" fmla="*/ 2147483647 w 367"/>
              <a:gd name="T3" fmla="*/ 2147483647 h 200"/>
              <a:gd name="T4" fmla="*/ 2147483647 w 367"/>
              <a:gd name="T5" fmla="*/ 2147483647 h 200"/>
              <a:gd name="T6" fmla="*/ 2147483647 w 367"/>
              <a:gd name="T7" fmla="*/ 2147483647 h 200"/>
              <a:gd name="T8" fmla="*/ 2147483647 w 367"/>
              <a:gd name="T9" fmla="*/ 2147483647 h 200"/>
              <a:gd name="T10" fmla="*/ 2147483647 w 367"/>
              <a:gd name="T11" fmla="*/ 2147483647 h 200"/>
              <a:gd name="T12" fmla="*/ 2147483647 w 367"/>
              <a:gd name="T13" fmla="*/ 2147483647 h 200"/>
              <a:gd name="T14" fmla="*/ 2147483647 w 367"/>
              <a:gd name="T15" fmla="*/ 2147483647 h 200"/>
              <a:gd name="T16" fmla="*/ 2147483647 w 367"/>
              <a:gd name="T17" fmla="*/ 2147483647 h 200"/>
              <a:gd name="T18" fmla="*/ 2147483647 w 367"/>
              <a:gd name="T19" fmla="*/ 2147483647 h 200"/>
              <a:gd name="T20" fmla="*/ 2147483647 w 367"/>
              <a:gd name="T21" fmla="*/ 2147483647 h 200"/>
              <a:gd name="T22" fmla="*/ 2147483647 w 367"/>
              <a:gd name="T23" fmla="*/ 2147483647 h 200"/>
              <a:gd name="T24" fmla="*/ 2147483647 w 367"/>
              <a:gd name="T25" fmla="*/ 2147483647 h 200"/>
              <a:gd name="T26" fmla="*/ 2147483647 w 367"/>
              <a:gd name="T27" fmla="*/ 2147483647 h 200"/>
              <a:gd name="T28" fmla="*/ 2147483647 w 367"/>
              <a:gd name="T29" fmla="*/ 2147483647 h 200"/>
              <a:gd name="T30" fmla="*/ 2147483647 w 367"/>
              <a:gd name="T31" fmla="*/ 2147483647 h 200"/>
              <a:gd name="T32" fmla="*/ 2147483647 w 367"/>
              <a:gd name="T33" fmla="*/ 2147483647 h 200"/>
              <a:gd name="T34" fmla="*/ 2147483647 w 367"/>
              <a:gd name="T35" fmla="*/ 2147483647 h 200"/>
              <a:gd name="T36" fmla="*/ 2147483647 w 367"/>
              <a:gd name="T37" fmla="*/ 2147483647 h 200"/>
              <a:gd name="T38" fmla="*/ 2147483647 w 367"/>
              <a:gd name="T39" fmla="*/ 2147483647 h 200"/>
              <a:gd name="T40" fmla="*/ 2147483647 w 367"/>
              <a:gd name="T41" fmla="*/ 2147483647 h 200"/>
              <a:gd name="T42" fmla="*/ 2147483647 w 367"/>
              <a:gd name="T43" fmla="*/ 2147483647 h 200"/>
              <a:gd name="T44" fmla="*/ 2147483647 w 367"/>
              <a:gd name="T45" fmla="*/ 2147483647 h 200"/>
              <a:gd name="T46" fmla="*/ 2147483647 w 367"/>
              <a:gd name="T47" fmla="*/ 2147483647 h 200"/>
              <a:gd name="T48" fmla="*/ 2147483647 w 367"/>
              <a:gd name="T49" fmla="*/ 2147483647 h 200"/>
              <a:gd name="T50" fmla="*/ 2147483647 w 367"/>
              <a:gd name="T51" fmla="*/ 2147483647 h 200"/>
              <a:gd name="T52" fmla="*/ 2147483647 w 367"/>
              <a:gd name="T53" fmla="*/ 2147483647 h 200"/>
              <a:gd name="T54" fmla="*/ 2147483647 w 367"/>
              <a:gd name="T55" fmla="*/ 2147483647 h 200"/>
              <a:gd name="T56" fmla="*/ 2147483647 w 367"/>
              <a:gd name="T57" fmla="*/ 2147483647 h 200"/>
              <a:gd name="T58" fmla="*/ 2147483647 w 367"/>
              <a:gd name="T59" fmla="*/ 2147483647 h 200"/>
              <a:gd name="T60" fmla="*/ 2147483647 w 367"/>
              <a:gd name="T61" fmla="*/ 2147483647 h 200"/>
              <a:gd name="T62" fmla="*/ 2147483647 w 367"/>
              <a:gd name="T63" fmla="*/ 2147483647 h 200"/>
              <a:gd name="T64" fmla="*/ 2147483647 w 367"/>
              <a:gd name="T65" fmla="*/ 2147483647 h 200"/>
              <a:gd name="T66" fmla="*/ 2147483647 w 367"/>
              <a:gd name="T67" fmla="*/ 2147483647 h 200"/>
              <a:gd name="T68" fmla="*/ 2147483647 w 367"/>
              <a:gd name="T69" fmla="*/ 2147483647 h 200"/>
              <a:gd name="T70" fmla="*/ 2147483647 w 367"/>
              <a:gd name="T71" fmla="*/ 2147483647 h 200"/>
              <a:gd name="T72" fmla="*/ 2147483647 w 367"/>
              <a:gd name="T73" fmla="*/ 2147483647 h 200"/>
              <a:gd name="T74" fmla="*/ 2147483647 w 367"/>
              <a:gd name="T75" fmla="*/ 2147483647 h 200"/>
              <a:gd name="T76" fmla="*/ 2147483647 w 367"/>
              <a:gd name="T77" fmla="*/ 2147483647 h 200"/>
              <a:gd name="T78" fmla="*/ 2147483647 w 367"/>
              <a:gd name="T79" fmla="*/ 2147483647 h 200"/>
              <a:gd name="T80" fmla="*/ 2147483647 w 367"/>
              <a:gd name="T81" fmla="*/ 2147483647 h 200"/>
              <a:gd name="T82" fmla="*/ 2147483647 w 367"/>
              <a:gd name="T83" fmla="*/ 2147483647 h 200"/>
              <a:gd name="T84" fmla="*/ 2147483647 w 367"/>
              <a:gd name="T85" fmla="*/ 2147483647 h 200"/>
              <a:gd name="T86" fmla="*/ 2147483647 w 367"/>
              <a:gd name="T87" fmla="*/ 2147483647 h 200"/>
              <a:gd name="T88" fmla="*/ 2147483647 w 367"/>
              <a:gd name="T89" fmla="*/ 2147483647 h 200"/>
              <a:gd name="T90" fmla="*/ 2147483647 w 367"/>
              <a:gd name="T91" fmla="*/ 2147483647 h 200"/>
              <a:gd name="T92" fmla="*/ 2147483647 w 367"/>
              <a:gd name="T93" fmla="*/ 2147483647 h 200"/>
              <a:gd name="T94" fmla="*/ 2147483647 w 367"/>
              <a:gd name="T95" fmla="*/ 2147483647 h 200"/>
              <a:gd name="T96" fmla="*/ 2147483647 w 367"/>
              <a:gd name="T97" fmla="*/ 2147483647 h 200"/>
              <a:gd name="T98" fmla="*/ 2147483647 w 367"/>
              <a:gd name="T99" fmla="*/ 2147483647 h 200"/>
              <a:gd name="T100" fmla="*/ 2147483647 w 367"/>
              <a:gd name="T101" fmla="*/ 2147483647 h 2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67"/>
              <a:gd name="T154" fmla="*/ 0 h 200"/>
              <a:gd name="T155" fmla="*/ 367 w 367"/>
              <a:gd name="T156" fmla="*/ 200 h 2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67" h="200">
                <a:moveTo>
                  <a:pt x="36" y="41"/>
                </a:moveTo>
                <a:cubicBezTo>
                  <a:pt x="32" y="48"/>
                  <a:pt x="29" y="45"/>
                  <a:pt x="25" y="52"/>
                </a:cubicBezTo>
                <a:cubicBezTo>
                  <a:pt x="24" y="60"/>
                  <a:pt x="22" y="66"/>
                  <a:pt x="30" y="71"/>
                </a:cubicBezTo>
                <a:cubicBezTo>
                  <a:pt x="33" y="84"/>
                  <a:pt x="19" y="82"/>
                  <a:pt x="9" y="83"/>
                </a:cubicBezTo>
                <a:cubicBezTo>
                  <a:pt x="4" y="95"/>
                  <a:pt x="0" y="108"/>
                  <a:pt x="16" y="110"/>
                </a:cubicBezTo>
                <a:cubicBezTo>
                  <a:pt x="18" y="120"/>
                  <a:pt x="19" y="130"/>
                  <a:pt x="24" y="139"/>
                </a:cubicBezTo>
                <a:cubicBezTo>
                  <a:pt x="24" y="142"/>
                  <a:pt x="22" y="146"/>
                  <a:pt x="25" y="148"/>
                </a:cubicBezTo>
                <a:cubicBezTo>
                  <a:pt x="30" y="151"/>
                  <a:pt x="43" y="151"/>
                  <a:pt x="43" y="151"/>
                </a:cubicBezTo>
                <a:cubicBezTo>
                  <a:pt x="47" y="157"/>
                  <a:pt x="47" y="160"/>
                  <a:pt x="55" y="161"/>
                </a:cubicBezTo>
                <a:cubicBezTo>
                  <a:pt x="65" y="165"/>
                  <a:pt x="63" y="153"/>
                  <a:pt x="67" y="146"/>
                </a:cubicBezTo>
                <a:cubicBezTo>
                  <a:pt x="116" y="152"/>
                  <a:pt x="62" y="156"/>
                  <a:pt x="136" y="158"/>
                </a:cubicBezTo>
                <a:cubicBezTo>
                  <a:pt x="143" y="162"/>
                  <a:pt x="151" y="160"/>
                  <a:pt x="159" y="161"/>
                </a:cubicBezTo>
                <a:cubicBezTo>
                  <a:pt x="163" y="168"/>
                  <a:pt x="166" y="166"/>
                  <a:pt x="172" y="169"/>
                </a:cubicBezTo>
                <a:cubicBezTo>
                  <a:pt x="188" y="165"/>
                  <a:pt x="173" y="156"/>
                  <a:pt x="189" y="154"/>
                </a:cubicBezTo>
                <a:cubicBezTo>
                  <a:pt x="190" y="133"/>
                  <a:pt x="191" y="139"/>
                  <a:pt x="202" y="145"/>
                </a:cubicBezTo>
                <a:cubicBezTo>
                  <a:pt x="217" y="140"/>
                  <a:pt x="202" y="135"/>
                  <a:pt x="220" y="133"/>
                </a:cubicBezTo>
                <a:cubicBezTo>
                  <a:pt x="233" y="140"/>
                  <a:pt x="225" y="150"/>
                  <a:pt x="240" y="155"/>
                </a:cubicBezTo>
                <a:cubicBezTo>
                  <a:pt x="257" y="154"/>
                  <a:pt x="250" y="153"/>
                  <a:pt x="255" y="164"/>
                </a:cubicBezTo>
                <a:cubicBezTo>
                  <a:pt x="256" y="170"/>
                  <a:pt x="252" y="178"/>
                  <a:pt x="250" y="185"/>
                </a:cubicBezTo>
                <a:cubicBezTo>
                  <a:pt x="252" y="195"/>
                  <a:pt x="253" y="195"/>
                  <a:pt x="261" y="200"/>
                </a:cubicBezTo>
                <a:cubicBezTo>
                  <a:pt x="276" y="198"/>
                  <a:pt x="274" y="187"/>
                  <a:pt x="291" y="184"/>
                </a:cubicBezTo>
                <a:cubicBezTo>
                  <a:pt x="298" y="179"/>
                  <a:pt x="300" y="174"/>
                  <a:pt x="306" y="169"/>
                </a:cubicBezTo>
                <a:cubicBezTo>
                  <a:pt x="307" y="162"/>
                  <a:pt x="310" y="164"/>
                  <a:pt x="316" y="161"/>
                </a:cubicBezTo>
                <a:cubicBezTo>
                  <a:pt x="319" y="154"/>
                  <a:pt x="308" y="135"/>
                  <a:pt x="301" y="128"/>
                </a:cubicBezTo>
                <a:cubicBezTo>
                  <a:pt x="302" y="119"/>
                  <a:pt x="302" y="111"/>
                  <a:pt x="306" y="103"/>
                </a:cubicBezTo>
                <a:cubicBezTo>
                  <a:pt x="308" y="95"/>
                  <a:pt x="310" y="94"/>
                  <a:pt x="318" y="95"/>
                </a:cubicBezTo>
                <a:cubicBezTo>
                  <a:pt x="324" y="100"/>
                  <a:pt x="329" y="100"/>
                  <a:pt x="336" y="98"/>
                </a:cubicBezTo>
                <a:cubicBezTo>
                  <a:pt x="341" y="91"/>
                  <a:pt x="346" y="89"/>
                  <a:pt x="355" y="88"/>
                </a:cubicBezTo>
                <a:cubicBezTo>
                  <a:pt x="365" y="82"/>
                  <a:pt x="360" y="73"/>
                  <a:pt x="355" y="65"/>
                </a:cubicBezTo>
                <a:cubicBezTo>
                  <a:pt x="358" y="59"/>
                  <a:pt x="362" y="54"/>
                  <a:pt x="366" y="49"/>
                </a:cubicBezTo>
                <a:cubicBezTo>
                  <a:pt x="367" y="43"/>
                  <a:pt x="365" y="43"/>
                  <a:pt x="363" y="37"/>
                </a:cubicBezTo>
                <a:cubicBezTo>
                  <a:pt x="339" y="20"/>
                  <a:pt x="355" y="34"/>
                  <a:pt x="363" y="31"/>
                </a:cubicBezTo>
                <a:cubicBezTo>
                  <a:pt x="365" y="30"/>
                  <a:pt x="361" y="28"/>
                  <a:pt x="360" y="26"/>
                </a:cubicBezTo>
                <a:cubicBezTo>
                  <a:pt x="353" y="27"/>
                  <a:pt x="345" y="25"/>
                  <a:pt x="340" y="29"/>
                </a:cubicBezTo>
                <a:cubicBezTo>
                  <a:pt x="330" y="37"/>
                  <a:pt x="346" y="33"/>
                  <a:pt x="331" y="35"/>
                </a:cubicBezTo>
                <a:cubicBezTo>
                  <a:pt x="308" y="34"/>
                  <a:pt x="315" y="35"/>
                  <a:pt x="301" y="29"/>
                </a:cubicBezTo>
                <a:cubicBezTo>
                  <a:pt x="295" y="22"/>
                  <a:pt x="304" y="20"/>
                  <a:pt x="298" y="11"/>
                </a:cubicBezTo>
                <a:cubicBezTo>
                  <a:pt x="294" y="4"/>
                  <a:pt x="275" y="2"/>
                  <a:pt x="268" y="1"/>
                </a:cubicBezTo>
                <a:cubicBezTo>
                  <a:pt x="263" y="1"/>
                  <a:pt x="258" y="0"/>
                  <a:pt x="253" y="2"/>
                </a:cubicBezTo>
                <a:cubicBezTo>
                  <a:pt x="241" y="6"/>
                  <a:pt x="262" y="29"/>
                  <a:pt x="238" y="32"/>
                </a:cubicBezTo>
                <a:cubicBezTo>
                  <a:pt x="233" y="40"/>
                  <a:pt x="237" y="47"/>
                  <a:pt x="229" y="52"/>
                </a:cubicBezTo>
                <a:cubicBezTo>
                  <a:pt x="225" y="58"/>
                  <a:pt x="227" y="61"/>
                  <a:pt x="220" y="64"/>
                </a:cubicBezTo>
                <a:cubicBezTo>
                  <a:pt x="205" y="62"/>
                  <a:pt x="205" y="63"/>
                  <a:pt x="201" y="49"/>
                </a:cubicBezTo>
                <a:cubicBezTo>
                  <a:pt x="183" y="53"/>
                  <a:pt x="196" y="53"/>
                  <a:pt x="163" y="55"/>
                </a:cubicBezTo>
                <a:cubicBezTo>
                  <a:pt x="162" y="62"/>
                  <a:pt x="160" y="66"/>
                  <a:pt x="153" y="62"/>
                </a:cubicBezTo>
                <a:cubicBezTo>
                  <a:pt x="147" y="55"/>
                  <a:pt x="143" y="56"/>
                  <a:pt x="133" y="55"/>
                </a:cubicBezTo>
                <a:cubicBezTo>
                  <a:pt x="132" y="47"/>
                  <a:pt x="125" y="44"/>
                  <a:pt x="118" y="40"/>
                </a:cubicBezTo>
                <a:cubicBezTo>
                  <a:pt x="109" y="46"/>
                  <a:pt x="105" y="51"/>
                  <a:pt x="94" y="53"/>
                </a:cubicBezTo>
                <a:cubicBezTo>
                  <a:pt x="92" y="63"/>
                  <a:pt x="84" y="59"/>
                  <a:pt x="75" y="58"/>
                </a:cubicBezTo>
                <a:cubicBezTo>
                  <a:pt x="68" y="51"/>
                  <a:pt x="62" y="46"/>
                  <a:pt x="52" y="49"/>
                </a:cubicBezTo>
                <a:cubicBezTo>
                  <a:pt x="45" y="46"/>
                  <a:pt x="45" y="41"/>
                  <a:pt x="36" y="4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1" name="Freeform 31"/>
          <p:cNvSpPr>
            <a:spLocks/>
          </p:cNvSpPr>
          <p:nvPr/>
        </p:nvSpPr>
        <p:spPr bwMode="auto">
          <a:xfrm>
            <a:off x="3187700" y="4213225"/>
            <a:ext cx="114300" cy="106363"/>
          </a:xfrm>
          <a:custGeom>
            <a:avLst/>
            <a:gdLst>
              <a:gd name="T0" fmla="*/ 2147483647 w 78"/>
              <a:gd name="T1" fmla="*/ 2147483647 h 67"/>
              <a:gd name="T2" fmla="*/ 2147483647 w 78"/>
              <a:gd name="T3" fmla="*/ 2147483647 h 67"/>
              <a:gd name="T4" fmla="*/ 2147483647 w 78"/>
              <a:gd name="T5" fmla="*/ 2147483647 h 67"/>
              <a:gd name="T6" fmla="*/ 2147483647 w 78"/>
              <a:gd name="T7" fmla="*/ 2147483647 h 67"/>
              <a:gd name="T8" fmla="*/ 2147483647 w 78"/>
              <a:gd name="T9" fmla="*/ 2147483647 h 67"/>
              <a:gd name="T10" fmla="*/ 2147483647 w 78"/>
              <a:gd name="T11" fmla="*/ 2147483647 h 67"/>
              <a:gd name="T12" fmla="*/ 0 w 78"/>
              <a:gd name="T13" fmla="*/ 2147483647 h 67"/>
              <a:gd name="T14" fmla="*/ 2147483647 w 78"/>
              <a:gd name="T15" fmla="*/ 2147483647 h 67"/>
              <a:gd name="T16" fmla="*/ 2147483647 w 78"/>
              <a:gd name="T17" fmla="*/ 2147483647 h 67"/>
              <a:gd name="T18" fmla="*/ 2147483647 w 78"/>
              <a:gd name="T19" fmla="*/ 2147483647 h 67"/>
              <a:gd name="T20" fmla="*/ 2147483647 w 78"/>
              <a:gd name="T21" fmla="*/ 2147483647 h 67"/>
              <a:gd name="T22" fmla="*/ 2147483647 w 78"/>
              <a:gd name="T23" fmla="*/ 2147483647 h 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8"/>
              <a:gd name="T37" fmla="*/ 0 h 67"/>
              <a:gd name="T38" fmla="*/ 78 w 78"/>
              <a:gd name="T39" fmla="*/ 67 h 6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8" h="67">
                <a:moveTo>
                  <a:pt x="74" y="61"/>
                </a:moveTo>
                <a:cubicBezTo>
                  <a:pt x="70" y="55"/>
                  <a:pt x="71" y="52"/>
                  <a:pt x="74" y="46"/>
                </a:cubicBezTo>
                <a:cubicBezTo>
                  <a:pt x="76" y="29"/>
                  <a:pt x="78" y="23"/>
                  <a:pt x="60" y="21"/>
                </a:cubicBezTo>
                <a:cubicBezTo>
                  <a:pt x="56" y="14"/>
                  <a:pt x="51" y="5"/>
                  <a:pt x="44" y="1"/>
                </a:cubicBezTo>
                <a:cubicBezTo>
                  <a:pt x="35" y="2"/>
                  <a:pt x="28" y="0"/>
                  <a:pt x="26" y="9"/>
                </a:cubicBezTo>
                <a:cubicBezTo>
                  <a:pt x="20" y="6"/>
                  <a:pt x="16" y="6"/>
                  <a:pt x="9" y="7"/>
                </a:cubicBezTo>
                <a:cubicBezTo>
                  <a:pt x="5" y="14"/>
                  <a:pt x="3" y="22"/>
                  <a:pt x="0" y="30"/>
                </a:cubicBezTo>
                <a:cubicBezTo>
                  <a:pt x="2" y="42"/>
                  <a:pt x="3" y="41"/>
                  <a:pt x="14" y="43"/>
                </a:cubicBezTo>
                <a:cubicBezTo>
                  <a:pt x="18" y="50"/>
                  <a:pt x="22" y="46"/>
                  <a:pt x="24" y="54"/>
                </a:cubicBezTo>
                <a:cubicBezTo>
                  <a:pt x="31" y="51"/>
                  <a:pt x="42" y="57"/>
                  <a:pt x="50" y="60"/>
                </a:cubicBezTo>
                <a:cubicBezTo>
                  <a:pt x="55" y="64"/>
                  <a:pt x="58" y="66"/>
                  <a:pt x="65" y="67"/>
                </a:cubicBezTo>
                <a:cubicBezTo>
                  <a:pt x="71" y="63"/>
                  <a:pt x="68" y="65"/>
                  <a:pt x="74" y="6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2" name="Freeform 32"/>
          <p:cNvSpPr>
            <a:spLocks/>
          </p:cNvSpPr>
          <p:nvPr/>
        </p:nvSpPr>
        <p:spPr bwMode="auto">
          <a:xfrm>
            <a:off x="2347913" y="3924300"/>
            <a:ext cx="620712" cy="347663"/>
          </a:xfrm>
          <a:custGeom>
            <a:avLst/>
            <a:gdLst>
              <a:gd name="T0" fmla="*/ 2147483647 w 424"/>
              <a:gd name="T1" fmla="*/ 2147483647 h 219"/>
              <a:gd name="T2" fmla="*/ 2147483647 w 424"/>
              <a:gd name="T3" fmla="*/ 2147483647 h 219"/>
              <a:gd name="T4" fmla="*/ 2147483647 w 424"/>
              <a:gd name="T5" fmla="*/ 2147483647 h 219"/>
              <a:gd name="T6" fmla="*/ 2147483647 w 424"/>
              <a:gd name="T7" fmla="*/ 2147483647 h 219"/>
              <a:gd name="T8" fmla="*/ 2147483647 w 424"/>
              <a:gd name="T9" fmla="*/ 2147483647 h 219"/>
              <a:gd name="T10" fmla="*/ 2147483647 w 424"/>
              <a:gd name="T11" fmla="*/ 2147483647 h 219"/>
              <a:gd name="T12" fmla="*/ 2147483647 w 424"/>
              <a:gd name="T13" fmla="*/ 0 h 219"/>
              <a:gd name="T14" fmla="*/ 2147483647 w 424"/>
              <a:gd name="T15" fmla="*/ 2147483647 h 219"/>
              <a:gd name="T16" fmla="*/ 2147483647 w 424"/>
              <a:gd name="T17" fmla="*/ 2147483647 h 219"/>
              <a:gd name="T18" fmla="*/ 2147483647 w 424"/>
              <a:gd name="T19" fmla="*/ 2147483647 h 219"/>
              <a:gd name="T20" fmla="*/ 2147483647 w 424"/>
              <a:gd name="T21" fmla="*/ 2147483647 h 219"/>
              <a:gd name="T22" fmla="*/ 2147483647 w 424"/>
              <a:gd name="T23" fmla="*/ 2147483647 h 219"/>
              <a:gd name="T24" fmla="*/ 2147483647 w 424"/>
              <a:gd name="T25" fmla="*/ 2147483647 h 219"/>
              <a:gd name="T26" fmla="*/ 2147483647 w 424"/>
              <a:gd name="T27" fmla="*/ 2147483647 h 219"/>
              <a:gd name="T28" fmla="*/ 2147483647 w 424"/>
              <a:gd name="T29" fmla="*/ 2147483647 h 219"/>
              <a:gd name="T30" fmla="*/ 2147483647 w 424"/>
              <a:gd name="T31" fmla="*/ 2147483647 h 219"/>
              <a:gd name="T32" fmla="*/ 2147483647 w 424"/>
              <a:gd name="T33" fmla="*/ 2147483647 h 219"/>
              <a:gd name="T34" fmla="*/ 2147483647 w 424"/>
              <a:gd name="T35" fmla="*/ 2147483647 h 219"/>
              <a:gd name="T36" fmla="*/ 2147483647 w 424"/>
              <a:gd name="T37" fmla="*/ 2147483647 h 219"/>
              <a:gd name="T38" fmla="*/ 2147483647 w 424"/>
              <a:gd name="T39" fmla="*/ 2147483647 h 219"/>
              <a:gd name="T40" fmla="*/ 2147483647 w 424"/>
              <a:gd name="T41" fmla="*/ 2147483647 h 219"/>
              <a:gd name="T42" fmla="*/ 2147483647 w 424"/>
              <a:gd name="T43" fmla="*/ 2147483647 h 219"/>
              <a:gd name="T44" fmla="*/ 2147483647 w 424"/>
              <a:gd name="T45" fmla="*/ 2147483647 h 219"/>
              <a:gd name="T46" fmla="*/ 2147483647 w 424"/>
              <a:gd name="T47" fmla="*/ 2147483647 h 219"/>
              <a:gd name="T48" fmla="*/ 2147483647 w 424"/>
              <a:gd name="T49" fmla="*/ 2147483647 h 219"/>
              <a:gd name="T50" fmla="*/ 2147483647 w 424"/>
              <a:gd name="T51" fmla="*/ 2147483647 h 219"/>
              <a:gd name="T52" fmla="*/ 2147483647 w 424"/>
              <a:gd name="T53" fmla="*/ 2147483647 h 219"/>
              <a:gd name="T54" fmla="*/ 2147483647 w 424"/>
              <a:gd name="T55" fmla="*/ 2147483647 h 219"/>
              <a:gd name="T56" fmla="*/ 2147483647 w 424"/>
              <a:gd name="T57" fmla="*/ 2147483647 h 219"/>
              <a:gd name="T58" fmla="*/ 2147483647 w 424"/>
              <a:gd name="T59" fmla="*/ 2147483647 h 219"/>
              <a:gd name="T60" fmla="*/ 2147483647 w 424"/>
              <a:gd name="T61" fmla="*/ 2147483647 h 219"/>
              <a:gd name="T62" fmla="*/ 2147483647 w 424"/>
              <a:gd name="T63" fmla="*/ 2147483647 h 21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24"/>
              <a:gd name="T97" fmla="*/ 0 h 219"/>
              <a:gd name="T98" fmla="*/ 424 w 424"/>
              <a:gd name="T99" fmla="*/ 219 h 21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24" h="219">
                <a:moveTo>
                  <a:pt x="422" y="95"/>
                </a:moveTo>
                <a:cubicBezTo>
                  <a:pt x="411" y="97"/>
                  <a:pt x="422" y="97"/>
                  <a:pt x="414" y="90"/>
                </a:cubicBezTo>
                <a:cubicBezTo>
                  <a:pt x="410" y="87"/>
                  <a:pt x="405" y="88"/>
                  <a:pt x="401" y="87"/>
                </a:cubicBezTo>
                <a:cubicBezTo>
                  <a:pt x="391" y="74"/>
                  <a:pt x="407" y="62"/>
                  <a:pt x="386" y="59"/>
                </a:cubicBezTo>
                <a:cubicBezTo>
                  <a:pt x="378" y="51"/>
                  <a:pt x="376" y="42"/>
                  <a:pt x="368" y="36"/>
                </a:cubicBezTo>
                <a:cubicBezTo>
                  <a:pt x="359" y="37"/>
                  <a:pt x="351" y="37"/>
                  <a:pt x="344" y="42"/>
                </a:cubicBezTo>
                <a:cubicBezTo>
                  <a:pt x="334" y="58"/>
                  <a:pt x="321" y="38"/>
                  <a:pt x="314" y="30"/>
                </a:cubicBezTo>
                <a:cubicBezTo>
                  <a:pt x="308" y="31"/>
                  <a:pt x="302" y="30"/>
                  <a:pt x="297" y="32"/>
                </a:cubicBezTo>
                <a:cubicBezTo>
                  <a:pt x="295" y="33"/>
                  <a:pt x="297" y="36"/>
                  <a:pt x="296" y="38"/>
                </a:cubicBezTo>
                <a:cubicBezTo>
                  <a:pt x="295" y="39"/>
                  <a:pt x="293" y="39"/>
                  <a:pt x="291" y="39"/>
                </a:cubicBezTo>
                <a:cubicBezTo>
                  <a:pt x="285" y="32"/>
                  <a:pt x="279" y="29"/>
                  <a:pt x="270" y="27"/>
                </a:cubicBezTo>
                <a:cubicBezTo>
                  <a:pt x="264" y="22"/>
                  <a:pt x="258" y="24"/>
                  <a:pt x="251" y="21"/>
                </a:cubicBezTo>
                <a:cubicBezTo>
                  <a:pt x="247" y="10"/>
                  <a:pt x="242" y="9"/>
                  <a:pt x="230" y="8"/>
                </a:cubicBezTo>
                <a:cubicBezTo>
                  <a:pt x="224" y="6"/>
                  <a:pt x="213" y="0"/>
                  <a:pt x="213" y="0"/>
                </a:cubicBezTo>
                <a:cubicBezTo>
                  <a:pt x="200" y="4"/>
                  <a:pt x="204" y="8"/>
                  <a:pt x="203" y="24"/>
                </a:cubicBezTo>
                <a:cubicBezTo>
                  <a:pt x="204" y="32"/>
                  <a:pt x="206" y="34"/>
                  <a:pt x="210" y="41"/>
                </a:cubicBezTo>
                <a:cubicBezTo>
                  <a:pt x="203" y="46"/>
                  <a:pt x="205" y="52"/>
                  <a:pt x="198" y="56"/>
                </a:cubicBezTo>
                <a:cubicBezTo>
                  <a:pt x="178" y="53"/>
                  <a:pt x="192" y="52"/>
                  <a:pt x="180" y="45"/>
                </a:cubicBezTo>
                <a:cubicBezTo>
                  <a:pt x="167" y="19"/>
                  <a:pt x="186" y="24"/>
                  <a:pt x="158" y="15"/>
                </a:cubicBezTo>
                <a:cubicBezTo>
                  <a:pt x="150" y="18"/>
                  <a:pt x="147" y="18"/>
                  <a:pt x="146" y="26"/>
                </a:cubicBezTo>
                <a:cubicBezTo>
                  <a:pt x="143" y="18"/>
                  <a:pt x="139" y="22"/>
                  <a:pt x="135" y="15"/>
                </a:cubicBezTo>
                <a:cubicBezTo>
                  <a:pt x="133" y="3"/>
                  <a:pt x="127" y="6"/>
                  <a:pt x="116" y="8"/>
                </a:cubicBezTo>
                <a:cubicBezTo>
                  <a:pt x="109" y="17"/>
                  <a:pt x="107" y="4"/>
                  <a:pt x="96" y="2"/>
                </a:cubicBezTo>
                <a:cubicBezTo>
                  <a:pt x="92" y="5"/>
                  <a:pt x="90" y="9"/>
                  <a:pt x="86" y="12"/>
                </a:cubicBezTo>
                <a:cubicBezTo>
                  <a:pt x="84" y="26"/>
                  <a:pt x="82" y="22"/>
                  <a:pt x="78" y="32"/>
                </a:cubicBezTo>
                <a:cubicBezTo>
                  <a:pt x="77" y="39"/>
                  <a:pt x="75" y="46"/>
                  <a:pt x="71" y="51"/>
                </a:cubicBezTo>
                <a:cubicBezTo>
                  <a:pt x="72" y="63"/>
                  <a:pt x="76" y="71"/>
                  <a:pt x="63" y="74"/>
                </a:cubicBezTo>
                <a:cubicBezTo>
                  <a:pt x="58" y="71"/>
                  <a:pt x="56" y="68"/>
                  <a:pt x="50" y="71"/>
                </a:cubicBezTo>
                <a:cubicBezTo>
                  <a:pt x="48" y="83"/>
                  <a:pt x="49" y="86"/>
                  <a:pt x="36" y="87"/>
                </a:cubicBezTo>
                <a:cubicBezTo>
                  <a:pt x="32" y="94"/>
                  <a:pt x="33" y="102"/>
                  <a:pt x="26" y="107"/>
                </a:cubicBezTo>
                <a:cubicBezTo>
                  <a:pt x="23" y="100"/>
                  <a:pt x="27" y="94"/>
                  <a:pt x="18" y="92"/>
                </a:cubicBezTo>
                <a:cubicBezTo>
                  <a:pt x="14" y="98"/>
                  <a:pt x="16" y="101"/>
                  <a:pt x="9" y="102"/>
                </a:cubicBezTo>
                <a:cubicBezTo>
                  <a:pt x="4" y="105"/>
                  <a:pt x="2" y="107"/>
                  <a:pt x="0" y="113"/>
                </a:cubicBezTo>
                <a:cubicBezTo>
                  <a:pt x="9" y="120"/>
                  <a:pt x="10" y="119"/>
                  <a:pt x="20" y="114"/>
                </a:cubicBezTo>
                <a:cubicBezTo>
                  <a:pt x="34" y="115"/>
                  <a:pt x="49" y="115"/>
                  <a:pt x="63" y="116"/>
                </a:cubicBezTo>
                <a:cubicBezTo>
                  <a:pt x="70" y="117"/>
                  <a:pt x="83" y="120"/>
                  <a:pt x="83" y="120"/>
                </a:cubicBezTo>
                <a:cubicBezTo>
                  <a:pt x="87" y="114"/>
                  <a:pt x="87" y="111"/>
                  <a:pt x="95" y="110"/>
                </a:cubicBezTo>
                <a:cubicBezTo>
                  <a:pt x="101" y="107"/>
                  <a:pt x="106" y="109"/>
                  <a:pt x="111" y="113"/>
                </a:cubicBezTo>
                <a:cubicBezTo>
                  <a:pt x="113" y="128"/>
                  <a:pt x="112" y="127"/>
                  <a:pt x="125" y="129"/>
                </a:cubicBezTo>
                <a:cubicBezTo>
                  <a:pt x="131" y="132"/>
                  <a:pt x="136" y="130"/>
                  <a:pt x="141" y="126"/>
                </a:cubicBezTo>
                <a:cubicBezTo>
                  <a:pt x="150" y="128"/>
                  <a:pt x="153" y="132"/>
                  <a:pt x="162" y="131"/>
                </a:cubicBezTo>
                <a:cubicBezTo>
                  <a:pt x="163" y="129"/>
                  <a:pt x="163" y="125"/>
                  <a:pt x="165" y="126"/>
                </a:cubicBezTo>
                <a:cubicBezTo>
                  <a:pt x="167" y="127"/>
                  <a:pt x="165" y="130"/>
                  <a:pt x="164" y="132"/>
                </a:cubicBezTo>
                <a:cubicBezTo>
                  <a:pt x="162" y="135"/>
                  <a:pt x="158" y="135"/>
                  <a:pt x="155" y="137"/>
                </a:cubicBezTo>
                <a:cubicBezTo>
                  <a:pt x="152" y="143"/>
                  <a:pt x="151" y="146"/>
                  <a:pt x="144" y="147"/>
                </a:cubicBezTo>
                <a:cubicBezTo>
                  <a:pt x="139" y="149"/>
                  <a:pt x="139" y="153"/>
                  <a:pt x="134" y="155"/>
                </a:cubicBezTo>
                <a:cubicBezTo>
                  <a:pt x="137" y="171"/>
                  <a:pt x="150" y="153"/>
                  <a:pt x="144" y="167"/>
                </a:cubicBezTo>
                <a:cubicBezTo>
                  <a:pt x="152" y="183"/>
                  <a:pt x="154" y="176"/>
                  <a:pt x="173" y="173"/>
                </a:cubicBezTo>
                <a:cubicBezTo>
                  <a:pt x="187" y="174"/>
                  <a:pt x="189" y="175"/>
                  <a:pt x="200" y="179"/>
                </a:cubicBezTo>
                <a:cubicBezTo>
                  <a:pt x="210" y="176"/>
                  <a:pt x="213" y="176"/>
                  <a:pt x="224" y="177"/>
                </a:cubicBezTo>
                <a:cubicBezTo>
                  <a:pt x="226" y="188"/>
                  <a:pt x="233" y="186"/>
                  <a:pt x="243" y="185"/>
                </a:cubicBezTo>
                <a:cubicBezTo>
                  <a:pt x="249" y="183"/>
                  <a:pt x="252" y="179"/>
                  <a:pt x="258" y="182"/>
                </a:cubicBezTo>
                <a:cubicBezTo>
                  <a:pt x="272" y="177"/>
                  <a:pt x="270" y="188"/>
                  <a:pt x="281" y="189"/>
                </a:cubicBezTo>
                <a:cubicBezTo>
                  <a:pt x="285" y="195"/>
                  <a:pt x="298" y="200"/>
                  <a:pt x="305" y="201"/>
                </a:cubicBezTo>
                <a:cubicBezTo>
                  <a:pt x="310" y="210"/>
                  <a:pt x="318" y="207"/>
                  <a:pt x="327" y="206"/>
                </a:cubicBezTo>
                <a:cubicBezTo>
                  <a:pt x="353" y="211"/>
                  <a:pt x="338" y="209"/>
                  <a:pt x="371" y="210"/>
                </a:cubicBezTo>
                <a:cubicBezTo>
                  <a:pt x="376" y="213"/>
                  <a:pt x="379" y="214"/>
                  <a:pt x="383" y="219"/>
                </a:cubicBezTo>
                <a:cubicBezTo>
                  <a:pt x="393" y="218"/>
                  <a:pt x="392" y="214"/>
                  <a:pt x="401" y="212"/>
                </a:cubicBezTo>
                <a:cubicBezTo>
                  <a:pt x="404" y="206"/>
                  <a:pt x="407" y="204"/>
                  <a:pt x="413" y="201"/>
                </a:cubicBezTo>
                <a:cubicBezTo>
                  <a:pt x="419" y="193"/>
                  <a:pt x="418" y="183"/>
                  <a:pt x="414" y="174"/>
                </a:cubicBezTo>
                <a:cubicBezTo>
                  <a:pt x="413" y="165"/>
                  <a:pt x="414" y="160"/>
                  <a:pt x="405" y="158"/>
                </a:cubicBezTo>
                <a:cubicBezTo>
                  <a:pt x="399" y="147"/>
                  <a:pt x="394" y="134"/>
                  <a:pt x="410" y="131"/>
                </a:cubicBezTo>
                <a:cubicBezTo>
                  <a:pt x="415" y="127"/>
                  <a:pt x="419" y="128"/>
                  <a:pt x="422" y="122"/>
                </a:cubicBezTo>
                <a:cubicBezTo>
                  <a:pt x="418" y="113"/>
                  <a:pt x="424" y="104"/>
                  <a:pt x="422" y="9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3" name="Freeform 33"/>
          <p:cNvSpPr>
            <a:spLocks/>
          </p:cNvSpPr>
          <p:nvPr/>
        </p:nvSpPr>
        <p:spPr bwMode="auto">
          <a:xfrm>
            <a:off x="2597150" y="3957638"/>
            <a:ext cx="53975" cy="52387"/>
          </a:xfrm>
          <a:custGeom>
            <a:avLst/>
            <a:gdLst>
              <a:gd name="T0" fmla="*/ 2147483647 w 37"/>
              <a:gd name="T1" fmla="*/ 0 h 33"/>
              <a:gd name="T2" fmla="*/ 2147483647 w 37"/>
              <a:gd name="T3" fmla="*/ 0 h 33"/>
              <a:gd name="T4" fmla="*/ 2147483647 w 37"/>
              <a:gd name="T5" fmla="*/ 2147483647 h 33"/>
              <a:gd name="T6" fmla="*/ 2147483647 w 37"/>
              <a:gd name="T7" fmla="*/ 2147483647 h 33"/>
              <a:gd name="T8" fmla="*/ 2147483647 w 37"/>
              <a:gd name="T9" fmla="*/ 2147483647 h 33"/>
              <a:gd name="T10" fmla="*/ 2147483647 w 37"/>
              <a:gd name="T11" fmla="*/ 0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33"/>
              <a:gd name="T20" fmla="*/ 37 w 37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33">
                <a:moveTo>
                  <a:pt x="33" y="0"/>
                </a:moveTo>
                <a:cubicBezTo>
                  <a:pt x="24" y="5"/>
                  <a:pt x="24" y="4"/>
                  <a:pt x="15" y="0"/>
                </a:cubicBezTo>
                <a:cubicBezTo>
                  <a:pt x="2" y="2"/>
                  <a:pt x="0" y="2"/>
                  <a:pt x="7" y="12"/>
                </a:cubicBezTo>
                <a:cubicBezTo>
                  <a:pt x="9" y="23"/>
                  <a:pt x="9" y="31"/>
                  <a:pt x="21" y="33"/>
                </a:cubicBezTo>
                <a:cubicBezTo>
                  <a:pt x="28" y="30"/>
                  <a:pt x="31" y="24"/>
                  <a:pt x="37" y="21"/>
                </a:cubicBezTo>
                <a:cubicBezTo>
                  <a:pt x="36" y="14"/>
                  <a:pt x="34" y="7"/>
                  <a:pt x="33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4" name="Freeform 34"/>
          <p:cNvSpPr>
            <a:spLocks/>
          </p:cNvSpPr>
          <p:nvPr/>
        </p:nvSpPr>
        <p:spPr bwMode="auto">
          <a:xfrm>
            <a:off x="2068513" y="3562350"/>
            <a:ext cx="403225" cy="385763"/>
          </a:xfrm>
          <a:custGeom>
            <a:avLst/>
            <a:gdLst>
              <a:gd name="T0" fmla="*/ 2147483647 w 275"/>
              <a:gd name="T1" fmla="*/ 2147483647 h 243"/>
              <a:gd name="T2" fmla="*/ 2147483647 w 275"/>
              <a:gd name="T3" fmla="*/ 2147483647 h 243"/>
              <a:gd name="T4" fmla="*/ 2147483647 w 275"/>
              <a:gd name="T5" fmla="*/ 2147483647 h 243"/>
              <a:gd name="T6" fmla="*/ 2147483647 w 275"/>
              <a:gd name="T7" fmla="*/ 0 h 243"/>
              <a:gd name="T8" fmla="*/ 2147483647 w 275"/>
              <a:gd name="T9" fmla="*/ 2147483647 h 243"/>
              <a:gd name="T10" fmla="*/ 2147483647 w 275"/>
              <a:gd name="T11" fmla="*/ 2147483647 h 243"/>
              <a:gd name="T12" fmla="*/ 2147483647 w 275"/>
              <a:gd name="T13" fmla="*/ 2147483647 h 243"/>
              <a:gd name="T14" fmla="*/ 2147483647 w 275"/>
              <a:gd name="T15" fmla="*/ 2147483647 h 243"/>
              <a:gd name="T16" fmla="*/ 2147483647 w 275"/>
              <a:gd name="T17" fmla="*/ 2147483647 h 243"/>
              <a:gd name="T18" fmla="*/ 2147483647 w 275"/>
              <a:gd name="T19" fmla="*/ 2147483647 h 243"/>
              <a:gd name="T20" fmla="*/ 2147483647 w 275"/>
              <a:gd name="T21" fmla="*/ 2147483647 h 243"/>
              <a:gd name="T22" fmla="*/ 2147483647 w 275"/>
              <a:gd name="T23" fmla="*/ 2147483647 h 243"/>
              <a:gd name="T24" fmla="*/ 2147483647 w 275"/>
              <a:gd name="T25" fmla="*/ 2147483647 h 243"/>
              <a:gd name="T26" fmla="*/ 2147483647 w 275"/>
              <a:gd name="T27" fmla="*/ 2147483647 h 243"/>
              <a:gd name="T28" fmla="*/ 2147483647 w 275"/>
              <a:gd name="T29" fmla="*/ 2147483647 h 243"/>
              <a:gd name="T30" fmla="*/ 2147483647 w 275"/>
              <a:gd name="T31" fmla="*/ 2147483647 h 243"/>
              <a:gd name="T32" fmla="*/ 2147483647 w 275"/>
              <a:gd name="T33" fmla="*/ 2147483647 h 243"/>
              <a:gd name="T34" fmla="*/ 2147483647 w 275"/>
              <a:gd name="T35" fmla="*/ 2147483647 h 243"/>
              <a:gd name="T36" fmla="*/ 2147483647 w 275"/>
              <a:gd name="T37" fmla="*/ 2147483647 h 243"/>
              <a:gd name="T38" fmla="*/ 2147483647 w 275"/>
              <a:gd name="T39" fmla="*/ 2147483647 h 243"/>
              <a:gd name="T40" fmla="*/ 2147483647 w 275"/>
              <a:gd name="T41" fmla="*/ 2147483647 h 243"/>
              <a:gd name="T42" fmla="*/ 2147483647 w 275"/>
              <a:gd name="T43" fmla="*/ 2147483647 h 243"/>
              <a:gd name="T44" fmla="*/ 2147483647 w 275"/>
              <a:gd name="T45" fmla="*/ 2147483647 h 243"/>
              <a:gd name="T46" fmla="*/ 2147483647 w 275"/>
              <a:gd name="T47" fmla="*/ 2147483647 h 243"/>
              <a:gd name="T48" fmla="*/ 2147483647 w 275"/>
              <a:gd name="T49" fmla="*/ 2147483647 h 243"/>
              <a:gd name="T50" fmla="*/ 2147483647 w 275"/>
              <a:gd name="T51" fmla="*/ 2147483647 h 243"/>
              <a:gd name="T52" fmla="*/ 2147483647 w 275"/>
              <a:gd name="T53" fmla="*/ 2147483647 h 243"/>
              <a:gd name="T54" fmla="*/ 2147483647 w 275"/>
              <a:gd name="T55" fmla="*/ 2147483647 h 243"/>
              <a:gd name="T56" fmla="*/ 2147483647 w 275"/>
              <a:gd name="T57" fmla="*/ 2147483647 h 243"/>
              <a:gd name="T58" fmla="*/ 2147483647 w 275"/>
              <a:gd name="T59" fmla="*/ 2147483647 h 243"/>
              <a:gd name="T60" fmla="*/ 2147483647 w 275"/>
              <a:gd name="T61" fmla="*/ 2147483647 h 243"/>
              <a:gd name="T62" fmla="*/ 2147483647 w 275"/>
              <a:gd name="T63" fmla="*/ 2147483647 h 243"/>
              <a:gd name="T64" fmla="*/ 2147483647 w 275"/>
              <a:gd name="T65" fmla="*/ 2147483647 h 243"/>
              <a:gd name="T66" fmla="*/ 2147483647 w 275"/>
              <a:gd name="T67" fmla="*/ 2147483647 h 243"/>
              <a:gd name="T68" fmla="*/ 2147483647 w 275"/>
              <a:gd name="T69" fmla="*/ 2147483647 h 243"/>
              <a:gd name="T70" fmla="*/ 2147483647 w 275"/>
              <a:gd name="T71" fmla="*/ 2147483647 h 243"/>
              <a:gd name="T72" fmla="*/ 2147483647 w 275"/>
              <a:gd name="T73" fmla="*/ 2147483647 h 243"/>
              <a:gd name="T74" fmla="*/ 2147483647 w 275"/>
              <a:gd name="T75" fmla="*/ 2147483647 h 243"/>
              <a:gd name="T76" fmla="*/ 2147483647 w 275"/>
              <a:gd name="T77" fmla="*/ 2147483647 h 243"/>
              <a:gd name="T78" fmla="*/ 2147483647 w 275"/>
              <a:gd name="T79" fmla="*/ 2147483647 h 243"/>
              <a:gd name="T80" fmla="*/ 2147483647 w 275"/>
              <a:gd name="T81" fmla="*/ 2147483647 h 243"/>
              <a:gd name="T82" fmla="*/ 2147483647 w 275"/>
              <a:gd name="T83" fmla="*/ 2147483647 h 2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75"/>
              <a:gd name="T127" fmla="*/ 0 h 243"/>
              <a:gd name="T128" fmla="*/ 275 w 275"/>
              <a:gd name="T129" fmla="*/ 243 h 2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75" h="243">
                <a:moveTo>
                  <a:pt x="262" y="41"/>
                </a:moveTo>
                <a:cubicBezTo>
                  <a:pt x="256" y="39"/>
                  <a:pt x="252" y="36"/>
                  <a:pt x="246" y="35"/>
                </a:cubicBezTo>
                <a:cubicBezTo>
                  <a:pt x="243" y="30"/>
                  <a:pt x="242" y="27"/>
                  <a:pt x="237" y="23"/>
                </a:cubicBezTo>
                <a:cubicBezTo>
                  <a:pt x="228" y="0"/>
                  <a:pt x="216" y="2"/>
                  <a:pt x="190" y="0"/>
                </a:cubicBezTo>
                <a:cubicBezTo>
                  <a:pt x="186" y="7"/>
                  <a:pt x="187" y="13"/>
                  <a:pt x="180" y="18"/>
                </a:cubicBezTo>
                <a:cubicBezTo>
                  <a:pt x="177" y="26"/>
                  <a:pt x="174" y="29"/>
                  <a:pt x="166" y="32"/>
                </a:cubicBezTo>
                <a:cubicBezTo>
                  <a:pt x="159" y="41"/>
                  <a:pt x="161" y="45"/>
                  <a:pt x="148" y="50"/>
                </a:cubicBezTo>
                <a:cubicBezTo>
                  <a:pt x="131" y="48"/>
                  <a:pt x="128" y="46"/>
                  <a:pt x="115" y="44"/>
                </a:cubicBezTo>
                <a:cubicBezTo>
                  <a:pt x="111" y="44"/>
                  <a:pt x="107" y="43"/>
                  <a:pt x="103" y="45"/>
                </a:cubicBezTo>
                <a:cubicBezTo>
                  <a:pt x="101" y="46"/>
                  <a:pt x="103" y="49"/>
                  <a:pt x="102" y="51"/>
                </a:cubicBezTo>
                <a:cubicBezTo>
                  <a:pt x="99" y="59"/>
                  <a:pt x="95" y="62"/>
                  <a:pt x="87" y="65"/>
                </a:cubicBezTo>
                <a:cubicBezTo>
                  <a:pt x="76" y="80"/>
                  <a:pt x="99" y="110"/>
                  <a:pt x="73" y="114"/>
                </a:cubicBezTo>
                <a:cubicBezTo>
                  <a:pt x="69" y="121"/>
                  <a:pt x="68" y="122"/>
                  <a:pt x="60" y="123"/>
                </a:cubicBezTo>
                <a:cubicBezTo>
                  <a:pt x="54" y="122"/>
                  <a:pt x="50" y="120"/>
                  <a:pt x="45" y="117"/>
                </a:cubicBezTo>
                <a:cubicBezTo>
                  <a:pt x="38" y="119"/>
                  <a:pt x="34" y="122"/>
                  <a:pt x="28" y="123"/>
                </a:cubicBezTo>
                <a:cubicBezTo>
                  <a:pt x="27" y="115"/>
                  <a:pt x="25" y="113"/>
                  <a:pt x="16" y="114"/>
                </a:cubicBezTo>
                <a:cubicBezTo>
                  <a:pt x="11" y="116"/>
                  <a:pt x="3" y="123"/>
                  <a:pt x="3" y="123"/>
                </a:cubicBezTo>
                <a:cubicBezTo>
                  <a:pt x="0" y="131"/>
                  <a:pt x="12" y="138"/>
                  <a:pt x="19" y="143"/>
                </a:cubicBezTo>
                <a:cubicBezTo>
                  <a:pt x="23" y="151"/>
                  <a:pt x="30" y="157"/>
                  <a:pt x="39" y="159"/>
                </a:cubicBezTo>
                <a:cubicBezTo>
                  <a:pt x="42" y="174"/>
                  <a:pt x="51" y="178"/>
                  <a:pt x="63" y="185"/>
                </a:cubicBezTo>
                <a:cubicBezTo>
                  <a:pt x="65" y="196"/>
                  <a:pt x="78" y="204"/>
                  <a:pt x="87" y="210"/>
                </a:cubicBezTo>
                <a:cubicBezTo>
                  <a:pt x="92" y="218"/>
                  <a:pt x="96" y="220"/>
                  <a:pt x="105" y="222"/>
                </a:cubicBezTo>
                <a:cubicBezTo>
                  <a:pt x="107" y="234"/>
                  <a:pt x="114" y="241"/>
                  <a:pt x="126" y="243"/>
                </a:cubicBezTo>
                <a:cubicBezTo>
                  <a:pt x="131" y="233"/>
                  <a:pt x="130" y="230"/>
                  <a:pt x="124" y="221"/>
                </a:cubicBezTo>
                <a:cubicBezTo>
                  <a:pt x="121" y="204"/>
                  <a:pt x="126" y="224"/>
                  <a:pt x="118" y="213"/>
                </a:cubicBezTo>
                <a:cubicBezTo>
                  <a:pt x="115" y="209"/>
                  <a:pt x="115" y="202"/>
                  <a:pt x="111" y="197"/>
                </a:cubicBezTo>
                <a:cubicBezTo>
                  <a:pt x="114" y="183"/>
                  <a:pt x="128" y="198"/>
                  <a:pt x="135" y="200"/>
                </a:cubicBezTo>
                <a:cubicBezTo>
                  <a:pt x="136" y="209"/>
                  <a:pt x="139" y="206"/>
                  <a:pt x="147" y="209"/>
                </a:cubicBezTo>
                <a:cubicBezTo>
                  <a:pt x="148" y="217"/>
                  <a:pt x="165" y="224"/>
                  <a:pt x="174" y="225"/>
                </a:cubicBezTo>
                <a:cubicBezTo>
                  <a:pt x="181" y="229"/>
                  <a:pt x="181" y="230"/>
                  <a:pt x="190" y="228"/>
                </a:cubicBezTo>
                <a:cubicBezTo>
                  <a:pt x="189" y="217"/>
                  <a:pt x="187" y="207"/>
                  <a:pt x="192" y="197"/>
                </a:cubicBezTo>
                <a:cubicBezTo>
                  <a:pt x="192" y="191"/>
                  <a:pt x="190" y="167"/>
                  <a:pt x="196" y="182"/>
                </a:cubicBezTo>
                <a:cubicBezTo>
                  <a:pt x="197" y="185"/>
                  <a:pt x="197" y="189"/>
                  <a:pt x="199" y="192"/>
                </a:cubicBezTo>
                <a:cubicBezTo>
                  <a:pt x="201" y="195"/>
                  <a:pt x="205" y="195"/>
                  <a:pt x="208" y="197"/>
                </a:cubicBezTo>
                <a:cubicBezTo>
                  <a:pt x="210" y="208"/>
                  <a:pt x="209" y="208"/>
                  <a:pt x="219" y="210"/>
                </a:cubicBezTo>
                <a:cubicBezTo>
                  <a:pt x="220" y="216"/>
                  <a:pt x="225" y="224"/>
                  <a:pt x="231" y="225"/>
                </a:cubicBezTo>
                <a:cubicBezTo>
                  <a:pt x="238" y="228"/>
                  <a:pt x="245" y="233"/>
                  <a:pt x="252" y="234"/>
                </a:cubicBezTo>
                <a:cubicBezTo>
                  <a:pt x="261" y="233"/>
                  <a:pt x="260" y="231"/>
                  <a:pt x="262" y="222"/>
                </a:cubicBezTo>
                <a:cubicBezTo>
                  <a:pt x="263" y="207"/>
                  <a:pt x="267" y="192"/>
                  <a:pt x="262" y="177"/>
                </a:cubicBezTo>
                <a:cubicBezTo>
                  <a:pt x="270" y="161"/>
                  <a:pt x="268" y="147"/>
                  <a:pt x="264" y="129"/>
                </a:cubicBezTo>
                <a:cubicBezTo>
                  <a:pt x="265" y="108"/>
                  <a:pt x="275" y="84"/>
                  <a:pt x="261" y="65"/>
                </a:cubicBezTo>
                <a:cubicBezTo>
                  <a:pt x="262" y="55"/>
                  <a:pt x="265" y="50"/>
                  <a:pt x="262" y="4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5" name="Freeform 35"/>
          <p:cNvSpPr>
            <a:spLocks/>
          </p:cNvSpPr>
          <p:nvPr/>
        </p:nvSpPr>
        <p:spPr bwMode="auto">
          <a:xfrm>
            <a:off x="1638300" y="3311525"/>
            <a:ext cx="463550" cy="465138"/>
          </a:xfrm>
          <a:custGeom>
            <a:avLst/>
            <a:gdLst>
              <a:gd name="T0" fmla="*/ 2147483647 w 316"/>
              <a:gd name="T1" fmla="*/ 2147483647 h 293"/>
              <a:gd name="T2" fmla="*/ 2147483647 w 316"/>
              <a:gd name="T3" fmla="*/ 2147483647 h 293"/>
              <a:gd name="T4" fmla="*/ 2147483647 w 316"/>
              <a:gd name="T5" fmla="*/ 2147483647 h 293"/>
              <a:gd name="T6" fmla="*/ 2147483647 w 316"/>
              <a:gd name="T7" fmla="*/ 2147483647 h 293"/>
              <a:gd name="T8" fmla="*/ 2147483647 w 316"/>
              <a:gd name="T9" fmla="*/ 2147483647 h 293"/>
              <a:gd name="T10" fmla="*/ 2147483647 w 316"/>
              <a:gd name="T11" fmla="*/ 2147483647 h 293"/>
              <a:gd name="T12" fmla="*/ 2147483647 w 316"/>
              <a:gd name="T13" fmla="*/ 2147483647 h 293"/>
              <a:gd name="T14" fmla="*/ 2147483647 w 316"/>
              <a:gd name="T15" fmla="*/ 2147483647 h 293"/>
              <a:gd name="T16" fmla="*/ 2147483647 w 316"/>
              <a:gd name="T17" fmla="*/ 2147483647 h 293"/>
              <a:gd name="T18" fmla="*/ 2147483647 w 316"/>
              <a:gd name="T19" fmla="*/ 2147483647 h 293"/>
              <a:gd name="T20" fmla="*/ 2147483647 w 316"/>
              <a:gd name="T21" fmla="*/ 2147483647 h 293"/>
              <a:gd name="T22" fmla="*/ 2147483647 w 316"/>
              <a:gd name="T23" fmla="*/ 2147483647 h 293"/>
              <a:gd name="T24" fmla="*/ 2147483647 w 316"/>
              <a:gd name="T25" fmla="*/ 2147483647 h 293"/>
              <a:gd name="T26" fmla="*/ 2147483647 w 316"/>
              <a:gd name="T27" fmla="*/ 2147483647 h 293"/>
              <a:gd name="T28" fmla="*/ 2147483647 w 316"/>
              <a:gd name="T29" fmla="*/ 2147483647 h 293"/>
              <a:gd name="T30" fmla="*/ 2147483647 w 316"/>
              <a:gd name="T31" fmla="*/ 2147483647 h 293"/>
              <a:gd name="T32" fmla="*/ 2147483647 w 316"/>
              <a:gd name="T33" fmla="*/ 2147483647 h 293"/>
              <a:gd name="T34" fmla="*/ 2147483647 w 316"/>
              <a:gd name="T35" fmla="*/ 2147483647 h 293"/>
              <a:gd name="T36" fmla="*/ 2147483647 w 316"/>
              <a:gd name="T37" fmla="*/ 2147483647 h 293"/>
              <a:gd name="T38" fmla="*/ 2147483647 w 316"/>
              <a:gd name="T39" fmla="*/ 2147483647 h 293"/>
              <a:gd name="T40" fmla="*/ 2147483647 w 316"/>
              <a:gd name="T41" fmla="*/ 2147483647 h 293"/>
              <a:gd name="T42" fmla="*/ 2147483647 w 316"/>
              <a:gd name="T43" fmla="*/ 2147483647 h 293"/>
              <a:gd name="T44" fmla="*/ 2147483647 w 316"/>
              <a:gd name="T45" fmla="*/ 2147483647 h 293"/>
              <a:gd name="T46" fmla="*/ 2147483647 w 316"/>
              <a:gd name="T47" fmla="*/ 2147483647 h 293"/>
              <a:gd name="T48" fmla="*/ 2147483647 w 316"/>
              <a:gd name="T49" fmla="*/ 2147483647 h 293"/>
              <a:gd name="T50" fmla="*/ 2147483647 w 316"/>
              <a:gd name="T51" fmla="*/ 2147483647 h 293"/>
              <a:gd name="T52" fmla="*/ 2147483647 w 316"/>
              <a:gd name="T53" fmla="*/ 2147483647 h 293"/>
              <a:gd name="T54" fmla="*/ 2147483647 w 316"/>
              <a:gd name="T55" fmla="*/ 2147483647 h 293"/>
              <a:gd name="T56" fmla="*/ 2147483647 w 316"/>
              <a:gd name="T57" fmla="*/ 2147483647 h 293"/>
              <a:gd name="T58" fmla="*/ 2147483647 w 316"/>
              <a:gd name="T59" fmla="*/ 2147483647 h 293"/>
              <a:gd name="T60" fmla="*/ 2147483647 w 316"/>
              <a:gd name="T61" fmla="*/ 2147483647 h 293"/>
              <a:gd name="T62" fmla="*/ 2147483647 w 316"/>
              <a:gd name="T63" fmla="*/ 2147483647 h 293"/>
              <a:gd name="T64" fmla="*/ 2147483647 w 316"/>
              <a:gd name="T65" fmla="*/ 2147483647 h 293"/>
              <a:gd name="T66" fmla="*/ 2147483647 w 316"/>
              <a:gd name="T67" fmla="*/ 2147483647 h 293"/>
              <a:gd name="T68" fmla="*/ 2147483647 w 316"/>
              <a:gd name="T69" fmla="*/ 2147483647 h 293"/>
              <a:gd name="T70" fmla="*/ 2147483647 w 316"/>
              <a:gd name="T71" fmla="*/ 2147483647 h 293"/>
              <a:gd name="T72" fmla="*/ 2147483647 w 316"/>
              <a:gd name="T73" fmla="*/ 2147483647 h 293"/>
              <a:gd name="T74" fmla="*/ 2147483647 w 316"/>
              <a:gd name="T75" fmla="*/ 2147483647 h 293"/>
              <a:gd name="T76" fmla="*/ 2147483647 w 316"/>
              <a:gd name="T77" fmla="*/ 2147483647 h 293"/>
              <a:gd name="T78" fmla="*/ 2147483647 w 316"/>
              <a:gd name="T79" fmla="*/ 2147483647 h 293"/>
              <a:gd name="T80" fmla="*/ 2147483647 w 316"/>
              <a:gd name="T81" fmla="*/ 2147483647 h 293"/>
              <a:gd name="T82" fmla="*/ 2147483647 w 316"/>
              <a:gd name="T83" fmla="*/ 2147483647 h 293"/>
              <a:gd name="T84" fmla="*/ 2147483647 w 316"/>
              <a:gd name="T85" fmla="*/ 2147483647 h 293"/>
              <a:gd name="T86" fmla="*/ 2147483647 w 316"/>
              <a:gd name="T87" fmla="*/ 2147483647 h 293"/>
              <a:gd name="T88" fmla="*/ 2147483647 w 316"/>
              <a:gd name="T89" fmla="*/ 2147483647 h 293"/>
              <a:gd name="T90" fmla="*/ 2147483647 w 316"/>
              <a:gd name="T91" fmla="*/ 2147483647 h 293"/>
              <a:gd name="T92" fmla="*/ 2147483647 w 316"/>
              <a:gd name="T93" fmla="*/ 2147483647 h 29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16"/>
              <a:gd name="T142" fmla="*/ 0 h 293"/>
              <a:gd name="T143" fmla="*/ 316 w 316"/>
              <a:gd name="T144" fmla="*/ 293 h 29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16" h="293">
                <a:moveTo>
                  <a:pt x="310" y="268"/>
                </a:moveTo>
                <a:cubicBezTo>
                  <a:pt x="316" y="258"/>
                  <a:pt x="316" y="253"/>
                  <a:pt x="304" y="248"/>
                </a:cubicBezTo>
                <a:cubicBezTo>
                  <a:pt x="300" y="243"/>
                  <a:pt x="298" y="240"/>
                  <a:pt x="297" y="233"/>
                </a:cubicBezTo>
                <a:cubicBezTo>
                  <a:pt x="298" y="226"/>
                  <a:pt x="300" y="222"/>
                  <a:pt x="292" y="220"/>
                </a:cubicBezTo>
                <a:cubicBezTo>
                  <a:pt x="277" y="222"/>
                  <a:pt x="276" y="214"/>
                  <a:pt x="262" y="211"/>
                </a:cubicBezTo>
                <a:cubicBezTo>
                  <a:pt x="255" y="206"/>
                  <a:pt x="255" y="186"/>
                  <a:pt x="246" y="185"/>
                </a:cubicBezTo>
                <a:cubicBezTo>
                  <a:pt x="238" y="184"/>
                  <a:pt x="231" y="184"/>
                  <a:pt x="223" y="184"/>
                </a:cubicBezTo>
                <a:cubicBezTo>
                  <a:pt x="216" y="180"/>
                  <a:pt x="208" y="181"/>
                  <a:pt x="201" y="176"/>
                </a:cubicBezTo>
                <a:cubicBezTo>
                  <a:pt x="196" y="166"/>
                  <a:pt x="191" y="164"/>
                  <a:pt x="180" y="163"/>
                </a:cubicBezTo>
                <a:cubicBezTo>
                  <a:pt x="186" y="160"/>
                  <a:pt x="192" y="159"/>
                  <a:pt x="198" y="155"/>
                </a:cubicBezTo>
                <a:cubicBezTo>
                  <a:pt x="199" y="146"/>
                  <a:pt x="201" y="142"/>
                  <a:pt x="204" y="134"/>
                </a:cubicBezTo>
                <a:cubicBezTo>
                  <a:pt x="206" y="142"/>
                  <a:pt x="209" y="142"/>
                  <a:pt x="216" y="143"/>
                </a:cubicBezTo>
                <a:cubicBezTo>
                  <a:pt x="227" y="142"/>
                  <a:pt x="225" y="141"/>
                  <a:pt x="231" y="133"/>
                </a:cubicBezTo>
                <a:cubicBezTo>
                  <a:pt x="227" y="124"/>
                  <a:pt x="223" y="116"/>
                  <a:pt x="213" y="113"/>
                </a:cubicBezTo>
                <a:cubicBezTo>
                  <a:pt x="208" y="109"/>
                  <a:pt x="204" y="107"/>
                  <a:pt x="199" y="104"/>
                </a:cubicBezTo>
                <a:cubicBezTo>
                  <a:pt x="191" y="105"/>
                  <a:pt x="183" y="107"/>
                  <a:pt x="175" y="106"/>
                </a:cubicBezTo>
                <a:cubicBezTo>
                  <a:pt x="170" y="105"/>
                  <a:pt x="174" y="96"/>
                  <a:pt x="166" y="94"/>
                </a:cubicBezTo>
                <a:cubicBezTo>
                  <a:pt x="163" y="79"/>
                  <a:pt x="157" y="81"/>
                  <a:pt x="144" y="77"/>
                </a:cubicBezTo>
                <a:cubicBezTo>
                  <a:pt x="141" y="70"/>
                  <a:pt x="137" y="68"/>
                  <a:pt x="130" y="67"/>
                </a:cubicBezTo>
                <a:cubicBezTo>
                  <a:pt x="125" y="59"/>
                  <a:pt x="125" y="56"/>
                  <a:pt x="117" y="50"/>
                </a:cubicBezTo>
                <a:cubicBezTo>
                  <a:pt x="113" y="41"/>
                  <a:pt x="116" y="46"/>
                  <a:pt x="100" y="41"/>
                </a:cubicBezTo>
                <a:cubicBezTo>
                  <a:pt x="97" y="40"/>
                  <a:pt x="91" y="38"/>
                  <a:pt x="91" y="38"/>
                </a:cubicBezTo>
                <a:cubicBezTo>
                  <a:pt x="85" y="34"/>
                  <a:pt x="80" y="29"/>
                  <a:pt x="73" y="28"/>
                </a:cubicBezTo>
                <a:cubicBezTo>
                  <a:pt x="61" y="22"/>
                  <a:pt x="66" y="20"/>
                  <a:pt x="61" y="16"/>
                </a:cubicBezTo>
                <a:cubicBezTo>
                  <a:pt x="49" y="8"/>
                  <a:pt x="35" y="7"/>
                  <a:pt x="21" y="5"/>
                </a:cubicBezTo>
                <a:cubicBezTo>
                  <a:pt x="12" y="0"/>
                  <a:pt x="11" y="9"/>
                  <a:pt x="4" y="14"/>
                </a:cubicBezTo>
                <a:cubicBezTo>
                  <a:pt x="3" y="29"/>
                  <a:pt x="0" y="36"/>
                  <a:pt x="16" y="38"/>
                </a:cubicBezTo>
                <a:cubicBezTo>
                  <a:pt x="24" y="57"/>
                  <a:pt x="17" y="58"/>
                  <a:pt x="43" y="59"/>
                </a:cubicBezTo>
                <a:cubicBezTo>
                  <a:pt x="54" y="63"/>
                  <a:pt x="48" y="81"/>
                  <a:pt x="54" y="92"/>
                </a:cubicBezTo>
                <a:cubicBezTo>
                  <a:pt x="56" y="102"/>
                  <a:pt x="56" y="101"/>
                  <a:pt x="67" y="104"/>
                </a:cubicBezTo>
                <a:cubicBezTo>
                  <a:pt x="74" y="115"/>
                  <a:pt x="82" y="123"/>
                  <a:pt x="96" y="125"/>
                </a:cubicBezTo>
                <a:cubicBezTo>
                  <a:pt x="106" y="128"/>
                  <a:pt x="99" y="132"/>
                  <a:pt x="106" y="137"/>
                </a:cubicBezTo>
                <a:cubicBezTo>
                  <a:pt x="111" y="141"/>
                  <a:pt x="119" y="143"/>
                  <a:pt x="124" y="145"/>
                </a:cubicBezTo>
                <a:cubicBezTo>
                  <a:pt x="129" y="152"/>
                  <a:pt x="131" y="153"/>
                  <a:pt x="135" y="161"/>
                </a:cubicBezTo>
                <a:cubicBezTo>
                  <a:pt x="136" y="176"/>
                  <a:pt x="133" y="182"/>
                  <a:pt x="147" y="185"/>
                </a:cubicBezTo>
                <a:cubicBezTo>
                  <a:pt x="149" y="198"/>
                  <a:pt x="155" y="199"/>
                  <a:pt x="168" y="200"/>
                </a:cubicBezTo>
                <a:cubicBezTo>
                  <a:pt x="174" y="205"/>
                  <a:pt x="176" y="210"/>
                  <a:pt x="184" y="214"/>
                </a:cubicBezTo>
                <a:cubicBezTo>
                  <a:pt x="192" y="225"/>
                  <a:pt x="180" y="207"/>
                  <a:pt x="189" y="230"/>
                </a:cubicBezTo>
                <a:cubicBezTo>
                  <a:pt x="191" y="234"/>
                  <a:pt x="201" y="236"/>
                  <a:pt x="204" y="238"/>
                </a:cubicBezTo>
                <a:cubicBezTo>
                  <a:pt x="210" y="246"/>
                  <a:pt x="218" y="244"/>
                  <a:pt x="228" y="245"/>
                </a:cubicBezTo>
                <a:cubicBezTo>
                  <a:pt x="235" y="249"/>
                  <a:pt x="235" y="255"/>
                  <a:pt x="244" y="257"/>
                </a:cubicBezTo>
                <a:cubicBezTo>
                  <a:pt x="247" y="265"/>
                  <a:pt x="253" y="266"/>
                  <a:pt x="259" y="272"/>
                </a:cubicBezTo>
                <a:cubicBezTo>
                  <a:pt x="261" y="278"/>
                  <a:pt x="263" y="280"/>
                  <a:pt x="268" y="283"/>
                </a:cubicBezTo>
                <a:cubicBezTo>
                  <a:pt x="274" y="280"/>
                  <a:pt x="275" y="283"/>
                  <a:pt x="282" y="284"/>
                </a:cubicBezTo>
                <a:cubicBezTo>
                  <a:pt x="283" y="293"/>
                  <a:pt x="286" y="291"/>
                  <a:pt x="292" y="286"/>
                </a:cubicBezTo>
                <a:cubicBezTo>
                  <a:pt x="298" y="276"/>
                  <a:pt x="306" y="276"/>
                  <a:pt x="312" y="269"/>
                </a:cubicBezTo>
                <a:cubicBezTo>
                  <a:pt x="312" y="268"/>
                  <a:pt x="311" y="268"/>
                  <a:pt x="310" y="268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6" name="Freeform 36"/>
          <p:cNvSpPr>
            <a:spLocks/>
          </p:cNvSpPr>
          <p:nvPr/>
        </p:nvSpPr>
        <p:spPr bwMode="auto">
          <a:xfrm>
            <a:off x="1822450" y="3186113"/>
            <a:ext cx="685800" cy="573087"/>
          </a:xfrm>
          <a:custGeom>
            <a:avLst/>
            <a:gdLst>
              <a:gd name="T0" fmla="*/ 2147483647 w 468"/>
              <a:gd name="T1" fmla="*/ 2147483647 h 361"/>
              <a:gd name="T2" fmla="*/ 2147483647 w 468"/>
              <a:gd name="T3" fmla="*/ 2147483647 h 361"/>
              <a:gd name="T4" fmla="*/ 2147483647 w 468"/>
              <a:gd name="T5" fmla="*/ 2147483647 h 361"/>
              <a:gd name="T6" fmla="*/ 2147483647 w 468"/>
              <a:gd name="T7" fmla="*/ 2147483647 h 361"/>
              <a:gd name="T8" fmla="*/ 2147483647 w 468"/>
              <a:gd name="T9" fmla="*/ 2147483647 h 361"/>
              <a:gd name="T10" fmla="*/ 2147483647 w 468"/>
              <a:gd name="T11" fmla="*/ 2147483647 h 361"/>
              <a:gd name="T12" fmla="*/ 2147483647 w 468"/>
              <a:gd name="T13" fmla="*/ 2147483647 h 361"/>
              <a:gd name="T14" fmla="*/ 2147483647 w 468"/>
              <a:gd name="T15" fmla="*/ 2147483647 h 361"/>
              <a:gd name="T16" fmla="*/ 2147483647 w 468"/>
              <a:gd name="T17" fmla="*/ 2147483647 h 361"/>
              <a:gd name="T18" fmla="*/ 2147483647 w 468"/>
              <a:gd name="T19" fmla="*/ 2147483647 h 361"/>
              <a:gd name="T20" fmla="*/ 0 w 468"/>
              <a:gd name="T21" fmla="*/ 2147483647 h 361"/>
              <a:gd name="T22" fmla="*/ 2147483647 w 468"/>
              <a:gd name="T23" fmla="*/ 2147483647 h 361"/>
              <a:gd name="T24" fmla="*/ 2147483647 w 468"/>
              <a:gd name="T25" fmla="*/ 2147483647 h 361"/>
              <a:gd name="T26" fmla="*/ 2147483647 w 468"/>
              <a:gd name="T27" fmla="*/ 2147483647 h 361"/>
              <a:gd name="T28" fmla="*/ 2147483647 w 468"/>
              <a:gd name="T29" fmla="*/ 2147483647 h 361"/>
              <a:gd name="T30" fmla="*/ 2147483647 w 468"/>
              <a:gd name="T31" fmla="*/ 2147483647 h 361"/>
              <a:gd name="T32" fmla="*/ 2147483647 w 468"/>
              <a:gd name="T33" fmla="*/ 2147483647 h 361"/>
              <a:gd name="T34" fmla="*/ 2147483647 w 468"/>
              <a:gd name="T35" fmla="*/ 2147483647 h 361"/>
              <a:gd name="T36" fmla="*/ 2147483647 w 468"/>
              <a:gd name="T37" fmla="*/ 2147483647 h 361"/>
              <a:gd name="T38" fmla="*/ 2147483647 w 468"/>
              <a:gd name="T39" fmla="*/ 2147483647 h 361"/>
              <a:gd name="T40" fmla="*/ 2147483647 w 468"/>
              <a:gd name="T41" fmla="*/ 2147483647 h 361"/>
              <a:gd name="T42" fmla="*/ 2147483647 w 468"/>
              <a:gd name="T43" fmla="*/ 2147483647 h 361"/>
              <a:gd name="T44" fmla="*/ 2147483647 w 468"/>
              <a:gd name="T45" fmla="*/ 2147483647 h 361"/>
              <a:gd name="T46" fmla="*/ 2147483647 w 468"/>
              <a:gd name="T47" fmla="*/ 2147483647 h 361"/>
              <a:gd name="T48" fmla="*/ 2147483647 w 468"/>
              <a:gd name="T49" fmla="*/ 2147483647 h 361"/>
              <a:gd name="T50" fmla="*/ 2147483647 w 468"/>
              <a:gd name="T51" fmla="*/ 2147483647 h 361"/>
              <a:gd name="T52" fmla="*/ 2147483647 w 468"/>
              <a:gd name="T53" fmla="*/ 2147483647 h 361"/>
              <a:gd name="T54" fmla="*/ 2147483647 w 468"/>
              <a:gd name="T55" fmla="*/ 2147483647 h 361"/>
              <a:gd name="T56" fmla="*/ 2147483647 w 468"/>
              <a:gd name="T57" fmla="*/ 2147483647 h 361"/>
              <a:gd name="T58" fmla="*/ 2147483647 w 468"/>
              <a:gd name="T59" fmla="*/ 2147483647 h 361"/>
              <a:gd name="T60" fmla="*/ 2147483647 w 468"/>
              <a:gd name="T61" fmla="*/ 2147483647 h 361"/>
              <a:gd name="T62" fmla="*/ 2147483647 w 468"/>
              <a:gd name="T63" fmla="*/ 2147483647 h 361"/>
              <a:gd name="T64" fmla="*/ 2147483647 w 468"/>
              <a:gd name="T65" fmla="*/ 2147483647 h 361"/>
              <a:gd name="T66" fmla="*/ 2147483647 w 468"/>
              <a:gd name="T67" fmla="*/ 2147483647 h 361"/>
              <a:gd name="T68" fmla="*/ 2147483647 w 468"/>
              <a:gd name="T69" fmla="*/ 2147483647 h 361"/>
              <a:gd name="T70" fmla="*/ 2147483647 w 468"/>
              <a:gd name="T71" fmla="*/ 2147483647 h 361"/>
              <a:gd name="T72" fmla="*/ 2147483647 w 468"/>
              <a:gd name="T73" fmla="*/ 2147483647 h 361"/>
              <a:gd name="T74" fmla="*/ 2147483647 w 468"/>
              <a:gd name="T75" fmla="*/ 2147483647 h 361"/>
              <a:gd name="T76" fmla="*/ 2147483647 w 468"/>
              <a:gd name="T77" fmla="*/ 2147483647 h 361"/>
              <a:gd name="T78" fmla="*/ 2147483647 w 468"/>
              <a:gd name="T79" fmla="*/ 2147483647 h 361"/>
              <a:gd name="T80" fmla="*/ 2147483647 w 468"/>
              <a:gd name="T81" fmla="*/ 2147483647 h 361"/>
              <a:gd name="T82" fmla="*/ 2147483647 w 468"/>
              <a:gd name="T83" fmla="*/ 2147483647 h 361"/>
              <a:gd name="T84" fmla="*/ 2147483647 w 468"/>
              <a:gd name="T85" fmla="*/ 2147483647 h 361"/>
              <a:gd name="T86" fmla="*/ 2147483647 w 468"/>
              <a:gd name="T87" fmla="*/ 2147483647 h 361"/>
              <a:gd name="T88" fmla="*/ 2147483647 w 468"/>
              <a:gd name="T89" fmla="*/ 2147483647 h 361"/>
              <a:gd name="T90" fmla="*/ 2147483647 w 468"/>
              <a:gd name="T91" fmla="*/ 2147483647 h 361"/>
              <a:gd name="T92" fmla="*/ 2147483647 w 468"/>
              <a:gd name="T93" fmla="*/ 0 h 36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68"/>
              <a:gd name="T142" fmla="*/ 0 h 361"/>
              <a:gd name="T143" fmla="*/ 468 w 468"/>
              <a:gd name="T144" fmla="*/ 361 h 36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68" h="361">
                <a:moveTo>
                  <a:pt x="273" y="0"/>
                </a:moveTo>
                <a:cubicBezTo>
                  <a:pt x="270" y="6"/>
                  <a:pt x="268" y="8"/>
                  <a:pt x="262" y="11"/>
                </a:cubicBezTo>
                <a:cubicBezTo>
                  <a:pt x="256" y="23"/>
                  <a:pt x="252" y="22"/>
                  <a:pt x="240" y="26"/>
                </a:cubicBezTo>
                <a:cubicBezTo>
                  <a:pt x="231" y="24"/>
                  <a:pt x="228" y="21"/>
                  <a:pt x="219" y="20"/>
                </a:cubicBezTo>
                <a:cubicBezTo>
                  <a:pt x="203" y="12"/>
                  <a:pt x="201" y="23"/>
                  <a:pt x="190" y="30"/>
                </a:cubicBezTo>
                <a:cubicBezTo>
                  <a:pt x="181" y="29"/>
                  <a:pt x="180" y="27"/>
                  <a:pt x="172" y="24"/>
                </a:cubicBezTo>
                <a:cubicBezTo>
                  <a:pt x="156" y="27"/>
                  <a:pt x="157" y="27"/>
                  <a:pt x="151" y="39"/>
                </a:cubicBezTo>
                <a:cubicBezTo>
                  <a:pt x="154" y="47"/>
                  <a:pt x="160" y="45"/>
                  <a:pt x="168" y="47"/>
                </a:cubicBezTo>
                <a:cubicBezTo>
                  <a:pt x="167" y="48"/>
                  <a:pt x="167" y="50"/>
                  <a:pt x="166" y="51"/>
                </a:cubicBezTo>
                <a:cubicBezTo>
                  <a:pt x="164" y="52"/>
                  <a:pt x="161" y="51"/>
                  <a:pt x="160" y="53"/>
                </a:cubicBezTo>
                <a:cubicBezTo>
                  <a:pt x="156" y="58"/>
                  <a:pt x="159" y="61"/>
                  <a:pt x="153" y="66"/>
                </a:cubicBezTo>
                <a:cubicBezTo>
                  <a:pt x="152" y="68"/>
                  <a:pt x="151" y="69"/>
                  <a:pt x="151" y="71"/>
                </a:cubicBezTo>
                <a:cubicBezTo>
                  <a:pt x="150" y="76"/>
                  <a:pt x="151" y="81"/>
                  <a:pt x="150" y="86"/>
                </a:cubicBezTo>
                <a:cubicBezTo>
                  <a:pt x="149" y="88"/>
                  <a:pt x="149" y="83"/>
                  <a:pt x="148" y="81"/>
                </a:cubicBezTo>
                <a:cubicBezTo>
                  <a:pt x="144" y="72"/>
                  <a:pt x="142" y="67"/>
                  <a:pt x="135" y="62"/>
                </a:cubicBezTo>
                <a:cubicBezTo>
                  <a:pt x="110" y="64"/>
                  <a:pt x="131" y="75"/>
                  <a:pt x="112" y="86"/>
                </a:cubicBezTo>
                <a:cubicBezTo>
                  <a:pt x="99" y="84"/>
                  <a:pt x="100" y="83"/>
                  <a:pt x="91" y="77"/>
                </a:cubicBezTo>
                <a:cubicBezTo>
                  <a:pt x="80" y="79"/>
                  <a:pt x="83" y="85"/>
                  <a:pt x="79" y="93"/>
                </a:cubicBezTo>
                <a:cubicBezTo>
                  <a:pt x="77" y="103"/>
                  <a:pt x="71" y="101"/>
                  <a:pt x="61" y="102"/>
                </a:cubicBezTo>
                <a:cubicBezTo>
                  <a:pt x="56" y="110"/>
                  <a:pt x="58" y="115"/>
                  <a:pt x="49" y="119"/>
                </a:cubicBezTo>
                <a:cubicBezTo>
                  <a:pt x="34" y="117"/>
                  <a:pt x="25" y="116"/>
                  <a:pt x="10" y="117"/>
                </a:cubicBezTo>
                <a:cubicBezTo>
                  <a:pt x="7" y="122"/>
                  <a:pt x="3" y="124"/>
                  <a:pt x="0" y="129"/>
                </a:cubicBezTo>
                <a:cubicBezTo>
                  <a:pt x="1" y="139"/>
                  <a:pt x="7" y="143"/>
                  <a:pt x="15" y="150"/>
                </a:cubicBezTo>
                <a:cubicBezTo>
                  <a:pt x="19" y="157"/>
                  <a:pt x="28" y="157"/>
                  <a:pt x="36" y="159"/>
                </a:cubicBezTo>
                <a:cubicBezTo>
                  <a:pt x="37" y="165"/>
                  <a:pt x="39" y="168"/>
                  <a:pt x="42" y="173"/>
                </a:cubicBezTo>
                <a:cubicBezTo>
                  <a:pt x="43" y="181"/>
                  <a:pt x="44" y="182"/>
                  <a:pt x="52" y="185"/>
                </a:cubicBezTo>
                <a:cubicBezTo>
                  <a:pt x="64" y="183"/>
                  <a:pt x="69" y="182"/>
                  <a:pt x="81" y="183"/>
                </a:cubicBezTo>
                <a:cubicBezTo>
                  <a:pt x="86" y="186"/>
                  <a:pt x="90" y="187"/>
                  <a:pt x="93" y="192"/>
                </a:cubicBezTo>
                <a:cubicBezTo>
                  <a:pt x="94" y="199"/>
                  <a:pt x="99" y="200"/>
                  <a:pt x="102" y="206"/>
                </a:cubicBezTo>
                <a:cubicBezTo>
                  <a:pt x="104" y="217"/>
                  <a:pt x="95" y="220"/>
                  <a:pt x="85" y="222"/>
                </a:cubicBezTo>
                <a:cubicBezTo>
                  <a:pt x="83" y="210"/>
                  <a:pt x="77" y="217"/>
                  <a:pt x="70" y="221"/>
                </a:cubicBezTo>
                <a:cubicBezTo>
                  <a:pt x="69" y="234"/>
                  <a:pt x="70" y="235"/>
                  <a:pt x="58" y="237"/>
                </a:cubicBezTo>
                <a:cubicBezTo>
                  <a:pt x="48" y="242"/>
                  <a:pt x="67" y="249"/>
                  <a:pt x="72" y="251"/>
                </a:cubicBezTo>
                <a:cubicBezTo>
                  <a:pt x="81" y="263"/>
                  <a:pt x="97" y="263"/>
                  <a:pt x="111" y="264"/>
                </a:cubicBezTo>
                <a:cubicBezTo>
                  <a:pt x="118" y="266"/>
                  <a:pt x="122" y="268"/>
                  <a:pt x="127" y="272"/>
                </a:cubicBezTo>
                <a:cubicBezTo>
                  <a:pt x="131" y="280"/>
                  <a:pt x="128" y="286"/>
                  <a:pt x="139" y="288"/>
                </a:cubicBezTo>
                <a:cubicBezTo>
                  <a:pt x="145" y="290"/>
                  <a:pt x="147" y="295"/>
                  <a:pt x="153" y="297"/>
                </a:cubicBezTo>
                <a:cubicBezTo>
                  <a:pt x="173" y="304"/>
                  <a:pt x="159" y="297"/>
                  <a:pt x="169" y="302"/>
                </a:cubicBezTo>
                <a:cubicBezTo>
                  <a:pt x="175" y="314"/>
                  <a:pt x="170" y="319"/>
                  <a:pt x="183" y="326"/>
                </a:cubicBezTo>
                <a:cubicBezTo>
                  <a:pt x="187" y="331"/>
                  <a:pt x="188" y="333"/>
                  <a:pt x="184" y="339"/>
                </a:cubicBezTo>
                <a:cubicBezTo>
                  <a:pt x="182" y="350"/>
                  <a:pt x="181" y="349"/>
                  <a:pt x="193" y="351"/>
                </a:cubicBezTo>
                <a:cubicBezTo>
                  <a:pt x="197" y="361"/>
                  <a:pt x="202" y="355"/>
                  <a:pt x="210" y="353"/>
                </a:cubicBezTo>
                <a:cubicBezTo>
                  <a:pt x="216" y="356"/>
                  <a:pt x="221" y="359"/>
                  <a:pt x="228" y="360"/>
                </a:cubicBezTo>
                <a:cubicBezTo>
                  <a:pt x="234" y="357"/>
                  <a:pt x="244" y="351"/>
                  <a:pt x="249" y="350"/>
                </a:cubicBezTo>
                <a:cubicBezTo>
                  <a:pt x="254" y="344"/>
                  <a:pt x="258" y="343"/>
                  <a:pt x="259" y="335"/>
                </a:cubicBezTo>
                <a:cubicBezTo>
                  <a:pt x="258" y="326"/>
                  <a:pt x="254" y="326"/>
                  <a:pt x="252" y="318"/>
                </a:cubicBezTo>
                <a:cubicBezTo>
                  <a:pt x="253" y="310"/>
                  <a:pt x="257" y="304"/>
                  <a:pt x="264" y="300"/>
                </a:cubicBezTo>
                <a:cubicBezTo>
                  <a:pt x="267" y="296"/>
                  <a:pt x="270" y="291"/>
                  <a:pt x="273" y="287"/>
                </a:cubicBezTo>
                <a:cubicBezTo>
                  <a:pt x="276" y="273"/>
                  <a:pt x="292" y="283"/>
                  <a:pt x="303" y="285"/>
                </a:cubicBezTo>
                <a:cubicBezTo>
                  <a:pt x="309" y="290"/>
                  <a:pt x="314" y="291"/>
                  <a:pt x="322" y="288"/>
                </a:cubicBezTo>
                <a:cubicBezTo>
                  <a:pt x="329" y="279"/>
                  <a:pt x="332" y="269"/>
                  <a:pt x="343" y="264"/>
                </a:cubicBezTo>
                <a:cubicBezTo>
                  <a:pt x="347" y="259"/>
                  <a:pt x="351" y="257"/>
                  <a:pt x="354" y="252"/>
                </a:cubicBezTo>
                <a:cubicBezTo>
                  <a:pt x="355" y="245"/>
                  <a:pt x="356" y="237"/>
                  <a:pt x="363" y="236"/>
                </a:cubicBezTo>
                <a:cubicBezTo>
                  <a:pt x="371" y="237"/>
                  <a:pt x="380" y="237"/>
                  <a:pt x="388" y="239"/>
                </a:cubicBezTo>
                <a:cubicBezTo>
                  <a:pt x="398" y="241"/>
                  <a:pt x="405" y="258"/>
                  <a:pt x="411" y="264"/>
                </a:cubicBezTo>
                <a:cubicBezTo>
                  <a:pt x="417" y="270"/>
                  <a:pt x="426" y="274"/>
                  <a:pt x="433" y="279"/>
                </a:cubicBezTo>
                <a:cubicBezTo>
                  <a:pt x="436" y="272"/>
                  <a:pt x="434" y="268"/>
                  <a:pt x="441" y="264"/>
                </a:cubicBezTo>
                <a:cubicBezTo>
                  <a:pt x="451" y="251"/>
                  <a:pt x="434" y="240"/>
                  <a:pt x="427" y="230"/>
                </a:cubicBezTo>
                <a:cubicBezTo>
                  <a:pt x="428" y="228"/>
                  <a:pt x="428" y="226"/>
                  <a:pt x="429" y="224"/>
                </a:cubicBezTo>
                <a:cubicBezTo>
                  <a:pt x="430" y="223"/>
                  <a:pt x="432" y="222"/>
                  <a:pt x="433" y="221"/>
                </a:cubicBezTo>
                <a:cubicBezTo>
                  <a:pt x="438" y="212"/>
                  <a:pt x="437" y="200"/>
                  <a:pt x="450" y="197"/>
                </a:cubicBezTo>
                <a:cubicBezTo>
                  <a:pt x="453" y="192"/>
                  <a:pt x="457" y="189"/>
                  <a:pt x="459" y="183"/>
                </a:cubicBezTo>
                <a:cubicBezTo>
                  <a:pt x="461" y="167"/>
                  <a:pt x="468" y="157"/>
                  <a:pt x="448" y="155"/>
                </a:cubicBezTo>
                <a:cubicBezTo>
                  <a:pt x="443" y="153"/>
                  <a:pt x="438" y="152"/>
                  <a:pt x="433" y="150"/>
                </a:cubicBezTo>
                <a:cubicBezTo>
                  <a:pt x="433" y="148"/>
                  <a:pt x="433" y="146"/>
                  <a:pt x="432" y="144"/>
                </a:cubicBezTo>
                <a:cubicBezTo>
                  <a:pt x="431" y="142"/>
                  <a:pt x="428" y="142"/>
                  <a:pt x="427" y="140"/>
                </a:cubicBezTo>
                <a:cubicBezTo>
                  <a:pt x="421" y="122"/>
                  <a:pt x="430" y="123"/>
                  <a:pt x="409" y="119"/>
                </a:cubicBezTo>
                <a:cubicBezTo>
                  <a:pt x="404" y="113"/>
                  <a:pt x="404" y="110"/>
                  <a:pt x="409" y="104"/>
                </a:cubicBezTo>
                <a:cubicBezTo>
                  <a:pt x="406" y="86"/>
                  <a:pt x="367" y="94"/>
                  <a:pt x="352" y="92"/>
                </a:cubicBezTo>
                <a:cubicBezTo>
                  <a:pt x="343" y="99"/>
                  <a:pt x="336" y="102"/>
                  <a:pt x="331" y="113"/>
                </a:cubicBezTo>
                <a:cubicBezTo>
                  <a:pt x="330" y="125"/>
                  <a:pt x="326" y="132"/>
                  <a:pt x="322" y="143"/>
                </a:cubicBezTo>
                <a:cubicBezTo>
                  <a:pt x="321" y="149"/>
                  <a:pt x="323" y="160"/>
                  <a:pt x="315" y="156"/>
                </a:cubicBezTo>
                <a:cubicBezTo>
                  <a:pt x="316" y="149"/>
                  <a:pt x="320" y="143"/>
                  <a:pt x="324" y="137"/>
                </a:cubicBezTo>
                <a:cubicBezTo>
                  <a:pt x="326" y="122"/>
                  <a:pt x="323" y="106"/>
                  <a:pt x="330" y="92"/>
                </a:cubicBezTo>
                <a:cubicBezTo>
                  <a:pt x="331" y="83"/>
                  <a:pt x="329" y="81"/>
                  <a:pt x="327" y="72"/>
                </a:cubicBezTo>
                <a:cubicBezTo>
                  <a:pt x="319" y="75"/>
                  <a:pt x="319" y="81"/>
                  <a:pt x="312" y="86"/>
                </a:cubicBezTo>
                <a:cubicBezTo>
                  <a:pt x="307" y="96"/>
                  <a:pt x="306" y="107"/>
                  <a:pt x="295" y="113"/>
                </a:cubicBezTo>
                <a:cubicBezTo>
                  <a:pt x="290" y="120"/>
                  <a:pt x="291" y="124"/>
                  <a:pt x="283" y="129"/>
                </a:cubicBezTo>
                <a:cubicBezTo>
                  <a:pt x="287" y="124"/>
                  <a:pt x="290" y="116"/>
                  <a:pt x="295" y="111"/>
                </a:cubicBezTo>
                <a:cubicBezTo>
                  <a:pt x="300" y="106"/>
                  <a:pt x="303" y="105"/>
                  <a:pt x="307" y="99"/>
                </a:cubicBezTo>
                <a:cubicBezTo>
                  <a:pt x="302" y="92"/>
                  <a:pt x="300" y="93"/>
                  <a:pt x="291" y="92"/>
                </a:cubicBezTo>
                <a:cubicBezTo>
                  <a:pt x="289" y="93"/>
                  <a:pt x="284" y="96"/>
                  <a:pt x="286" y="95"/>
                </a:cubicBezTo>
                <a:cubicBezTo>
                  <a:pt x="287" y="94"/>
                  <a:pt x="293" y="91"/>
                  <a:pt x="295" y="90"/>
                </a:cubicBezTo>
                <a:cubicBezTo>
                  <a:pt x="297" y="89"/>
                  <a:pt x="299" y="89"/>
                  <a:pt x="301" y="89"/>
                </a:cubicBezTo>
                <a:cubicBezTo>
                  <a:pt x="303" y="88"/>
                  <a:pt x="305" y="88"/>
                  <a:pt x="307" y="87"/>
                </a:cubicBezTo>
                <a:cubicBezTo>
                  <a:pt x="311" y="82"/>
                  <a:pt x="311" y="78"/>
                  <a:pt x="318" y="77"/>
                </a:cubicBezTo>
                <a:cubicBezTo>
                  <a:pt x="320" y="66"/>
                  <a:pt x="323" y="56"/>
                  <a:pt x="312" y="48"/>
                </a:cubicBezTo>
                <a:cubicBezTo>
                  <a:pt x="304" y="53"/>
                  <a:pt x="298" y="60"/>
                  <a:pt x="291" y="66"/>
                </a:cubicBezTo>
                <a:cubicBezTo>
                  <a:pt x="292" y="60"/>
                  <a:pt x="294" y="53"/>
                  <a:pt x="297" y="47"/>
                </a:cubicBezTo>
                <a:cubicBezTo>
                  <a:pt x="291" y="36"/>
                  <a:pt x="295" y="38"/>
                  <a:pt x="279" y="39"/>
                </a:cubicBezTo>
                <a:cubicBezTo>
                  <a:pt x="267" y="43"/>
                  <a:pt x="266" y="42"/>
                  <a:pt x="277" y="36"/>
                </a:cubicBezTo>
                <a:cubicBezTo>
                  <a:pt x="279" y="35"/>
                  <a:pt x="280" y="34"/>
                  <a:pt x="282" y="33"/>
                </a:cubicBezTo>
                <a:cubicBezTo>
                  <a:pt x="287" y="27"/>
                  <a:pt x="286" y="16"/>
                  <a:pt x="282" y="9"/>
                </a:cubicBezTo>
                <a:cubicBezTo>
                  <a:pt x="279" y="4"/>
                  <a:pt x="273" y="6"/>
                  <a:pt x="273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7" name="Freeform 37"/>
          <p:cNvSpPr>
            <a:spLocks/>
          </p:cNvSpPr>
          <p:nvPr/>
        </p:nvSpPr>
        <p:spPr bwMode="auto">
          <a:xfrm>
            <a:off x="2322513" y="3179763"/>
            <a:ext cx="314325" cy="292100"/>
          </a:xfrm>
          <a:custGeom>
            <a:avLst/>
            <a:gdLst>
              <a:gd name="T0" fmla="*/ 2147483647 w 214"/>
              <a:gd name="T1" fmla="*/ 2147483647 h 184"/>
              <a:gd name="T2" fmla="*/ 2147483647 w 214"/>
              <a:gd name="T3" fmla="*/ 2147483647 h 184"/>
              <a:gd name="T4" fmla="*/ 2147483647 w 214"/>
              <a:gd name="T5" fmla="*/ 2147483647 h 184"/>
              <a:gd name="T6" fmla="*/ 2147483647 w 214"/>
              <a:gd name="T7" fmla="*/ 2147483647 h 184"/>
              <a:gd name="T8" fmla="*/ 2147483647 w 214"/>
              <a:gd name="T9" fmla="*/ 2147483647 h 184"/>
              <a:gd name="T10" fmla="*/ 2147483647 w 214"/>
              <a:gd name="T11" fmla="*/ 2147483647 h 184"/>
              <a:gd name="T12" fmla="*/ 2147483647 w 214"/>
              <a:gd name="T13" fmla="*/ 2147483647 h 184"/>
              <a:gd name="T14" fmla="*/ 2147483647 w 214"/>
              <a:gd name="T15" fmla="*/ 2147483647 h 184"/>
              <a:gd name="T16" fmla="*/ 2147483647 w 214"/>
              <a:gd name="T17" fmla="*/ 2147483647 h 184"/>
              <a:gd name="T18" fmla="*/ 2147483647 w 214"/>
              <a:gd name="T19" fmla="*/ 2147483647 h 184"/>
              <a:gd name="T20" fmla="*/ 2147483647 w 214"/>
              <a:gd name="T21" fmla="*/ 2147483647 h 184"/>
              <a:gd name="T22" fmla="*/ 2147483647 w 214"/>
              <a:gd name="T23" fmla="*/ 2147483647 h 184"/>
              <a:gd name="T24" fmla="*/ 2147483647 w 214"/>
              <a:gd name="T25" fmla="*/ 2147483647 h 184"/>
              <a:gd name="T26" fmla="*/ 2147483647 w 214"/>
              <a:gd name="T27" fmla="*/ 2147483647 h 184"/>
              <a:gd name="T28" fmla="*/ 2147483647 w 214"/>
              <a:gd name="T29" fmla="*/ 2147483647 h 184"/>
              <a:gd name="T30" fmla="*/ 2147483647 w 214"/>
              <a:gd name="T31" fmla="*/ 2147483647 h 184"/>
              <a:gd name="T32" fmla="*/ 2147483647 w 214"/>
              <a:gd name="T33" fmla="*/ 2147483647 h 184"/>
              <a:gd name="T34" fmla="*/ 2147483647 w 214"/>
              <a:gd name="T35" fmla="*/ 2147483647 h 184"/>
              <a:gd name="T36" fmla="*/ 2147483647 w 214"/>
              <a:gd name="T37" fmla="*/ 2147483647 h 184"/>
              <a:gd name="T38" fmla="*/ 2147483647 w 214"/>
              <a:gd name="T39" fmla="*/ 2147483647 h 184"/>
              <a:gd name="T40" fmla="*/ 2147483647 w 214"/>
              <a:gd name="T41" fmla="*/ 2147483647 h 184"/>
              <a:gd name="T42" fmla="*/ 2147483647 w 214"/>
              <a:gd name="T43" fmla="*/ 2147483647 h 184"/>
              <a:gd name="T44" fmla="*/ 2147483647 w 214"/>
              <a:gd name="T45" fmla="*/ 2147483647 h 184"/>
              <a:gd name="T46" fmla="*/ 2147483647 w 214"/>
              <a:gd name="T47" fmla="*/ 2147483647 h 184"/>
              <a:gd name="T48" fmla="*/ 2147483647 w 214"/>
              <a:gd name="T49" fmla="*/ 2147483647 h 184"/>
              <a:gd name="T50" fmla="*/ 2147483647 w 214"/>
              <a:gd name="T51" fmla="*/ 2147483647 h 184"/>
              <a:gd name="T52" fmla="*/ 2147483647 w 214"/>
              <a:gd name="T53" fmla="*/ 2147483647 h 184"/>
              <a:gd name="T54" fmla="*/ 2147483647 w 214"/>
              <a:gd name="T55" fmla="*/ 2147483647 h 184"/>
              <a:gd name="T56" fmla="*/ 2147483647 w 214"/>
              <a:gd name="T57" fmla="*/ 2147483647 h 184"/>
              <a:gd name="T58" fmla="*/ 2147483647 w 214"/>
              <a:gd name="T59" fmla="*/ 2147483647 h 184"/>
              <a:gd name="T60" fmla="*/ 2147483647 w 214"/>
              <a:gd name="T61" fmla="*/ 2147483647 h 184"/>
              <a:gd name="T62" fmla="*/ 2147483647 w 214"/>
              <a:gd name="T63" fmla="*/ 2147483647 h 18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4"/>
              <a:gd name="T97" fmla="*/ 0 h 184"/>
              <a:gd name="T98" fmla="*/ 214 w 214"/>
              <a:gd name="T99" fmla="*/ 184 h 18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4" h="184">
                <a:moveTo>
                  <a:pt x="47" y="9"/>
                </a:moveTo>
                <a:cubicBezTo>
                  <a:pt x="37" y="21"/>
                  <a:pt x="44" y="45"/>
                  <a:pt x="26" y="48"/>
                </a:cubicBezTo>
                <a:cubicBezTo>
                  <a:pt x="20" y="49"/>
                  <a:pt x="13" y="49"/>
                  <a:pt x="7" y="49"/>
                </a:cubicBezTo>
                <a:cubicBezTo>
                  <a:pt x="0" y="66"/>
                  <a:pt x="13" y="66"/>
                  <a:pt x="26" y="67"/>
                </a:cubicBezTo>
                <a:cubicBezTo>
                  <a:pt x="30" y="78"/>
                  <a:pt x="41" y="69"/>
                  <a:pt x="50" y="76"/>
                </a:cubicBezTo>
                <a:cubicBezTo>
                  <a:pt x="58" y="75"/>
                  <a:pt x="56" y="71"/>
                  <a:pt x="64" y="69"/>
                </a:cubicBezTo>
                <a:cubicBezTo>
                  <a:pt x="65" y="70"/>
                  <a:pt x="66" y="72"/>
                  <a:pt x="68" y="72"/>
                </a:cubicBezTo>
                <a:cubicBezTo>
                  <a:pt x="72" y="73"/>
                  <a:pt x="76" y="71"/>
                  <a:pt x="79" y="73"/>
                </a:cubicBezTo>
                <a:cubicBezTo>
                  <a:pt x="86" y="77"/>
                  <a:pt x="80" y="89"/>
                  <a:pt x="82" y="97"/>
                </a:cubicBezTo>
                <a:cubicBezTo>
                  <a:pt x="83" y="102"/>
                  <a:pt x="93" y="100"/>
                  <a:pt x="98" y="100"/>
                </a:cubicBezTo>
                <a:cubicBezTo>
                  <a:pt x="97" y="113"/>
                  <a:pt x="87" y="139"/>
                  <a:pt x="103" y="142"/>
                </a:cubicBezTo>
                <a:cubicBezTo>
                  <a:pt x="110" y="145"/>
                  <a:pt x="115" y="151"/>
                  <a:pt x="122" y="153"/>
                </a:cubicBezTo>
                <a:cubicBezTo>
                  <a:pt x="141" y="148"/>
                  <a:pt x="137" y="157"/>
                  <a:pt x="148" y="166"/>
                </a:cubicBezTo>
                <a:cubicBezTo>
                  <a:pt x="153" y="170"/>
                  <a:pt x="166" y="169"/>
                  <a:pt x="169" y="169"/>
                </a:cubicBezTo>
                <a:cubicBezTo>
                  <a:pt x="170" y="174"/>
                  <a:pt x="172" y="178"/>
                  <a:pt x="173" y="183"/>
                </a:cubicBezTo>
                <a:cubicBezTo>
                  <a:pt x="182" y="182"/>
                  <a:pt x="194" y="184"/>
                  <a:pt x="199" y="175"/>
                </a:cubicBezTo>
                <a:cubicBezTo>
                  <a:pt x="202" y="160"/>
                  <a:pt x="200" y="162"/>
                  <a:pt x="181" y="160"/>
                </a:cubicBezTo>
                <a:cubicBezTo>
                  <a:pt x="177" y="153"/>
                  <a:pt x="181" y="151"/>
                  <a:pt x="188" y="150"/>
                </a:cubicBezTo>
                <a:cubicBezTo>
                  <a:pt x="190" y="142"/>
                  <a:pt x="199" y="127"/>
                  <a:pt x="209" y="126"/>
                </a:cubicBezTo>
                <a:cubicBezTo>
                  <a:pt x="214" y="117"/>
                  <a:pt x="208" y="117"/>
                  <a:pt x="200" y="118"/>
                </a:cubicBezTo>
                <a:cubicBezTo>
                  <a:pt x="190" y="116"/>
                  <a:pt x="197" y="113"/>
                  <a:pt x="188" y="111"/>
                </a:cubicBezTo>
                <a:cubicBezTo>
                  <a:pt x="182" y="108"/>
                  <a:pt x="178" y="111"/>
                  <a:pt x="172" y="112"/>
                </a:cubicBezTo>
                <a:cubicBezTo>
                  <a:pt x="153" y="110"/>
                  <a:pt x="163" y="104"/>
                  <a:pt x="146" y="102"/>
                </a:cubicBezTo>
                <a:cubicBezTo>
                  <a:pt x="145" y="92"/>
                  <a:pt x="144" y="74"/>
                  <a:pt x="134" y="72"/>
                </a:cubicBezTo>
                <a:cubicBezTo>
                  <a:pt x="128" y="62"/>
                  <a:pt x="135" y="51"/>
                  <a:pt x="128" y="40"/>
                </a:cubicBezTo>
                <a:cubicBezTo>
                  <a:pt x="127" y="24"/>
                  <a:pt x="124" y="30"/>
                  <a:pt x="119" y="18"/>
                </a:cubicBezTo>
                <a:cubicBezTo>
                  <a:pt x="117" y="3"/>
                  <a:pt x="112" y="7"/>
                  <a:pt x="95" y="6"/>
                </a:cubicBezTo>
                <a:cubicBezTo>
                  <a:pt x="88" y="0"/>
                  <a:pt x="82" y="5"/>
                  <a:pt x="74" y="7"/>
                </a:cubicBezTo>
                <a:cubicBezTo>
                  <a:pt x="67" y="18"/>
                  <a:pt x="93" y="36"/>
                  <a:pt x="80" y="31"/>
                </a:cubicBezTo>
                <a:cubicBezTo>
                  <a:pt x="76" y="25"/>
                  <a:pt x="77" y="23"/>
                  <a:pt x="71" y="18"/>
                </a:cubicBezTo>
                <a:cubicBezTo>
                  <a:pt x="70" y="11"/>
                  <a:pt x="67" y="11"/>
                  <a:pt x="61" y="15"/>
                </a:cubicBezTo>
                <a:cubicBezTo>
                  <a:pt x="48" y="11"/>
                  <a:pt x="41" y="19"/>
                  <a:pt x="47" y="9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8" name="Freeform 38"/>
          <p:cNvSpPr>
            <a:spLocks/>
          </p:cNvSpPr>
          <p:nvPr/>
        </p:nvSpPr>
        <p:spPr bwMode="auto">
          <a:xfrm>
            <a:off x="1647825" y="3036888"/>
            <a:ext cx="581025" cy="357187"/>
          </a:xfrm>
          <a:custGeom>
            <a:avLst/>
            <a:gdLst>
              <a:gd name="T0" fmla="*/ 2147483647 w 397"/>
              <a:gd name="T1" fmla="*/ 2147483647 h 225"/>
              <a:gd name="T2" fmla="*/ 2147483647 w 397"/>
              <a:gd name="T3" fmla="*/ 2147483647 h 225"/>
              <a:gd name="T4" fmla="*/ 2147483647 w 397"/>
              <a:gd name="T5" fmla="*/ 2147483647 h 225"/>
              <a:gd name="T6" fmla="*/ 2147483647 w 397"/>
              <a:gd name="T7" fmla="*/ 2147483647 h 225"/>
              <a:gd name="T8" fmla="*/ 2147483647 w 397"/>
              <a:gd name="T9" fmla="*/ 2147483647 h 225"/>
              <a:gd name="T10" fmla="*/ 2147483647 w 397"/>
              <a:gd name="T11" fmla="*/ 2147483647 h 225"/>
              <a:gd name="T12" fmla="*/ 2147483647 w 397"/>
              <a:gd name="T13" fmla="*/ 2147483647 h 225"/>
              <a:gd name="T14" fmla="*/ 2147483647 w 397"/>
              <a:gd name="T15" fmla="*/ 2147483647 h 225"/>
              <a:gd name="T16" fmla="*/ 2147483647 w 397"/>
              <a:gd name="T17" fmla="*/ 2147483647 h 225"/>
              <a:gd name="T18" fmla="*/ 2147483647 w 397"/>
              <a:gd name="T19" fmla="*/ 2147483647 h 225"/>
              <a:gd name="T20" fmla="*/ 2147483647 w 397"/>
              <a:gd name="T21" fmla="*/ 2147483647 h 225"/>
              <a:gd name="T22" fmla="*/ 2147483647 w 397"/>
              <a:gd name="T23" fmla="*/ 0 h 225"/>
              <a:gd name="T24" fmla="*/ 2147483647 w 397"/>
              <a:gd name="T25" fmla="*/ 2147483647 h 225"/>
              <a:gd name="T26" fmla="*/ 2147483647 w 397"/>
              <a:gd name="T27" fmla="*/ 2147483647 h 225"/>
              <a:gd name="T28" fmla="*/ 2147483647 w 397"/>
              <a:gd name="T29" fmla="*/ 2147483647 h 225"/>
              <a:gd name="T30" fmla="*/ 2147483647 w 397"/>
              <a:gd name="T31" fmla="*/ 2147483647 h 225"/>
              <a:gd name="T32" fmla="*/ 2147483647 w 397"/>
              <a:gd name="T33" fmla="*/ 2147483647 h 225"/>
              <a:gd name="T34" fmla="*/ 2147483647 w 397"/>
              <a:gd name="T35" fmla="*/ 2147483647 h 225"/>
              <a:gd name="T36" fmla="*/ 2147483647 w 397"/>
              <a:gd name="T37" fmla="*/ 2147483647 h 225"/>
              <a:gd name="T38" fmla="*/ 2147483647 w 397"/>
              <a:gd name="T39" fmla="*/ 2147483647 h 225"/>
              <a:gd name="T40" fmla="*/ 2147483647 w 397"/>
              <a:gd name="T41" fmla="*/ 2147483647 h 225"/>
              <a:gd name="T42" fmla="*/ 2147483647 w 397"/>
              <a:gd name="T43" fmla="*/ 2147483647 h 225"/>
              <a:gd name="T44" fmla="*/ 2147483647 w 397"/>
              <a:gd name="T45" fmla="*/ 2147483647 h 225"/>
              <a:gd name="T46" fmla="*/ 2147483647 w 397"/>
              <a:gd name="T47" fmla="*/ 2147483647 h 225"/>
              <a:gd name="T48" fmla="*/ 0 w 397"/>
              <a:gd name="T49" fmla="*/ 2147483647 h 225"/>
              <a:gd name="T50" fmla="*/ 2147483647 w 397"/>
              <a:gd name="T51" fmla="*/ 2147483647 h 225"/>
              <a:gd name="T52" fmla="*/ 2147483647 w 397"/>
              <a:gd name="T53" fmla="*/ 2147483647 h 225"/>
              <a:gd name="T54" fmla="*/ 2147483647 w 397"/>
              <a:gd name="T55" fmla="*/ 2147483647 h 225"/>
              <a:gd name="T56" fmla="*/ 2147483647 w 397"/>
              <a:gd name="T57" fmla="*/ 2147483647 h 225"/>
              <a:gd name="T58" fmla="*/ 2147483647 w 397"/>
              <a:gd name="T59" fmla="*/ 2147483647 h 225"/>
              <a:gd name="T60" fmla="*/ 2147483647 w 397"/>
              <a:gd name="T61" fmla="*/ 2147483647 h 225"/>
              <a:gd name="T62" fmla="*/ 2147483647 w 397"/>
              <a:gd name="T63" fmla="*/ 2147483647 h 225"/>
              <a:gd name="T64" fmla="*/ 2147483647 w 397"/>
              <a:gd name="T65" fmla="*/ 2147483647 h 225"/>
              <a:gd name="T66" fmla="*/ 2147483647 w 397"/>
              <a:gd name="T67" fmla="*/ 2147483647 h 225"/>
              <a:gd name="T68" fmla="*/ 2147483647 w 397"/>
              <a:gd name="T69" fmla="*/ 2147483647 h 225"/>
              <a:gd name="T70" fmla="*/ 2147483647 w 397"/>
              <a:gd name="T71" fmla="*/ 2147483647 h 225"/>
              <a:gd name="T72" fmla="*/ 2147483647 w 397"/>
              <a:gd name="T73" fmla="*/ 2147483647 h 225"/>
              <a:gd name="T74" fmla="*/ 2147483647 w 397"/>
              <a:gd name="T75" fmla="*/ 2147483647 h 225"/>
              <a:gd name="T76" fmla="*/ 2147483647 w 397"/>
              <a:gd name="T77" fmla="*/ 2147483647 h 225"/>
              <a:gd name="T78" fmla="*/ 2147483647 w 397"/>
              <a:gd name="T79" fmla="*/ 2147483647 h 225"/>
              <a:gd name="T80" fmla="*/ 2147483647 w 397"/>
              <a:gd name="T81" fmla="*/ 2147483647 h 225"/>
              <a:gd name="T82" fmla="*/ 2147483647 w 397"/>
              <a:gd name="T83" fmla="*/ 2147483647 h 225"/>
              <a:gd name="T84" fmla="*/ 2147483647 w 397"/>
              <a:gd name="T85" fmla="*/ 2147483647 h 225"/>
              <a:gd name="T86" fmla="*/ 2147483647 w 397"/>
              <a:gd name="T87" fmla="*/ 2147483647 h 225"/>
              <a:gd name="T88" fmla="*/ 2147483647 w 397"/>
              <a:gd name="T89" fmla="*/ 2147483647 h 225"/>
              <a:gd name="T90" fmla="*/ 2147483647 w 397"/>
              <a:gd name="T91" fmla="*/ 2147483647 h 225"/>
              <a:gd name="T92" fmla="*/ 2147483647 w 397"/>
              <a:gd name="T93" fmla="*/ 2147483647 h 225"/>
              <a:gd name="T94" fmla="*/ 2147483647 w 397"/>
              <a:gd name="T95" fmla="*/ 2147483647 h 225"/>
              <a:gd name="T96" fmla="*/ 2147483647 w 397"/>
              <a:gd name="T97" fmla="*/ 2147483647 h 22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7"/>
              <a:gd name="T148" fmla="*/ 0 h 225"/>
              <a:gd name="T149" fmla="*/ 397 w 397"/>
              <a:gd name="T150" fmla="*/ 225 h 22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7" h="225">
                <a:moveTo>
                  <a:pt x="394" y="93"/>
                </a:moveTo>
                <a:cubicBezTo>
                  <a:pt x="393" y="81"/>
                  <a:pt x="391" y="82"/>
                  <a:pt x="393" y="69"/>
                </a:cubicBezTo>
                <a:cubicBezTo>
                  <a:pt x="391" y="55"/>
                  <a:pt x="390" y="51"/>
                  <a:pt x="385" y="40"/>
                </a:cubicBezTo>
                <a:cubicBezTo>
                  <a:pt x="376" y="45"/>
                  <a:pt x="367" y="38"/>
                  <a:pt x="361" y="48"/>
                </a:cubicBezTo>
                <a:cubicBezTo>
                  <a:pt x="360" y="54"/>
                  <a:pt x="357" y="57"/>
                  <a:pt x="355" y="63"/>
                </a:cubicBezTo>
                <a:cubicBezTo>
                  <a:pt x="354" y="56"/>
                  <a:pt x="357" y="55"/>
                  <a:pt x="358" y="49"/>
                </a:cubicBezTo>
                <a:cubicBezTo>
                  <a:pt x="352" y="41"/>
                  <a:pt x="348" y="35"/>
                  <a:pt x="337" y="33"/>
                </a:cubicBezTo>
                <a:cubicBezTo>
                  <a:pt x="327" y="35"/>
                  <a:pt x="328" y="42"/>
                  <a:pt x="319" y="43"/>
                </a:cubicBezTo>
                <a:cubicBezTo>
                  <a:pt x="318" y="35"/>
                  <a:pt x="315" y="35"/>
                  <a:pt x="307" y="33"/>
                </a:cubicBezTo>
                <a:cubicBezTo>
                  <a:pt x="304" y="27"/>
                  <a:pt x="295" y="22"/>
                  <a:pt x="289" y="21"/>
                </a:cubicBezTo>
                <a:cubicBezTo>
                  <a:pt x="284" y="17"/>
                  <a:pt x="282" y="15"/>
                  <a:pt x="276" y="18"/>
                </a:cubicBezTo>
                <a:cubicBezTo>
                  <a:pt x="272" y="11"/>
                  <a:pt x="264" y="7"/>
                  <a:pt x="258" y="0"/>
                </a:cubicBezTo>
                <a:cubicBezTo>
                  <a:pt x="249" y="1"/>
                  <a:pt x="243" y="3"/>
                  <a:pt x="235" y="4"/>
                </a:cubicBezTo>
                <a:cubicBezTo>
                  <a:pt x="222" y="20"/>
                  <a:pt x="213" y="22"/>
                  <a:pt x="192" y="25"/>
                </a:cubicBezTo>
                <a:cubicBezTo>
                  <a:pt x="189" y="33"/>
                  <a:pt x="194" y="41"/>
                  <a:pt x="184" y="43"/>
                </a:cubicBezTo>
                <a:cubicBezTo>
                  <a:pt x="160" y="38"/>
                  <a:pt x="175" y="40"/>
                  <a:pt x="162" y="34"/>
                </a:cubicBezTo>
                <a:cubicBezTo>
                  <a:pt x="153" y="38"/>
                  <a:pt x="158" y="27"/>
                  <a:pt x="148" y="25"/>
                </a:cubicBezTo>
                <a:cubicBezTo>
                  <a:pt x="136" y="22"/>
                  <a:pt x="123" y="20"/>
                  <a:pt x="111" y="18"/>
                </a:cubicBezTo>
                <a:cubicBezTo>
                  <a:pt x="103" y="19"/>
                  <a:pt x="97" y="21"/>
                  <a:pt x="90" y="22"/>
                </a:cubicBezTo>
                <a:cubicBezTo>
                  <a:pt x="81" y="25"/>
                  <a:pt x="78" y="34"/>
                  <a:pt x="88" y="39"/>
                </a:cubicBezTo>
                <a:cubicBezTo>
                  <a:pt x="98" y="53"/>
                  <a:pt x="84" y="56"/>
                  <a:pt x="73" y="63"/>
                </a:cubicBezTo>
                <a:cubicBezTo>
                  <a:pt x="70" y="81"/>
                  <a:pt x="75" y="82"/>
                  <a:pt x="61" y="85"/>
                </a:cubicBezTo>
                <a:cubicBezTo>
                  <a:pt x="60" y="86"/>
                  <a:pt x="57" y="97"/>
                  <a:pt x="57" y="97"/>
                </a:cubicBezTo>
                <a:cubicBezTo>
                  <a:pt x="55" y="101"/>
                  <a:pt x="43" y="106"/>
                  <a:pt x="39" y="108"/>
                </a:cubicBezTo>
                <a:cubicBezTo>
                  <a:pt x="12" y="106"/>
                  <a:pt x="3" y="96"/>
                  <a:pt x="0" y="117"/>
                </a:cubicBezTo>
                <a:cubicBezTo>
                  <a:pt x="1" y="126"/>
                  <a:pt x="3" y="123"/>
                  <a:pt x="10" y="126"/>
                </a:cubicBezTo>
                <a:cubicBezTo>
                  <a:pt x="12" y="137"/>
                  <a:pt x="9" y="142"/>
                  <a:pt x="19" y="147"/>
                </a:cubicBezTo>
                <a:cubicBezTo>
                  <a:pt x="28" y="159"/>
                  <a:pt x="16" y="176"/>
                  <a:pt x="33" y="178"/>
                </a:cubicBezTo>
                <a:cubicBezTo>
                  <a:pt x="40" y="181"/>
                  <a:pt x="46" y="182"/>
                  <a:pt x="52" y="187"/>
                </a:cubicBezTo>
                <a:cubicBezTo>
                  <a:pt x="56" y="193"/>
                  <a:pt x="59" y="195"/>
                  <a:pt x="66" y="198"/>
                </a:cubicBezTo>
                <a:cubicBezTo>
                  <a:pt x="70" y="203"/>
                  <a:pt x="77" y="207"/>
                  <a:pt x="84" y="208"/>
                </a:cubicBezTo>
                <a:cubicBezTo>
                  <a:pt x="102" y="217"/>
                  <a:pt x="70" y="202"/>
                  <a:pt x="109" y="213"/>
                </a:cubicBezTo>
                <a:cubicBezTo>
                  <a:pt x="111" y="214"/>
                  <a:pt x="116" y="223"/>
                  <a:pt x="120" y="225"/>
                </a:cubicBezTo>
                <a:cubicBezTo>
                  <a:pt x="123" y="220"/>
                  <a:pt x="125" y="215"/>
                  <a:pt x="130" y="211"/>
                </a:cubicBezTo>
                <a:cubicBezTo>
                  <a:pt x="142" y="212"/>
                  <a:pt x="163" y="216"/>
                  <a:pt x="177" y="213"/>
                </a:cubicBezTo>
                <a:cubicBezTo>
                  <a:pt x="180" y="198"/>
                  <a:pt x="187" y="199"/>
                  <a:pt x="196" y="190"/>
                </a:cubicBezTo>
                <a:cubicBezTo>
                  <a:pt x="201" y="185"/>
                  <a:pt x="202" y="179"/>
                  <a:pt x="208" y="174"/>
                </a:cubicBezTo>
                <a:cubicBezTo>
                  <a:pt x="222" y="175"/>
                  <a:pt x="222" y="177"/>
                  <a:pt x="237" y="175"/>
                </a:cubicBezTo>
                <a:cubicBezTo>
                  <a:pt x="245" y="164"/>
                  <a:pt x="239" y="158"/>
                  <a:pt x="256" y="156"/>
                </a:cubicBezTo>
                <a:cubicBezTo>
                  <a:pt x="262" y="160"/>
                  <a:pt x="263" y="164"/>
                  <a:pt x="267" y="169"/>
                </a:cubicBezTo>
                <a:cubicBezTo>
                  <a:pt x="268" y="176"/>
                  <a:pt x="267" y="184"/>
                  <a:pt x="274" y="175"/>
                </a:cubicBezTo>
                <a:cubicBezTo>
                  <a:pt x="275" y="165"/>
                  <a:pt x="276" y="151"/>
                  <a:pt x="285" y="145"/>
                </a:cubicBezTo>
                <a:cubicBezTo>
                  <a:pt x="286" y="136"/>
                  <a:pt x="285" y="137"/>
                  <a:pt x="277" y="135"/>
                </a:cubicBezTo>
                <a:cubicBezTo>
                  <a:pt x="279" y="124"/>
                  <a:pt x="278" y="122"/>
                  <a:pt x="288" y="120"/>
                </a:cubicBezTo>
                <a:cubicBezTo>
                  <a:pt x="295" y="117"/>
                  <a:pt x="304" y="123"/>
                  <a:pt x="312" y="124"/>
                </a:cubicBezTo>
                <a:cubicBezTo>
                  <a:pt x="320" y="128"/>
                  <a:pt x="327" y="116"/>
                  <a:pt x="336" y="114"/>
                </a:cubicBezTo>
                <a:cubicBezTo>
                  <a:pt x="341" y="118"/>
                  <a:pt x="344" y="120"/>
                  <a:pt x="351" y="121"/>
                </a:cubicBezTo>
                <a:cubicBezTo>
                  <a:pt x="366" y="129"/>
                  <a:pt x="375" y="111"/>
                  <a:pt x="387" y="106"/>
                </a:cubicBezTo>
                <a:cubicBezTo>
                  <a:pt x="393" y="100"/>
                  <a:pt x="397" y="102"/>
                  <a:pt x="394" y="9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19" name="Freeform 39"/>
          <p:cNvSpPr>
            <a:spLocks/>
          </p:cNvSpPr>
          <p:nvPr/>
        </p:nvSpPr>
        <p:spPr bwMode="auto">
          <a:xfrm>
            <a:off x="1246188" y="2533650"/>
            <a:ext cx="534987" cy="819150"/>
          </a:xfrm>
          <a:custGeom>
            <a:avLst/>
            <a:gdLst>
              <a:gd name="T0" fmla="*/ 2147483647 w 365"/>
              <a:gd name="T1" fmla="*/ 2147483647 h 516"/>
              <a:gd name="T2" fmla="*/ 2147483647 w 365"/>
              <a:gd name="T3" fmla="*/ 2147483647 h 516"/>
              <a:gd name="T4" fmla="*/ 2147483647 w 365"/>
              <a:gd name="T5" fmla="*/ 2147483647 h 516"/>
              <a:gd name="T6" fmla="*/ 2147483647 w 365"/>
              <a:gd name="T7" fmla="*/ 2147483647 h 516"/>
              <a:gd name="T8" fmla="*/ 2147483647 w 365"/>
              <a:gd name="T9" fmla="*/ 2147483647 h 516"/>
              <a:gd name="T10" fmla="*/ 2147483647 w 365"/>
              <a:gd name="T11" fmla="*/ 2147483647 h 516"/>
              <a:gd name="T12" fmla="*/ 2147483647 w 365"/>
              <a:gd name="T13" fmla="*/ 2147483647 h 516"/>
              <a:gd name="T14" fmla="*/ 2147483647 w 365"/>
              <a:gd name="T15" fmla="*/ 2147483647 h 516"/>
              <a:gd name="T16" fmla="*/ 2147483647 w 365"/>
              <a:gd name="T17" fmla="*/ 2147483647 h 516"/>
              <a:gd name="T18" fmla="*/ 2147483647 w 365"/>
              <a:gd name="T19" fmla="*/ 2147483647 h 516"/>
              <a:gd name="T20" fmla="*/ 2147483647 w 365"/>
              <a:gd name="T21" fmla="*/ 2147483647 h 516"/>
              <a:gd name="T22" fmla="*/ 2147483647 w 365"/>
              <a:gd name="T23" fmla="*/ 2147483647 h 516"/>
              <a:gd name="T24" fmla="*/ 2147483647 w 365"/>
              <a:gd name="T25" fmla="*/ 2147483647 h 516"/>
              <a:gd name="T26" fmla="*/ 2147483647 w 365"/>
              <a:gd name="T27" fmla="*/ 2147483647 h 516"/>
              <a:gd name="T28" fmla="*/ 2147483647 w 365"/>
              <a:gd name="T29" fmla="*/ 2147483647 h 516"/>
              <a:gd name="T30" fmla="*/ 2147483647 w 365"/>
              <a:gd name="T31" fmla="*/ 2147483647 h 516"/>
              <a:gd name="T32" fmla="*/ 2147483647 w 365"/>
              <a:gd name="T33" fmla="*/ 2147483647 h 516"/>
              <a:gd name="T34" fmla="*/ 2147483647 w 365"/>
              <a:gd name="T35" fmla="*/ 2147483647 h 516"/>
              <a:gd name="T36" fmla="*/ 2147483647 w 365"/>
              <a:gd name="T37" fmla="*/ 2147483647 h 516"/>
              <a:gd name="T38" fmla="*/ 2147483647 w 365"/>
              <a:gd name="T39" fmla="*/ 2147483647 h 516"/>
              <a:gd name="T40" fmla="*/ 2147483647 w 365"/>
              <a:gd name="T41" fmla="*/ 2147483647 h 516"/>
              <a:gd name="T42" fmla="*/ 2147483647 w 365"/>
              <a:gd name="T43" fmla="*/ 2147483647 h 516"/>
              <a:gd name="T44" fmla="*/ 2147483647 w 365"/>
              <a:gd name="T45" fmla="*/ 2147483647 h 516"/>
              <a:gd name="T46" fmla="*/ 2147483647 w 365"/>
              <a:gd name="T47" fmla="*/ 2147483647 h 516"/>
              <a:gd name="T48" fmla="*/ 2147483647 w 365"/>
              <a:gd name="T49" fmla="*/ 2147483647 h 516"/>
              <a:gd name="T50" fmla="*/ 2147483647 w 365"/>
              <a:gd name="T51" fmla="*/ 2147483647 h 516"/>
              <a:gd name="T52" fmla="*/ 2147483647 w 365"/>
              <a:gd name="T53" fmla="*/ 2147483647 h 516"/>
              <a:gd name="T54" fmla="*/ 2147483647 w 365"/>
              <a:gd name="T55" fmla="*/ 2147483647 h 516"/>
              <a:gd name="T56" fmla="*/ 2147483647 w 365"/>
              <a:gd name="T57" fmla="*/ 2147483647 h 516"/>
              <a:gd name="T58" fmla="*/ 2147483647 w 365"/>
              <a:gd name="T59" fmla="*/ 2147483647 h 516"/>
              <a:gd name="T60" fmla="*/ 2147483647 w 365"/>
              <a:gd name="T61" fmla="*/ 2147483647 h 516"/>
              <a:gd name="T62" fmla="*/ 2147483647 w 365"/>
              <a:gd name="T63" fmla="*/ 2147483647 h 516"/>
              <a:gd name="T64" fmla="*/ 2147483647 w 365"/>
              <a:gd name="T65" fmla="*/ 2147483647 h 516"/>
              <a:gd name="T66" fmla="*/ 2147483647 w 365"/>
              <a:gd name="T67" fmla="*/ 2147483647 h 516"/>
              <a:gd name="T68" fmla="*/ 2147483647 w 365"/>
              <a:gd name="T69" fmla="*/ 2147483647 h 516"/>
              <a:gd name="T70" fmla="*/ 2147483647 w 365"/>
              <a:gd name="T71" fmla="*/ 2147483647 h 51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65"/>
              <a:gd name="T109" fmla="*/ 0 h 516"/>
              <a:gd name="T110" fmla="*/ 365 w 365"/>
              <a:gd name="T111" fmla="*/ 516 h 51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65" h="516">
                <a:moveTo>
                  <a:pt x="355" y="345"/>
                </a:moveTo>
                <a:cubicBezTo>
                  <a:pt x="338" y="343"/>
                  <a:pt x="348" y="336"/>
                  <a:pt x="337" y="333"/>
                </a:cubicBezTo>
                <a:cubicBezTo>
                  <a:pt x="332" y="332"/>
                  <a:pt x="322" y="330"/>
                  <a:pt x="322" y="330"/>
                </a:cubicBezTo>
                <a:cubicBezTo>
                  <a:pt x="317" y="319"/>
                  <a:pt x="318" y="321"/>
                  <a:pt x="304" y="317"/>
                </a:cubicBezTo>
                <a:cubicBezTo>
                  <a:pt x="300" y="310"/>
                  <a:pt x="297" y="309"/>
                  <a:pt x="289" y="308"/>
                </a:cubicBezTo>
                <a:cubicBezTo>
                  <a:pt x="286" y="301"/>
                  <a:pt x="278" y="300"/>
                  <a:pt x="271" y="299"/>
                </a:cubicBezTo>
                <a:cubicBezTo>
                  <a:pt x="268" y="290"/>
                  <a:pt x="274" y="280"/>
                  <a:pt x="263" y="278"/>
                </a:cubicBezTo>
                <a:cubicBezTo>
                  <a:pt x="242" y="280"/>
                  <a:pt x="259" y="272"/>
                  <a:pt x="245" y="269"/>
                </a:cubicBezTo>
                <a:cubicBezTo>
                  <a:pt x="240" y="260"/>
                  <a:pt x="237" y="255"/>
                  <a:pt x="244" y="245"/>
                </a:cubicBezTo>
                <a:cubicBezTo>
                  <a:pt x="246" y="233"/>
                  <a:pt x="253" y="215"/>
                  <a:pt x="239" y="212"/>
                </a:cubicBezTo>
                <a:cubicBezTo>
                  <a:pt x="215" y="214"/>
                  <a:pt x="231" y="216"/>
                  <a:pt x="215" y="219"/>
                </a:cubicBezTo>
                <a:cubicBezTo>
                  <a:pt x="208" y="222"/>
                  <a:pt x="210" y="216"/>
                  <a:pt x="203" y="215"/>
                </a:cubicBezTo>
                <a:cubicBezTo>
                  <a:pt x="202" y="202"/>
                  <a:pt x="200" y="201"/>
                  <a:pt x="187" y="200"/>
                </a:cubicBezTo>
                <a:cubicBezTo>
                  <a:pt x="181" y="183"/>
                  <a:pt x="186" y="188"/>
                  <a:pt x="178" y="182"/>
                </a:cubicBezTo>
                <a:cubicBezTo>
                  <a:pt x="175" y="174"/>
                  <a:pt x="177" y="165"/>
                  <a:pt x="172" y="158"/>
                </a:cubicBezTo>
                <a:cubicBezTo>
                  <a:pt x="169" y="149"/>
                  <a:pt x="170" y="144"/>
                  <a:pt x="161" y="140"/>
                </a:cubicBezTo>
                <a:cubicBezTo>
                  <a:pt x="164" y="134"/>
                  <a:pt x="166" y="131"/>
                  <a:pt x="160" y="126"/>
                </a:cubicBezTo>
                <a:cubicBezTo>
                  <a:pt x="169" y="125"/>
                  <a:pt x="166" y="123"/>
                  <a:pt x="169" y="116"/>
                </a:cubicBezTo>
                <a:cubicBezTo>
                  <a:pt x="156" y="106"/>
                  <a:pt x="160" y="111"/>
                  <a:pt x="155" y="102"/>
                </a:cubicBezTo>
                <a:cubicBezTo>
                  <a:pt x="158" y="95"/>
                  <a:pt x="175" y="94"/>
                  <a:pt x="184" y="92"/>
                </a:cubicBezTo>
                <a:cubicBezTo>
                  <a:pt x="191" y="89"/>
                  <a:pt x="195" y="92"/>
                  <a:pt x="197" y="84"/>
                </a:cubicBezTo>
                <a:cubicBezTo>
                  <a:pt x="194" y="82"/>
                  <a:pt x="190" y="82"/>
                  <a:pt x="188" y="80"/>
                </a:cubicBezTo>
                <a:cubicBezTo>
                  <a:pt x="179" y="71"/>
                  <a:pt x="193" y="71"/>
                  <a:pt x="172" y="66"/>
                </a:cubicBezTo>
                <a:cubicBezTo>
                  <a:pt x="164" y="49"/>
                  <a:pt x="174" y="56"/>
                  <a:pt x="160" y="45"/>
                </a:cubicBezTo>
                <a:cubicBezTo>
                  <a:pt x="150" y="48"/>
                  <a:pt x="148" y="52"/>
                  <a:pt x="140" y="57"/>
                </a:cubicBezTo>
                <a:cubicBezTo>
                  <a:pt x="133" y="52"/>
                  <a:pt x="123" y="59"/>
                  <a:pt x="125" y="48"/>
                </a:cubicBezTo>
                <a:cubicBezTo>
                  <a:pt x="120" y="41"/>
                  <a:pt x="128" y="41"/>
                  <a:pt x="134" y="39"/>
                </a:cubicBezTo>
                <a:cubicBezTo>
                  <a:pt x="137" y="28"/>
                  <a:pt x="140" y="16"/>
                  <a:pt x="130" y="8"/>
                </a:cubicBezTo>
                <a:cubicBezTo>
                  <a:pt x="123" y="9"/>
                  <a:pt x="120" y="11"/>
                  <a:pt x="115" y="15"/>
                </a:cubicBezTo>
                <a:cubicBezTo>
                  <a:pt x="112" y="9"/>
                  <a:pt x="110" y="9"/>
                  <a:pt x="104" y="8"/>
                </a:cubicBezTo>
                <a:cubicBezTo>
                  <a:pt x="100" y="5"/>
                  <a:pt x="95" y="3"/>
                  <a:pt x="91" y="0"/>
                </a:cubicBezTo>
                <a:cubicBezTo>
                  <a:pt x="71" y="3"/>
                  <a:pt x="72" y="14"/>
                  <a:pt x="89" y="20"/>
                </a:cubicBezTo>
                <a:cubicBezTo>
                  <a:pt x="82" y="29"/>
                  <a:pt x="72" y="32"/>
                  <a:pt x="61" y="33"/>
                </a:cubicBezTo>
                <a:cubicBezTo>
                  <a:pt x="58" y="40"/>
                  <a:pt x="62" y="43"/>
                  <a:pt x="59" y="50"/>
                </a:cubicBezTo>
                <a:cubicBezTo>
                  <a:pt x="50" y="48"/>
                  <a:pt x="46" y="45"/>
                  <a:pt x="38" y="42"/>
                </a:cubicBezTo>
                <a:cubicBezTo>
                  <a:pt x="29" y="46"/>
                  <a:pt x="33" y="56"/>
                  <a:pt x="31" y="65"/>
                </a:cubicBezTo>
                <a:cubicBezTo>
                  <a:pt x="39" y="73"/>
                  <a:pt x="39" y="74"/>
                  <a:pt x="29" y="80"/>
                </a:cubicBezTo>
                <a:cubicBezTo>
                  <a:pt x="28" y="90"/>
                  <a:pt x="24" y="88"/>
                  <a:pt x="20" y="81"/>
                </a:cubicBezTo>
                <a:cubicBezTo>
                  <a:pt x="0" y="84"/>
                  <a:pt x="10" y="86"/>
                  <a:pt x="7" y="102"/>
                </a:cubicBezTo>
                <a:cubicBezTo>
                  <a:pt x="8" y="109"/>
                  <a:pt x="16" y="109"/>
                  <a:pt x="22" y="114"/>
                </a:cubicBezTo>
                <a:cubicBezTo>
                  <a:pt x="23" y="125"/>
                  <a:pt x="23" y="151"/>
                  <a:pt x="29" y="159"/>
                </a:cubicBezTo>
                <a:cubicBezTo>
                  <a:pt x="31" y="173"/>
                  <a:pt x="33" y="169"/>
                  <a:pt x="37" y="179"/>
                </a:cubicBezTo>
                <a:cubicBezTo>
                  <a:pt x="38" y="188"/>
                  <a:pt x="39" y="199"/>
                  <a:pt x="43" y="207"/>
                </a:cubicBezTo>
                <a:cubicBezTo>
                  <a:pt x="46" y="220"/>
                  <a:pt x="47" y="216"/>
                  <a:pt x="64" y="218"/>
                </a:cubicBezTo>
                <a:cubicBezTo>
                  <a:pt x="75" y="226"/>
                  <a:pt x="64" y="224"/>
                  <a:pt x="85" y="227"/>
                </a:cubicBezTo>
                <a:cubicBezTo>
                  <a:pt x="86" y="236"/>
                  <a:pt x="90" y="234"/>
                  <a:pt x="98" y="236"/>
                </a:cubicBezTo>
                <a:cubicBezTo>
                  <a:pt x="104" y="241"/>
                  <a:pt x="108" y="248"/>
                  <a:pt x="112" y="255"/>
                </a:cubicBezTo>
                <a:cubicBezTo>
                  <a:pt x="113" y="262"/>
                  <a:pt x="115" y="263"/>
                  <a:pt x="121" y="266"/>
                </a:cubicBezTo>
                <a:cubicBezTo>
                  <a:pt x="122" y="274"/>
                  <a:pt x="128" y="279"/>
                  <a:pt x="134" y="284"/>
                </a:cubicBezTo>
                <a:cubicBezTo>
                  <a:pt x="136" y="296"/>
                  <a:pt x="138" y="299"/>
                  <a:pt x="148" y="305"/>
                </a:cubicBezTo>
                <a:cubicBezTo>
                  <a:pt x="151" y="309"/>
                  <a:pt x="155" y="310"/>
                  <a:pt x="157" y="315"/>
                </a:cubicBezTo>
                <a:cubicBezTo>
                  <a:pt x="159" y="325"/>
                  <a:pt x="166" y="323"/>
                  <a:pt x="176" y="324"/>
                </a:cubicBezTo>
                <a:cubicBezTo>
                  <a:pt x="180" y="334"/>
                  <a:pt x="179" y="343"/>
                  <a:pt x="188" y="350"/>
                </a:cubicBezTo>
                <a:cubicBezTo>
                  <a:pt x="187" y="359"/>
                  <a:pt x="185" y="366"/>
                  <a:pt x="184" y="375"/>
                </a:cubicBezTo>
                <a:cubicBezTo>
                  <a:pt x="186" y="387"/>
                  <a:pt x="194" y="384"/>
                  <a:pt x="206" y="386"/>
                </a:cubicBezTo>
                <a:cubicBezTo>
                  <a:pt x="208" y="396"/>
                  <a:pt x="210" y="394"/>
                  <a:pt x="214" y="402"/>
                </a:cubicBezTo>
                <a:cubicBezTo>
                  <a:pt x="215" y="424"/>
                  <a:pt x="216" y="418"/>
                  <a:pt x="230" y="428"/>
                </a:cubicBezTo>
                <a:cubicBezTo>
                  <a:pt x="233" y="437"/>
                  <a:pt x="235" y="449"/>
                  <a:pt x="241" y="456"/>
                </a:cubicBezTo>
                <a:cubicBezTo>
                  <a:pt x="243" y="492"/>
                  <a:pt x="240" y="471"/>
                  <a:pt x="250" y="488"/>
                </a:cubicBezTo>
                <a:cubicBezTo>
                  <a:pt x="251" y="507"/>
                  <a:pt x="251" y="496"/>
                  <a:pt x="259" y="507"/>
                </a:cubicBezTo>
                <a:cubicBezTo>
                  <a:pt x="260" y="514"/>
                  <a:pt x="263" y="516"/>
                  <a:pt x="269" y="513"/>
                </a:cubicBezTo>
                <a:cubicBezTo>
                  <a:pt x="268" y="506"/>
                  <a:pt x="268" y="504"/>
                  <a:pt x="275" y="501"/>
                </a:cubicBezTo>
                <a:cubicBezTo>
                  <a:pt x="279" y="492"/>
                  <a:pt x="286" y="492"/>
                  <a:pt x="295" y="491"/>
                </a:cubicBezTo>
                <a:cubicBezTo>
                  <a:pt x="292" y="474"/>
                  <a:pt x="290" y="471"/>
                  <a:pt x="284" y="458"/>
                </a:cubicBezTo>
                <a:cubicBezTo>
                  <a:pt x="283" y="447"/>
                  <a:pt x="277" y="444"/>
                  <a:pt x="271" y="435"/>
                </a:cubicBezTo>
                <a:cubicBezTo>
                  <a:pt x="278" y="430"/>
                  <a:pt x="284" y="425"/>
                  <a:pt x="292" y="420"/>
                </a:cubicBezTo>
                <a:cubicBezTo>
                  <a:pt x="314" y="424"/>
                  <a:pt x="304" y="424"/>
                  <a:pt x="322" y="422"/>
                </a:cubicBezTo>
                <a:cubicBezTo>
                  <a:pt x="327" y="420"/>
                  <a:pt x="328" y="416"/>
                  <a:pt x="332" y="413"/>
                </a:cubicBezTo>
                <a:cubicBezTo>
                  <a:pt x="335" y="406"/>
                  <a:pt x="332" y="403"/>
                  <a:pt x="340" y="401"/>
                </a:cubicBezTo>
                <a:cubicBezTo>
                  <a:pt x="342" y="390"/>
                  <a:pt x="346" y="376"/>
                  <a:pt x="358" y="374"/>
                </a:cubicBezTo>
                <a:cubicBezTo>
                  <a:pt x="364" y="371"/>
                  <a:pt x="364" y="369"/>
                  <a:pt x="365" y="363"/>
                </a:cubicBezTo>
                <a:cubicBezTo>
                  <a:pt x="362" y="359"/>
                  <a:pt x="358" y="358"/>
                  <a:pt x="356" y="353"/>
                </a:cubicBezTo>
                <a:cubicBezTo>
                  <a:pt x="355" y="347"/>
                  <a:pt x="355" y="350"/>
                  <a:pt x="355" y="345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0" name="Freeform 40"/>
          <p:cNvSpPr>
            <a:spLocks/>
          </p:cNvSpPr>
          <p:nvPr/>
        </p:nvSpPr>
        <p:spPr bwMode="auto">
          <a:xfrm>
            <a:off x="1063625" y="2189163"/>
            <a:ext cx="400050" cy="479425"/>
          </a:xfrm>
          <a:custGeom>
            <a:avLst/>
            <a:gdLst>
              <a:gd name="T0" fmla="*/ 2147483647 w 273"/>
              <a:gd name="T1" fmla="*/ 0 h 302"/>
              <a:gd name="T2" fmla="*/ 2147483647 w 273"/>
              <a:gd name="T3" fmla="*/ 2147483647 h 302"/>
              <a:gd name="T4" fmla="*/ 2147483647 w 273"/>
              <a:gd name="T5" fmla="*/ 2147483647 h 302"/>
              <a:gd name="T6" fmla="*/ 2147483647 w 273"/>
              <a:gd name="T7" fmla="*/ 2147483647 h 302"/>
              <a:gd name="T8" fmla="*/ 2147483647 w 273"/>
              <a:gd name="T9" fmla="*/ 2147483647 h 302"/>
              <a:gd name="T10" fmla="*/ 2147483647 w 273"/>
              <a:gd name="T11" fmla="*/ 2147483647 h 302"/>
              <a:gd name="T12" fmla="*/ 2147483647 w 273"/>
              <a:gd name="T13" fmla="*/ 2147483647 h 302"/>
              <a:gd name="T14" fmla="*/ 2147483647 w 273"/>
              <a:gd name="T15" fmla="*/ 2147483647 h 302"/>
              <a:gd name="T16" fmla="*/ 2147483647 w 273"/>
              <a:gd name="T17" fmla="*/ 2147483647 h 302"/>
              <a:gd name="T18" fmla="*/ 2147483647 w 273"/>
              <a:gd name="T19" fmla="*/ 2147483647 h 302"/>
              <a:gd name="T20" fmla="*/ 2147483647 w 273"/>
              <a:gd name="T21" fmla="*/ 2147483647 h 302"/>
              <a:gd name="T22" fmla="*/ 2147483647 w 273"/>
              <a:gd name="T23" fmla="*/ 2147483647 h 302"/>
              <a:gd name="T24" fmla="*/ 2147483647 w 273"/>
              <a:gd name="T25" fmla="*/ 2147483647 h 302"/>
              <a:gd name="T26" fmla="*/ 2147483647 w 273"/>
              <a:gd name="T27" fmla="*/ 2147483647 h 302"/>
              <a:gd name="T28" fmla="*/ 2147483647 w 273"/>
              <a:gd name="T29" fmla="*/ 2147483647 h 302"/>
              <a:gd name="T30" fmla="*/ 2147483647 w 273"/>
              <a:gd name="T31" fmla="*/ 2147483647 h 302"/>
              <a:gd name="T32" fmla="*/ 2147483647 w 273"/>
              <a:gd name="T33" fmla="*/ 2147483647 h 302"/>
              <a:gd name="T34" fmla="*/ 2147483647 w 273"/>
              <a:gd name="T35" fmla="*/ 2147483647 h 302"/>
              <a:gd name="T36" fmla="*/ 2147483647 w 273"/>
              <a:gd name="T37" fmla="*/ 2147483647 h 302"/>
              <a:gd name="T38" fmla="*/ 2147483647 w 273"/>
              <a:gd name="T39" fmla="*/ 2147483647 h 302"/>
              <a:gd name="T40" fmla="*/ 2147483647 w 273"/>
              <a:gd name="T41" fmla="*/ 2147483647 h 302"/>
              <a:gd name="T42" fmla="*/ 2147483647 w 273"/>
              <a:gd name="T43" fmla="*/ 2147483647 h 302"/>
              <a:gd name="T44" fmla="*/ 2147483647 w 273"/>
              <a:gd name="T45" fmla="*/ 2147483647 h 302"/>
              <a:gd name="T46" fmla="*/ 2147483647 w 273"/>
              <a:gd name="T47" fmla="*/ 2147483647 h 302"/>
              <a:gd name="T48" fmla="*/ 2147483647 w 273"/>
              <a:gd name="T49" fmla="*/ 2147483647 h 302"/>
              <a:gd name="T50" fmla="*/ 2147483647 w 273"/>
              <a:gd name="T51" fmla="*/ 2147483647 h 302"/>
              <a:gd name="T52" fmla="*/ 2147483647 w 273"/>
              <a:gd name="T53" fmla="*/ 2147483647 h 302"/>
              <a:gd name="T54" fmla="*/ 2147483647 w 273"/>
              <a:gd name="T55" fmla="*/ 2147483647 h 302"/>
              <a:gd name="T56" fmla="*/ 2147483647 w 273"/>
              <a:gd name="T57" fmla="*/ 2147483647 h 302"/>
              <a:gd name="T58" fmla="*/ 2147483647 w 273"/>
              <a:gd name="T59" fmla="*/ 2147483647 h 302"/>
              <a:gd name="T60" fmla="*/ 2147483647 w 273"/>
              <a:gd name="T61" fmla="*/ 2147483647 h 302"/>
              <a:gd name="T62" fmla="*/ 2147483647 w 273"/>
              <a:gd name="T63" fmla="*/ 2147483647 h 302"/>
              <a:gd name="T64" fmla="*/ 2147483647 w 273"/>
              <a:gd name="T65" fmla="*/ 2147483647 h 302"/>
              <a:gd name="T66" fmla="*/ 2147483647 w 273"/>
              <a:gd name="T67" fmla="*/ 2147483647 h 302"/>
              <a:gd name="T68" fmla="*/ 2147483647 w 273"/>
              <a:gd name="T69" fmla="*/ 2147483647 h 302"/>
              <a:gd name="T70" fmla="*/ 2147483647 w 273"/>
              <a:gd name="T71" fmla="*/ 2147483647 h 302"/>
              <a:gd name="T72" fmla="*/ 2147483647 w 273"/>
              <a:gd name="T73" fmla="*/ 2147483647 h 302"/>
              <a:gd name="T74" fmla="*/ 2147483647 w 273"/>
              <a:gd name="T75" fmla="*/ 2147483647 h 302"/>
              <a:gd name="T76" fmla="*/ 2147483647 w 273"/>
              <a:gd name="T77" fmla="*/ 2147483647 h 302"/>
              <a:gd name="T78" fmla="*/ 2147483647 w 273"/>
              <a:gd name="T79" fmla="*/ 2147483647 h 302"/>
              <a:gd name="T80" fmla="*/ 2147483647 w 273"/>
              <a:gd name="T81" fmla="*/ 2147483647 h 302"/>
              <a:gd name="T82" fmla="*/ 2147483647 w 273"/>
              <a:gd name="T83" fmla="*/ 2147483647 h 302"/>
              <a:gd name="T84" fmla="*/ 2147483647 w 273"/>
              <a:gd name="T85" fmla="*/ 2147483647 h 302"/>
              <a:gd name="T86" fmla="*/ 2147483647 w 273"/>
              <a:gd name="T87" fmla="*/ 2147483647 h 302"/>
              <a:gd name="T88" fmla="*/ 2147483647 w 273"/>
              <a:gd name="T89" fmla="*/ 2147483647 h 302"/>
              <a:gd name="T90" fmla="*/ 2147483647 w 273"/>
              <a:gd name="T91" fmla="*/ 2147483647 h 302"/>
              <a:gd name="T92" fmla="*/ 2147483647 w 273"/>
              <a:gd name="T93" fmla="*/ 2147483647 h 302"/>
              <a:gd name="T94" fmla="*/ 2147483647 w 273"/>
              <a:gd name="T95" fmla="*/ 2147483647 h 302"/>
              <a:gd name="T96" fmla="*/ 2147483647 w 273"/>
              <a:gd name="T97" fmla="*/ 2147483647 h 302"/>
              <a:gd name="T98" fmla="*/ 2147483647 w 273"/>
              <a:gd name="T99" fmla="*/ 0 h 30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3"/>
              <a:gd name="T151" fmla="*/ 0 h 302"/>
              <a:gd name="T152" fmla="*/ 273 w 273"/>
              <a:gd name="T153" fmla="*/ 302 h 30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3" h="302">
                <a:moveTo>
                  <a:pt x="74" y="0"/>
                </a:moveTo>
                <a:cubicBezTo>
                  <a:pt x="68" y="1"/>
                  <a:pt x="63" y="0"/>
                  <a:pt x="57" y="1"/>
                </a:cubicBezTo>
                <a:cubicBezTo>
                  <a:pt x="54" y="7"/>
                  <a:pt x="51" y="9"/>
                  <a:pt x="45" y="12"/>
                </a:cubicBezTo>
                <a:cubicBezTo>
                  <a:pt x="41" y="18"/>
                  <a:pt x="43" y="21"/>
                  <a:pt x="36" y="22"/>
                </a:cubicBezTo>
                <a:cubicBezTo>
                  <a:pt x="29" y="34"/>
                  <a:pt x="26" y="39"/>
                  <a:pt x="11" y="40"/>
                </a:cubicBezTo>
                <a:cubicBezTo>
                  <a:pt x="0" y="44"/>
                  <a:pt x="12" y="45"/>
                  <a:pt x="17" y="46"/>
                </a:cubicBezTo>
                <a:cubicBezTo>
                  <a:pt x="18" y="53"/>
                  <a:pt x="19" y="57"/>
                  <a:pt x="26" y="58"/>
                </a:cubicBezTo>
                <a:cubicBezTo>
                  <a:pt x="31" y="66"/>
                  <a:pt x="31" y="74"/>
                  <a:pt x="35" y="82"/>
                </a:cubicBezTo>
                <a:cubicBezTo>
                  <a:pt x="37" y="91"/>
                  <a:pt x="33" y="94"/>
                  <a:pt x="30" y="102"/>
                </a:cubicBezTo>
                <a:cubicBezTo>
                  <a:pt x="33" y="114"/>
                  <a:pt x="35" y="119"/>
                  <a:pt x="32" y="132"/>
                </a:cubicBezTo>
                <a:cubicBezTo>
                  <a:pt x="33" y="141"/>
                  <a:pt x="39" y="144"/>
                  <a:pt x="48" y="145"/>
                </a:cubicBezTo>
                <a:cubicBezTo>
                  <a:pt x="56" y="148"/>
                  <a:pt x="51" y="149"/>
                  <a:pt x="50" y="156"/>
                </a:cubicBezTo>
                <a:cubicBezTo>
                  <a:pt x="63" y="158"/>
                  <a:pt x="51" y="166"/>
                  <a:pt x="47" y="172"/>
                </a:cubicBezTo>
                <a:cubicBezTo>
                  <a:pt x="48" y="185"/>
                  <a:pt x="50" y="179"/>
                  <a:pt x="56" y="187"/>
                </a:cubicBezTo>
                <a:cubicBezTo>
                  <a:pt x="58" y="196"/>
                  <a:pt x="59" y="198"/>
                  <a:pt x="54" y="207"/>
                </a:cubicBezTo>
                <a:cubicBezTo>
                  <a:pt x="63" y="212"/>
                  <a:pt x="58" y="222"/>
                  <a:pt x="66" y="228"/>
                </a:cubicBezTo>
                <a:cubicBezTo>
                  <a:pt x="71" y="238"/>
                  <a:pt x="82" y="236"/>
                  <a:pt x="92" y="237"/>
                </a:cubicBezTo>
                <a:cubicBezTo>
                  <a:pt x="98" y="245"/>
                  <a:pt x="93" y="246"/>
                  <a:pt x="104" y="247"/>
                </a:cubicBezTo>
                <a:cubicBezTo>
                  <a:pt x="110" y="250"/>
                  <a:pt x="109" y="261"/>
                  <a:pt x="114" y="262"/>
                </a:cubicBezTo>
                <a:cubicBezTo>
                  <a:pt x="120" y="264"/>
                  <a:pt x="127" y="263"/>
                  <a:pt x="134" y="264"/>
                </a:cubicBezTo>
                <a:cubicBezTo>
                  <a:pt x="132" y="273"/>
                  <a:pt x="124" y="295"/>
                  <a:pt x="137" y="298"/>
                </a:cubicBezTo>
                <a:cubicBezTo>
                  <a:pt x="146" y="296"/>
                  <a:pt x="143" y="302"/>
                  <a:pt x="152" y="300"/>
                </a:cubicBezTo>
                <a:cubicBezTo>
                  <a:pt x="153" y="297"/>
                  <a:pt x="158" y="297"/>
                  <a:pt x="158" y="294"/>
                </a:cubicBezTo>
                <a:cubicBezTo>
                  <a:pt x="160" y="283"/>
                  <a:pt x="159" y="272"/>
                  <a:pt x="159" y="261"/>
                </a:cubicBezTo>
                <a:cubicBezTo>
                  <a:pt x="173" y="262"/>
                  <a:pt x="171" y="263"/>
                  <a:pt x="182" y="267"/>
                </a:cubicBezTo>
                <a:cubicBezTo>
                  <a:pt x="185" y="252"/>
                  <a:pt x="191" y="245"/>
                  <a:pt x="207" y="243"/>
                </a:cubicBezTo>
                <a:cubicBezTo>
                  <a:pt x="216" y="234"/>
                  <a:pt x="207" y="234"/>
                  <a:pt x="200" y="229"/>
                </a:cubicBezTo>
                <a:cubicBezTo>
                  <a:pt x="202" y="214"/>
                  <a:pt x="207" y="226"/>
                  <a:pt x="204" y="210"/>
                </a:cubicBezTo>
                <a:cubicBezTo>
                  <a:pt x="208" y="204"/>
                  <a:pt x="214" y="202"/>
                  <a:pt x="221" y="199"/>
                </a:cubicBezTo>
                <a:cubicBezTo>
                  <a:pt x="222" y="190"/>
                  <a:pt x="217" y="181"/>
                  <a:pt x="215" y="172"/>
                </a:cubicBezTo>
                <a:cubicBezTo>
                  <a:pt x="217" y="160"/>
                  <a:pt x="224" y="164"/>
                  <a:pt x="233" y="168"/>
                </a:cubicBezTo>
                <a:cubicBezTo>
                  <a:pt x="241" y="166"/>
                  <a:pt x="246" y="166"/>
                  <a:pt x="251" y="159"/>
                </a:cubicBezTo>
                <a:cubicBezTo>
                  <a:pt x="252" y="151"/>
                  <a:pt x="255" y="148"/>
                  <a:pt x="263" y="147"/>
                </a:cubicBezTo>
                <a:cubicBezTo>
                  <a:pt x="269" y="144"/>
                  <a:pt x="272" y="146"/>
                  <a:pt x="273" y="139"/>
                </a:cubicBezTo>
                <a:cubicBezTo>
                  <a:pt x="272" y="127"/>
                  <a:pt x="273" y="123"/>
                  <a:pt x="261" y="126"/>
                </a:cubicBezTo>
                <a:cubicBezTo>
                  <a:pt x="248" y="122"/>
                  <a:pt x="261" y="128"/>
                  <a:pt x="254" y="111"/>
                </a:cubicBezTo>
                <a:cubicBezTo>
                  <a:pt x="253" y="108"/>
                  <a:pt x="248" y="108"/>
                  <a:pt x="245" y="106"/>
                </a:cubicBezTo>
                <a:cubicBezTo>
                  <a:pt x="240" y="95"/>
                  <a:pt x="229" y="98"/>
                  <a:pt x="218" y="96"/>
                </a:cubicBezTo>
                <a:cubicBezTo>
                  <a:pt x="216" y="94"/>
                  <a:pt x="214" y="93"/>
                  <a:pt x="213" y="91"/>
                </a:cubicBezTo>
                <a:cubicBezTo>
                  <a:pt x="212" y="89"/>
                  <a:pt x="213" y="87"/>
                  <a:pt x="212" y="85"/>
                </a:cubicBezTo>
                <a:cubicBezTo>
                  <a:pt x="207" y="79"/>
                  <a:pt x="185" y="78"/>
                  <a:pt x="180" y="78"/>
                </a:cubicBezTo>
                <a:cubicBezTo>
                  <a:pt x="179" y="65"/>
                  <a:pt x="177" y="62"/>
                  <a:pt x="165" y="60"/>
                </a:cubicBezTo>
                <a:cubicBezTo>
                  <a:pt x="164" y="58"/>
                  <a:pt x="161" y="56"/>
                  <a:pt x="162" y="55"/>
                </a:cubicBezTo>
                <a:cubicBezTo>
                  <a:pt x="163" y="54"/>
                  <a:pt x="166" y="60"/>
                  <a:pt x="167" y="58"/>
                </a:cubicBezTo>
                <a:cubicBezTo>
                  <a:pt x="173" y="51"/>
                  <a:pt x="154" y="46"/>
                  <a:pt x="150" y="45"/>
                </a:cubicBezTo>
                <a:cubicBezTo>
                  <a:pt x="145" y="49"/>
                  <a:pt x="143" y="50"/>
                  <a:pt x="137" y="46"/>
                </a:cubicBezTo>
                <a:cubicBezTo>
                  <a:pt x="134" y="39"/>
                  <a:pt x="131" y="40"/>
                  <a:pt x="123" y="39"/>
                </a:cubicBezTo>
                <a:cubicBezTo>
                  <a:pt x="119" y="32"/>
                  <a:pt x="122" y="28"/>
                  <a:pt x="113" y="27"/>
                </a:cubicBezTo>
                <a:cubicBezTo>
                  <a:pt x="103" y="21"/>
                  <a:pt x="104" y="11"/>
                  <a:pt x="92" y="9"/>
                </a:cubicBezTo>
                <a:cubicBezTo>
                  <a:pt x="82" y="5"/>
                  <a:pt x="82" y="8"/>
                  <a:pt x="74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1" name="Freeform 41"/>
          <p:cNvSpPr>
            <a:spLocks/>
          </p:cNvSpPr>
          <p:nvPr/>
        </p:nvSpPr>
        <p:spPr bwMode="auto">
          <a:xfrm>
            <a:off x="631825" y="1909763"/>
            <a:ext cx="539750" cy="622300"/>
          </a:xfrm>
          <a:custGeom>
            <a:avLst/>
            <a:gdLst>
              <a:gd name="T0" fmla="*/ 2147483647 w 369"/>
              <a:gd name="T1" fmla="*/ 2147483647 h 392"/>
              <a:gd name="T2" fmla="*/ 2147483647 w 369"/>
              <a:gd name="T3" fmla="*/ 2147483647 h 392"/>
              <a:gd name="T4" fmla="*/ 2147483647 w 369"/>
              <a:gd name="T5" fmla="*/ 2147483647 h 392"/>
              <a:gd name="T6" fmla="*/ 2147483647 w 369"/>
              <a:gd name="T7" fmla="*/ 2147483647 h 392"/>
              <a:gd name="T8" fmla="*/ 2147483647 w 369"/>
              <a:gd name="T9" fmla="*/ 2147483647 h 392"/>
              <a:gd name="T10" fmla="*/ 2147483647 w 369"/>
              <a:gd name="T11" fmla="*/ 2147483647 h 392"/>
              <a:gd name="T12" fmla="*/ 2147483647 w 369"/>
              <a:gd name="T13" fmla="*/ 2147483647 h 392"/>
              <a:gd name="T14" fmla="*/ 2147483647 w 369"/>
              <a:gd name="T15" fmla="*/ 2147483647 h 392"/>
              <a:gd name="T16" fmla="*/ 2147483647 w 369"/>
              <a:gd name="T17" fmla="*/ 2147483647 h 392"/>
              <a:gd name="T18" fmla="*/ 2147483647 w 369"/>
              <a:gd name="T19" fmla="*/ 2147483647 h 392"/>
              <a:gd name="T20" fmla="*/ 2147483647 w 369"/>
              <a:gd name="T21" fmla="*/ 2147483647 h 392"/>
              <a:gd name="T22" fmla="*/ 2147483647 w 369"/>
              <a:gd name="T23" fmla="*/ 2147483647 h 392"/>
              <a:gd name="T24" fmla="*/ 2147483647 w 369"/>
              <a:gd name="T25" fmla="*/ 2147483647 h 392"/>
              <a:gd name="T26" fmla="*/ 2147483647 w 369"/>
              <a:gd name="T27" fmla="*/ 2147483647 h 392"/>
              <a:gd name="T28" fmla="*/ 2147483647 w 369"/>
              <a:gd name="T29" fmla="*/ 2147483647 h 392"/>
              <a:gd name="T30" fmla="*/ 2147483647 w 369"/>
              <a:gd name="T31" fmla="*/ 2147483647 h 392"/>
              <a:gd name="T32" fmla="*/ 2147483647 w 369"/>
              <a:gd name="T33" fmla="*/ 2147483647 h 392"/>
              <a:gd name="T34" fmla="*/ 2147483647 w 369"/>
              <a:gd name="T35" fmla="*/ 2147483647 h 392"/>
              <a:gd name="T36" fmla="*/ 2147483647 w 369"/>
              <a:gd name="T37" fmla="*/ 2147483647 h 392"/>
              <a:gd name="T38" fmla="*/ 2147483647 w 369"/>
              <a:gd name="T39" fmla="*/ 2147483647 h 392"/>
              <a:gd name="T40" fmla="*/ 2147483647 w 369"/>
              <a:gd name="T41" fmla="*/ 2147483647 h 392"/>
              <a:gd name="T42" fmla="*/ 2147483647 w 369"/>
              <a:gd name="T43" fmla="*/ 2147483647 h 392"/>
              <a:gd name="T44" fmla="*/ 2147483647 w 369"/>
              <a:gd name="T45" fmla="*/ 2147483647 h 392"/>
              <a:gd name="T46" fmla="*/ 2147483647 w 369"/>
              <a:gd name="T47" fmla="*/ 2147483647 h 392"/>
              <a:gd name="T48" fmla="*/ 2147483647 w 369"/>
              <a:gd name="T49" fmla="*/ 2147483647 h 392"/>
              <a:gd name="T50" fmla="*/ 2147483647 w 369"/>
              <a:gd name="T51" fmla="*/ 2147483647 h 392"/>
              <a:gd name="T52" fmla="*/ 2147483647 w 369"/>
              <a:gd name="T53" fmla="*/ 2147483647 h 392"/>
              <a:gd name="T54" fmla="*/ 2147483647 w 369"/>
              <a:gd name="T55" fmla="*/ 2147483647 h 392"/>
              <a:gd name="T56" fmla="*/ 2147483647 w 369"/>
              <a:gd name="T57" fmla="*/ 2147483647 h 392"/>
              <a:gd name="T58" fmla="*/ 2147483647 w 369"/>
              <a:gd name="T59" fmla="*/ 2147483647 h 392"/>
              <a:gd name="T60" fmla="*/ 2147483647 w 369"/>
              <a:gd name="T61" fmla="*/ 2147483647 h 392"/>
              <a:gd name="T62" fmla="*/ 2147483647 w 369"/>
              <a:gd name="T63" fmla="*/ 2147483647 h 392"/>
              <a:gd name="T64" fmla="*/ 2147483647 w 369"/>
              <a:gd name="T65" fmla="*/ 2147483647 h 392"/>
              <a:gd name="T66" fmla="*/ 2147483647 w 369"/>
              <a:gd name="T67" fmla="*/ 2147483647 h 392"/>
              <a:gd name="T68" fmla="*/ 2147483647 w 369"/>
              <a:gd name="T69" fmla="*/ 2147483647 h 392"/>
              <a:gd name="T70" fmla="*/ 2147483647 w 369"/>
              <a:gd name="T71" fmla="*/ 2147483647 h 392"/>
              <a:gd name="T72" fmla="*/ 2147483647 w 369"/>
              <a:gd name="T73" fmla="*/ 2147483647 h 392"/>
              <a:gd name="T74" fmla="*/ 2147483647 w 369"/>
              <a:gd name="T75" fmla="*/ 2147483647 h 392"/>
              <a:gd name="T76" fmla="*/ 2147483647 w 369"/>
              <a:gd name="T77" fmla="*/ 2147483647 h 392"/>
              <a:gd name="T78" fmla="*/ 2147483647 w 369"/>
              <a:gd name="T79" fmla="*/ 2147483647 h 392"/>
              <a:gd name="T80" fmla="*/ 2147483647 w 369"/>
              <a:gd name="T81" fmla="*/ 2147483647 h 392"/>
              <a:gd name="T82" fmla="*/ 2147483647 w 369"/>
              <a:gd name="T83" fmla="*/ 2147483647 h 392"/>
              <a:gd name="T84" fmla="*/ 2147483647 w 369"/>
              <a:gd name="T85" fmla="*/ 2147483647 h 392"/>
              <a:gd name="T86" fmla="*/ 2147483647 w 369"/>
              <a:gd name="T87" fmla="*/ 2147483647 h 392"/>
              <a:gd name="T88" fmla="*/ 2147483647 w 369"/>
              <a:gd name="T89" fmla="*/ 2147483647 h 392"/>
              <a:gd name="T90" fmla="*/ 2147483647 w 369"/>
              <a:gd name="T91" fmla="*/ 2147483647 h 392"/>
              <a:gd name="T92" fmla="*/ 2147483647 w 369"/>
              <a:gd name="T93" fmla="*/ 2147483647 h 392"/>
              <a:gd name="T94" fmla="*/ 2147483647 w 369"/>
              <a:gd name="T95" fmla="*/ 2147483647 h 392"/>
              <a:gd name="T96" fmla="*/ 2147483647 w 369"/>
              <a:gd name="T97" fmla="*/ 2147483647 h 392"/>
              <a:gd name="T98" fmla="*/ 2147483647 w 369"/>
              <a:gd name="T99" fmla="*/ 2147483647 h 392"/>
              <a:gd name="T100" fmla="*/ 2147483647 w 369"/>
              <a:gd name="T101" fmla="*/ 2147483647 h 392"/>
              <a:gd name="T102" fmla="*/ 2147483647 w 369"/>
              <a:gd name="T103" fmla="*/ 2147483647 h 392"/>
              <a:gd name="T104" fmla="*/ 2147483647 w 369"/>
              <a:gd name="T105" fmla="*/ 2147483647 h 392"/>
              <a:gd name="T106" fmla="*/ 2147483647 w 369"/>
              <a:gd name="T107" fmla="*/ 2147483647 h 392"/>
              <a:gd name="T108" fmla="*/ 2147483647 w 369"/>
              <a:gd name="T109" fmla="*/ 2147483647 h 392"/>
              <a:gd name="T110" fmla="*/ 2147483647 w 369"/>
              <a:gd name="T111" fmla="*/ 2147483647 h 392"/>
              <a:gd name="T112" fmla="*/ 2147483647 w 369"/>
              <a:gd name="T113" fmla="*/ 2147483647 h 392"/>
              <a:gd name="T114" fmla="*/ 2147483647 w 369"/>
              <a:gd name="T115" fmla="*/ 2147483647 h 392"/>
              <a:gd name="T116" fmla="*/ 2147483647 w 369"/>
              <a:gd name="T117" fmla="*/ 2147483647 h 392"/>
              <a:gd name="T118" fmla="*/ 2147483647 w 369"/>
              <a:gd name="T119" fmla="*/ 2147483647 h 392"/>
              <a:gd name="T120" fmla="*/ 2147483647 w 369"/>
              <a:gd name="T121" fmla="*/ 2147483647 h 392"/>
              <a:gd name="T122" fmla="*/ 2147483647 w 369"/>
              <a:gd name="T123" fmla="*/ 2147483647 h 392"/>
              <a:gd name="T124" fmla="*/ 2147483647 w 369"/>
              <a:gd name="T125" fmla="*/ 2147483647 h 3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69"/>
              <a:gd name="T190" fmla="*/ 0 h 392"/>
              <a:gd name="T191" fmla="*/ 369 w 369"/>
              <a:gd name="T192" fmla="*/ 392 h 39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69" h="392">
                <a:moveTo>
                  <a:pt x="369" y="174"/>
                </a:moveTo>
                <a:cubicBezTo>
                  <a:pt x="366" y="165"/>
                  <a:pt x="365" y="158"/>
                  <a:pt x="369" y="149"/>
                </a:cubicBezTo>
                <a:cubicBezTo>
                  <a:pt x="364" y="145"/>
                  <a:pt x="362" y="141"/>
                  <a:pt x="357" y="138"/>
                </a:cubicBezTo>
                <a:cubicBezTo>
                  <a:pt x="349" y="141"/>
                  <a:pt x="350" y="136"/>
                  <a:pt x="345" y="131"/>
                </a:cubicBezTo>
                <a:cubicBezTo>
                  <a:pt x="342" y="122"/>
                  <a:pt x="342" y="111"/>
                  <a:pt x="333" y="108"/>
                </a:cubicBezTo>
                <a:cubicBezTo>
                  <a:pt x="331" y="104"/>
                  <a:pt x="332" y="99"/>
                  <a:pt x="330" y="96"/>
                </a:cubicBezTo>
                <a:cubicBezTo>
                  <a:pt x="328" y="93"/>
                  <a:pt x="321" y="89"/>
                  <a:pt x="321" y="89"/>
                </a:cubicBezTo>
                <a:cubicBezTo>
                  <a:pt x="318" y="83"/>
                  <a:pt x="316" y="81"/>
                  <a:pt x="310" y="78"/>
                </a:cubicBezTo>
                <a:cubicBezTo>
                  <a:pt x="300" y="83"/>
                  <a:pt x="293" y="57"/>
                  <a:pt x="285" y="51"/>
                </a:cubicBezTo>
                <a:cubicBezTo>
                  <a:pt x="277" y="52"/>
                  <a:pt x="272" y="57"/>
                  <a:pt x="265" y="56"/>
                </a:cubicBezTo>
                <a:cubicBezTo>
                  <a:pt x="244" y="58"/>
                  <a:pt x="258" y="60"/>
                  <a:pt x="244" y="63"/>
                </a:cubicBezTo>
                <a:cubicBezTo>
                  <a:pt x="243" y="64"/>
                  <a:pt x="241" y="66"/>
                  <a:pt x="240" y="65"/>
                </a:cubicBezTo>
                <a:cubicBezTo>
                  <a:pt x="237" y="63"/>
                  <a:pt x="237" y="57"/>
                  <a:pt x="234" y="54"/>
                </a:cubicBezTo>
                <a:cubicBezTo>
                  <a:pt x="229" y="49"/>
                  <a:pt x="224" y="48"/>
                  <a:pt x="217" y="47"/>
                </a:cubicBezTo>
                <a:cubicBezTo>
                  <a:pt x="208" y="41"/>
                  <a:pt x="199" y="46"/>
                  <a:pt x="190" y="48"/>
                </a:cubicBezTo>
                <a:cubicBezTo>
                  <a:pt x="186" y="55"/>
                  <a:pt x="185" y="56"/>
                  <a:pt x="177" y="57"/>
                </a:cubicBezTo>
                <a:cubicBezTo>
                  <a:pt x="157" y="55"/>
                  <a:pt x="170" y="50"/>
                  <a:pt x="141" y="53"/>
                </a:cubicBezTo>
                <a:cubicBezTo>
                  <a:pt x="129" y="46"/>
                  <a:pt x="144" y="53"/>
                  <a:pt x="121" y="51"/>
                </a:cubicBezTo>
                <a:cubicBezTo>
                  <a:pt x="118" y="51"/>
                  <a:pt x="111" y="44"/>
                  <a:pt x="108" y="42"/>
                </a:cubicBezTo>
                <a:cubicBezTo>
                  <a:pt x="101" y="27"/>
                  <a:pt x="96" y="24"/>
                  <a:pt x="81" y="18"/>
                </a:cubicBezTo>
                <a:cubicBezTo>
                  <a:pt x="77" y="10"/>
                  <a:pt x="73" y="12"/>
                  <a:pt x="64" y="11"/>
                </a:cubicBezTo>
                <a:cubicBezTo>
                  <a:pt x="58" y="8"/>
                  <a:pt x="52" y="6"/>
                  <a:pt x="46" y="5"/>
                </a:cubicBezTo>
                <a:cubicBezTo>
                  <a:pt x="35" y="0"/>
                  <a:pt x="31" y="12"/>
                  <a:pt x="22" y="14"/>
                </a:cubicBezTo>
                <a:cubicBezTo>
                  <a:pt x="16" y="15"/>
                  <a:pt x="9" y="15"/>
                  <a:pt x="3" y="15"/>
                </a:cubicBezTo>
                <a:cubicBezTo>
                  <a:pt x="0" y="25"/>
                  <a:pt x="4" y="27"/>
                  <a:pt x="12" y="32"/>
                </a:cubicBezTo>
                <a:cubicBezTo>
                  <a:pt x="13" y="40"/>
                  <a:pt x="12" y="40"/>
                  <a:pt x="4" y="42"/>
                </a:cubicBezTo>
                <a:cubicBezTo>
                  <a:pt x="2" y="50"/>
                  <a:pt x="3" y="52"/>
                  <a:pt x="9" y="57"/>
                </a:cubicBezTo>
                <a:cubicBezTo>
                  <a:pt x="13" y="64"/>
                  <a:pt x="17" y="61"/>
                  <a:pt x="21" y="68"/>
                </a:cubicBezTo>
                <a:cubicBezTo>
                  <a:pt x="23" y="101"/>
                  <a:pt x="32" y="72"/>
                  <a:pt x="27" y="98"/>
                </a:cubicBezTo>
                <a:cubicBezTo>
                  <a:pt x="28" y="107"/>
                  <a:pt x="30" y="105"/>
                  <a:pt x="37" y="110"/>
                </a:cubicBezTo>
                <a:cubicBezTo>
                  <a:pt x="42" y="121"/>
                  <a:pt x="49" y="126"/>
                  <a:pt x="60" y="131"/>
                </a:cubicBezTo>
                <a:cubicBezTo>
                  <a:pt x="62" y="142"/>
                  <a:pt x="76" y="154"/>
                  <a:pt x="87" y="156"/>
                </a:cubicBezTo>
                <a:cubicBezTo>
                  <a:pt x="95" y="160"/>
                  <a:pt x="89" y="166"/>
                  <a:pt x="99" y="168"/>
                </a:cubicBezTo>
                <a:cubicBezTo>
                  <a:pt x="101" y="177"/>
                  <a:pt x="106" y="176"/>
                  <a:pt x="114" y="174"/>
                </a:cubicBezTo>
                <a:cubicBezTo>
                  <a:pt x="121" y="178"/>
                  <a:pt x="117" y="181"/>
                  <a:pt x="126" y="183"/>
                </a:cubicBezTo>
                <a:cubicBezTo>
                  <a:pt x="127" y="190"/>
                  <a:pt x="127" y="194"/>
                  <a:pt x="133" y="198"/>
                </a:cubicBezTo>
                <a:cubicBezTo>
                  <a:pt x="135" y="203"/>
                  <a:pt x="148" y="215"/>
                  <a:pt x="153" y="216"/>
                </a:cubicBezTo>
                <a:cubicBezTo>
                  <a:pt x="155" y="225"/>
                  <a:pt x="166" y="224"/>
                  <a:pt x="174" y="225"/>
                </a:cubicBezTo>
                <a:cubicBezTo>
                  <a:pt x="180" y="228"/>
                  <a:pt x="197" y="226"/>
                  <a:pt x="202" y="227"/>
                </a:cubicBezTo>
                <a:cubicBezTo>
                  <a:pt x="195" y="237"/>
                  <a:pt x="205" y="239"/>
                  <a:pt x="213" y="240"/>
                </a:cubicBezTo>
                <a:cubicBezTo>
                  <a:pt x="214" y="249"/>
                  <a:pt x="218" y="247"/>
                  <a:pt x="225" y="251"/>
                </a:cubicBezTo>
                <a:cubicBezTo>
                  <a:pt x="226" y="263"/>
                  <a:pt x="224" y="266"/>
                  <a:pt x="234" y="272"/>
                </a:cubicBezTo>
                <a:cubicBezTo>
                  <a:pt x="238" y="277"/>
                  <a:pt x="242" y="277"/>
                  <a:pt x="246" y="282"/>
                </a:cubicBezTo>
                <a:cubicBezTo>
                  <a:pt x="247" y="295"/>
                  <a:pt x="255" y="305"/>
                  <a:pt x="267" y="312"/>
                </a:cubicBezTo>
                <a:cubicBezTo>
                  <a:pt x="272" y="320"/>
                  <a:pt x="273" y="320"/>
                  <a:pt x="283" y="321"/>
                </a:cubicBezTo>
                <a:cubicBezTo>
                  <a:pt x="289" y="336"/>
                  <a:pt x="273" y="359"/>
                  <a:pt x="291" y="363"/>
                </a:cubicBezTo>
                <a:cubicBezTo>
                  <a:pt x="292" y="371"/>
                  <a:pt x="295" y="371"/>
                  <a:pt x="301" y="375"/>
                </a:cubicBezTo>
                <a:cubicBezTo>
                  <a:pt x="306" y="383"/>
                  <a:pt x="309" y="383"/>
                  <a:pt x="318" y="384"/>
                </a:cubicBezTo>
                <a:cubicBezTo>
                  <a:pt x="322" y="391"/>
                  <a:pt x="323" y="387"/>
                  <a:pt x="330" y="386"/>
                </a:cubicBezTo>
                <a:cubicBezTo>
                  <a:pt x="335" y="390"/>
                  <a:pt x="339" y="390"/>
                  <a:pt x="345" y="392"/>
                </a:cubicBezTo>
                <a:cubicBezTo>
                  <a:pt x="346" y="386"/>
                  <a:pt x="348" y="380"/>
                  <a:pt x="351" y="374"/>
                </a:cubicBezTo>
                <a:cubicBezTo>
                  <a:pt x="349" y="365"/>
                  <a:pt x="350" y="361"/>
                  <a:pt x="343" y="357"/>
                </a:cubicBezTo>
                <a:cubicBezTo>
                  <a:pt x="342" y="350"/>
                  <a:pt x="339" y="343"/>
                  <a:pt x="348" y="341"/>
                </a:cubicBezTo>
                <a:cubicBezTo>
                  <a:pt x="344" y="332"/>
                  <a:pt x="351" y="322"/>
                  <a:pt x="339" y="320"/>
                </a:cubicBezTo>
                <a:cubicBezTo>
                  <a:pt x="333" y="318"/>
                  <a:pt x="331" y="316"/>
                  <a:pt x="327" y="311"/>
                </a:cubicBezTo>
                <a:cubicBezTo>
                  <a:pt x="328" y="302"/>
                  <a:pt x="329" y="293"/>
                  <a:pt x="325" y="284"/>
                </a:cubicBezTo>
                <a:cubicBezTo>
                  <a:pt x="326" y="278"/>
                  <a:pt x="327" y="273"/>
                  <a:pt x="328" y="267"/>
                </a:cubicBezTo>
                <a:cubicBezTo>
                  <a:pt x="329" y="263"/>
                  <a:pt x="330" y="255"/>
                  <a:pt x="330" y="255"/>
                </a:cubicBezTo>
                <a:cubicBezTo>
                  <a:pt x="327" y="246"/>
                  <a:pt x="323" y="234"/>
                  <a:pt x="315" y="228"/>
                </a:cubicBezTo>
                <a:cubicBezTo>
                  <a:pt x="312" y="222"/>
                  <a:pt x="314" y="219"/>
                  <a:pt x="307" y="218"/>
                </a:cubicBezTo>
                <a:cubicBezTo>
                  <a:pt x="310" y="211"/>
                  <a:pt x="323" y="209"/>
                  <a:pt x="330" y="203"/>
                </a:cubicBezTo>
                <a:cubicBezTo>
                  <a:pt x="331" y="195"/>
                  <a:pt x="334" y="197"/>
                  <a:pt x="340" y="192"/>
                </a:cubicBezTo>
                <a:cubicBezTo>
                  <a:pt x="346" y="180"/>
                  <a:pt x="357" y="178"/>
                  <a:pt x="369" y="17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2" name="Freeform 42"/>
          <p:cNvSpPr>
            <a:spLocks/>
          </p:cNvSpPr>
          <p:nvPr/>
        </p:nvSpPr>
        <p:spPr bwMode="auto">
          <a:xfrm>
            <a:off x="1363663" y="2408238"/>
            <a:ext cx="763587" cy="696912"/>
          </a:xfrm>
          <a:custGeom>
            <a:avLst/>
            <a:gdLst>
              <a:gd name="T0" fmla="*/ 2147483647 w 521"/>
              <a:gd name="T1" fmla="*/ 2147483647 h 439"/>
              <a:gd name="T2" fmla="*/ 2147483647 w 521"/>
              <a:gd name="T3" fmla="*/ 2147483647 h 439"/>
              <a:gd name="T4" fmla="*/ 2147483647 w 521"/>
              <a:gd name="T5" fmla="*/ 2147483647 h 439"/>
              <a:gd name="T6" fmla="*/ 2147483647 w 521"/>
              <a:gd name="T7" fmla="*/ 2147483647 h 439"/>
              <a:gd name="T8" fmla="*/ 2147483647 w 521"/>
              <a:gd name="T9" fmla="*/ 2147483647 h 439"/>
              <a:gd name="T10" fmla="*/ 2147483647 w 521"/>
              <a:gd name="T11" fmla="*/ 2147483647 h 439"/>
              <a:gd name="T12" fmla="*/ 2147483647 w 521"/>
              <a:gd name="T13" fmla="*/ 2147483647 h 439"/>
              <a:gd name="T14" fmla="*/ 2147483647 w 521"/>
              <a:gd name="T15" fmla="*/ 2147483647 h 439"/>
              <a:gd name="T16" fmla="*/ 2147483647 w 521"/>
              <a:gd name="T17" fmla="*/ 2147483647 h 439"/>
              <a:gd name="T18" fmla="*/ 2147483647 w 521"/>
              <a:gd name="T19" fmla="*/ 2147483647 h 439"/>
              <a:gd name="T20" fmla="*/ 2147483647 w 521"/>
              <a:gd name="T21" fmla="*/ 2147483647 h 439"/>
              <a:gd name="T22" fmla="*/ 2147483647 w 521"/>
              <a:gd name="T23" fmla="*/ 2147483647 h 439"/>
              <a:gd name="T24" fmla="*/ 2147483647 w 521"/>
              <a:gd name="T25" fmla="*/ 2147483647 h 439"/>
              <a:gd name="T26" fmla="*/ 2147483647 w 521"/>
              <a:gd name="T27" fmla="*/ 2147483647 h 439"/>
              <a:gd name="T28" fmla="*/ 2147483647 w 521"/>
              <a:gd name="T29" fmla="*/ 2147483647 h 439"/>
              <a:gd name="T30" fmla="*/ 2147483647 w 521"/>
              <a:gd name="T31" fmla="*/ 2147483647 h 439"/>
              <a:gd name="T32" fmla="*/ 2147483647 w 521"/>
              <a:gd name="T33" fmla="*/ 2147483647 h 439"/>
              <a:gd name="T34" fmla="*/ 2147483647 w 521"/>
              <a:gd name="T35" fmla="*/ 2147483647 h 439"/>
              <a:gd name="T36" fmla="*/ 2147483647 w 521"/>
              <a:gd name="T37" fmla="*/ 2147483647 h 439"/>
              <a:gd name="T38" fmla="*/ 2147483647 w 521"/>
              <a:gd name="T39" fmla="*/ 2147483647 h 439"/>
              <a:gd name="T40" fmla="*/ 2147483647 w 521"/>
              <a:gd name="T41" fmla="*/ 2147483647 h 439"/>
              <a:gd name="T42" fmla="*/ 2147483647 w 521"/>
              <a:gd name="T43" fmla="*/ 2147483647 h 439"/>
              <a:gd name="T44" fmla="*/ 2147483647 w 521"/>
              <a:gd name="T45" fmla="*/ 2147483647 h 439"/>
              <a:gd name="T46" fmla="*/ 2147483647 w 521"/>
              <a:gd name="T47" fmla="*/ 2147483647 h 439"/>
              <a:gd name="T48" fmla="*/ 2147483647 w 521"/>
              <a:gd name="T49" fmla="*/ 2147483647 h 439"/>
              <a:gd name="T50" fmla="*/ 2147483647 w 521"/>
              <a:gd name="T51" fmla="*/ 2147483647 h 439"/>
              <a:gd name="T52" fmla="*/ 2147483647 w 521"/>
              <a:gd name="T53" fmla="*/ 2147483647 h 439"/>
              <a:gd name="T54" fmla="*/ 2147483647 w 521"/>
              <a:gd name="T55" fmla="*/ 2147483647 h 439"/>
              <a:gd name="T56" fmla="*/ 2147483647 w 521"/>
              <a:gd name="T57" fmla="*/ 2147483647 h 439"/>
              <a:gd name="T58" fmla="*/ 2147483647 w 521"/>
              <a:gd name="T59" fmla="*/ 2147483647 h 439"/>
              <a:gd name="T60" fmla="*/ 2147483647 w 521"/>
              <a:gd name="T61" fmla="*/ 2147483647 h 439"/>
              <a:gd name="T62" fmla="*/ 2147483647 w 521"/>
              <a:gd name="T63" fmla="*/ 2147483647 h 439"/>
              <a:gd name="T64" fmla="*/ 2147483647 w 521"/>
              <a:gd name="T65" fmla="*/ 2147483647 h 439"/>
              <a:gd name="T66" fmla="*/ 2147483647 w 521"/>
              <a:gd name="T67" fmla="*/ 2147483647 h 439"/>
              <a:gd name="T68" fmla="*/ 2147483647 w 521"/>
              <a:gd name="T69" fmla="*/ 2147483647 h 439"/>
              <a:gd name="T70" fmla="*/ 2147483647 w 521"/>
              <a:gd name="T71" fmla="*/ 2147483647 h 439"/>
              <a:gd name="T72" fmla="*/ 2147483647 w 521"/>
              <a:gd name="T73" fmla="*/ 2147483647 h 439"/>
              <a:gd name="T74" fmla="*/ 2147483647 w 521"/>
              <a:gd name="T75" fmla="*/ 2147483647 h 439"/>
              <a:gd name="T76" fmla="*/ 2147483647 w 521"/>
              <a:gd name="T77" fmla="*/ 2147483647 h 439"/>
              <a:gd name="T78" fmla="*/ 2147483647 w 521"/>
              <a:gd name="T79" fmla="*/ 2147483647 h 439"/>
              <a:gd name="T80" fmla="*/ 2147483647 w 521"/>
              <a:gd name="T81" fmla="*/ 2147483647 h 439"/>
              <a:gd name="T82" fmla="*/ 2147483647 w 521"/>
              <a:gd name="T83" fmla="*/ 2147483647 h 439"/>
              <a:gd name="T84" fmla="*/ 2147483647 w 521"/>
              <a:gd name="T85" fmla="*/ 2147483647 h 439"/>
              <a:gd name="T86" fmla="*/ 2147483647 w 521"/>
              <a:gd name="T87" fmla="*/ 2147483647 h 439"/>
              <a:gd name="T88" fmla="*/ 2147483647 w 521"/>
              <a:gd name="T89" fmla="*/ 2147483647 h 439"/>
              <a:gd name="T90" fmla="*/ 2147483647 w 521"/>
              <a:gd name="T91" fmla="*/ 0 h 43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521"/>
              <a:gd name="T139" fmla="*/ 0 h 439"/>
              <a:gd name="T140" fmla="*/ 521 w 521"/>
              <a:gd name="T141" fmla="*/ 439 h 43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521" h="439">
                <a:moveTo>
                  <a:pt x="71" y="0"/>
                </a:moveTo>
                <a:cubicBezTo>
                  <a:pt x="70" y="8"/>
                  <a:pt x="58" y="12"/>
                  <a:pt x="50" y="13"/>
                </a:cubicBezTo>
                <a:cubicBezTo>
                  <a:pt x="45" y="19"/>
                  <a:pt x="43" y="25"/>
                  <a:pt x="37" y="30"/>
                </a:cubicBezTo>
                <a:cubicBezTo>
                  <a:pt x="17" y="28"/>
                  <a:pt x="1" y="22"/>
                  <a:pt x="13" y="46"/>
                </a:cubicBezTo>
                <a:cubicBezTo>
                  <a:pt x="11" y="64"/>
                  <a:pt x="13" y="58"/>
                  <a:pt x="2" y="67"/>
                </a:cubicBezTo>
                <a:cubicBezTo>
                  <a:pt x="0" y="78"/>
                  <a:pt x="7" y="76"/>
                  <a:pt x="17" y="78"/>
                </a:cubicBezTo>
                <a:cubicBezTo>
                  <a:pt x="20" y="83"/>
                  <a:pt x="24" y="85"/>
                  <a:pt x="29" y="88"/>
                </a:cubicBezTo>
                <a:cubicBezTo>
                  <a:pt x="32" y="97"/>
                  <a:pt x="38" y="88"/>
                  <a:pt x="46" y="87"/>
                </a:cubicBezTo>
                <a:cubicBezTo>
                  <a:pt x="65" y="90"/>
                  <a:pt x="50" y="112"/>
                  <a:pt x="43" y="121"/>
                </a:cubicBezTo>
                <a:cubicBezTo>
                  <a:pt x="44" y="132"/>
                  <a:pt x="45" y="131"/>
                  <a:pt x="55" y="133"/>
                </a:cubicBezTo>
                <a:cubicBezTo>
                  <a:pt x="69" y="132"/>
                  <a:pt x="71" y="134"/>
                  <a:pt x="77" y="124"/>
                </a:cubicBezTo>
                <a:cubicBezTo>
                  <a:pt x="88" y="128"/>
                  <a:pt x="81" y="130"/>
                  <a:pt x="86" y="139"/>
                </a:cubicBezTo>
                <a:cubicBezTo>
                  <a:pt x="87" y="141"/>
                  <a:pt x="98" y="146"/>
                  <a:pt x="100" y="147"/>
                </a:cubicBezTo>
                <a:cubicBezTo>
                  <a:pt x="101" y="156"/>
                  <a:pt x="103" y="153"/>
                  <a:pt x="110" y="156"/>
                </a:cubicBezTo>
                <a:cubicBezTo>
                  <a:pt x="114" y="161"/>
                  <a:pt x="118" y="164"/>
                  <a:pt x="110" y="166"/>
                </a:cubicBezTo>
                <a:cubicBezTo>
                  <a:pt x="102" y="170"/>
                  <a:pt x="92" y="171"/>
                  <a:pt x="83" y="174"/>
                </a:cubicBezTo>
                <a:cubicBezTo>
                  <a:pt x="74" y="181"/>
                  <a:pt x="78" y="181"/>
                  <a:pt x="82" y="190"/>
                </a:cubicBezTo>
                <a:cubicBezTo>
                  <a:pt x="83" y="197"/>
                  <a:pt x="83" y="201"/>
                  <a:pt x="79" y="207"/>
                </a:cubicBezTo>
                <a:cubicBezTo>
                  <a:pt x="80" y="216"/>
                  <a:pt x="84" y="221"/>
                  <a:pt x="88" y="228"/>
                </a:cubicBezTo>
                <a:cubicBezTo>
                  <a:pt x="89" y="237"/>
                  <a:pt x="91" y="236"/>
                  <a:pt x="98" y="241"/>
                </a:cubicBezTo>
                <a:cubicBezTo>
                  <a:pt x="97" y="246"/>
                  <a:pt x="95" y="251"/>
                  <a:pt x="94" y="256"/>
                </a:cubicBezTo>
                <a:cubicBezTo>
                  <a:pt x="95" y="263"/>
                  <a:pt x="99" y="265"/>
                  <a:pt x="103" y="271"/>
                </a:cubicBezTo>
                <a:cubicBezTo>
                  <a:pt x="105" y="288"/>
                  <a:pt x="115" y="275"/>
                  <a:pt x="121" y="289"/>
                </a:cubicBezTo>
                <a:cubicBezTo>
                  <a:pt x="124" y="305"/>
                  <a:pt x="127" y="300"/>
                  <a:pt x="146" y="298"/>
                </a:cubicBezTo>
                <a:cubicBezTo>
                  <a:pt x="151" y="295"/>
                  <a:pt x="154" y="292"/>
                  <a:pt x="160" y="291"/>
                </a:cubicBezTo>
                <a:cubicBezTo>
                  <a:pt x="161" y="299"/>
                  <a:pt x="163" y="305"/>
                  <a:pt x="164" y="313"/>
                </a:cubicBezTo>
                <a:cubicBezTo>
                  <a:pt x="163" y="324"/>
                  <a:pt x="162" y="324"/>
                  <a:pt x="157" y="333"/>
                </a:cubicBezTo>
                <a:cubicBezTo>
                  <a:pt x="158" y="341"/>
                  <a:pt x="162" y="350"/>
                  <a:pt x="169" y="354"/>
                </a:cubicBezTo>
                <a:cubicBezTo>
                  <a:pt x="171" y="366"/>
                  <a:pt x="176" y="356"/>
                  <a:pt x="185" y="360"/>
                </a:cubicBezTo>
                <a:cubicBezTo>
                  <a:pt x="194" y="379"/>
                  <a:pt x="186" y="372"/>
                  <a:pt x="205" y="384"/>
                </a:cubicBezTo>
                <a:cubicBezTo>
                  <a:pt x="212" y="393"/>
                  <a:pt x="224" y="399"/>
                  <a:pt x="235" y="400"/>
                </a:cubicBezTo>
                <a:cubicBezTo>
                  <a:pt x="240" y="409"/>
                  <a:pt x="242" y="408"/>
                  <a:pt x="253" y="409"/>
                </a:cubicBezTo>
                <a:cubicBezTo>
                  <a:pt x="258" y="415"/>
                  <a:pt x="264" y="421"/>
                  <a:pt x="271" y="424"/>
                </a:cubicBezTo>
                <a:cubicBezTo>
                  <a:pt x="280" y="423"/>
                  <a:pt x="286" y="419"/>
                  <a:pt x="295" y="417"/>
                </a:cubicBezTo>
                <a:cubicBezTo>
                  <a:pt x="306" y="411"/>
                  <a:pt x="319" y="416"/>
                  <a:pt x="331" y="418"/>
                </a:cubicBezTo>
                <a:cubicBezTo>
                  <a:pt x="339" y="422"/>
                  <a:pt x="341" y="423"/>
                  <a:pt x="350" y="424"/>
                </a:cubicBezTo>
                <a:cubicBezTo>
                  <a:pt x="356" y="439"/>
                  <a:pt x="360" y="436"/>
                  <a:pt x="376" y="439"/>
                </a:cubicBezTo>
                <a:cubicBezTo>
                  <a:pt x="385" y="438"/>
                  <a:pt x="382" y="436"/>
                  <a:pt x="385" y="429"/>
                </a:cubicBezTo>
                <a:cubicBezTo>
                  <a:pt x="387" y="420"/>
                  <a:pt x="398" y="421"/>
                  <a:pt x="406" y="420"/>
                </a:cubicBezTo>
                <a:cubicBezTo>
                  <a:pt x="411" y="416"/>
                  <a:pt x="415" y="415"/>
                  <a:pt x="421" y="414"/>
                </a:cubicBezTo>
                <a:cubicBezTo>
                  <a:pt x="422" y="407"/>
                  <a:pt x="422" y="404"/>
                  <a:pt x="428" y="400"/>
                </a:cubicBezTo>
                <a:cubicBezTo>
                  <a:pt x="461" y="403"/>
                  <a:pt x="443" y="399"/>
                  <a:pt x="466" y="391"/>
                </a:cubicBezTo>
                <a:cubicBezTo>
                  <a:pt x="471" y="388"/>
                  <a:pt x="476" y="386"/>
                  <a:pt x="469" y="382"/>
                </a:cubicBezTo>
                <a:cubicBezTo>
                  <a:pt x="466" y="360"/>
                  <a:pt x="460" y="364"/>
                  <a:pt x="440" y="361"/>
                </a:cubicBezTo>
                <a:cubicBezTo>
                  <a:pt x="444" y="349"/>
                  <a:pt x="458" y="355"/>
                  <a:pt x="469" y="352"/>
                </a:cubicBezTo>
                <a:cubicBezTo>
                  <a:pt x="475" y="344"/>
                  <a:pt x="474" y="338"/>
                  <a:pt x="481" y="331"/>
                </a:cubicBezTo>
                <a:cubicBezTo>
                  <a:pt x="496" y="334"/>
                  <a:pt x="499" y="326"/>
                  <a:pt x="512" y="324"/>
                </a:cubicBezTo>
                <a:cubicBezTo>
                  <a:pt x="521" y="321"/>
                  <a:pt x="517" y="315"/>
                  <a:pt x="511" y="310"/>
                </a:cubicBezTo>
                <a:cubicBezTo>
                  <a:pt x="508" y="305"/>
                  <a:pt x="509" y="299"/>
                  <a:pt x="506" y="294"/>
                </a:cubicBezTo>
                <a:cubicBezTo>
                  <a:pt x="505" y="287"/>
                  <a:pt x="490" y="290"/>
                  <a:pt x="482" y="289"/>
                </a:cubicBezTo>
                <a:cubicBezTo>
                  <a:pt x="486" y="281"/>
                  <a:pt x="482" y="280"/>
                  <a:pt x="475" y="276"/>
                </a:cubicBezTo>
                <a:cubicBezTo>
                  <a:pt x="471" y="266"/>
                  <a:pt x="469" y="268"/>
                  <a:pt x="457" y="270"/>
                </a:cubicBezTo>
                <a:cubicBezTo>
                  <a:pt x="452" y="273"/>
                  <a:pt x="449" y="276"/>
                  <a:pt x="443" y="277"/>
                </a:cubicBezTo>
                <a:cubicBezTo>
                  <a:pt x="442" y="278"/>
                  <a:pt x="440" y="279"/>
                  <a:pt x="439" y="279"/>
                </a:cubicBezTo>
                <a:cubicBezTo>
                  <a:pt x="434" y="280"/>
                  <a:pt x="429" y="278"/>
                  <a:pt x="424" y="280"/>
                </a:cubicBezTo>
                <a:cubicBezTo>
                  <a:pt x="421" y="281"/>
                  <a:pt x="421" y="287"/>
                  <a:pt x="418" y="289"/>
                </a:cubicBezTo>
                <a:cubicBezTo>
                  <a:pt x="409" y="296"/>
                  <a:pt x="397" y="298"/>
                  <a:pt x="386" y="300"/>
                </a:cubicBezTo>
                <a:cubicBezTo>
                  <a:pt x="382" y="303"/>
                  <a:pt x="378" y="304"/>
                  <a:pt x="373" y="306"/>
                </a:cubicBezTo>
                <a:cubicBezTo>
                  <a:pt x="361" y="304"/>
                  <a:pt x="356" y="301"/>
                  <a:pt x="344" y="300"/>
                </a:cubicBezTo>
                <a:cubicBezTo>
                  <a:pt x="340" y="298"/>
                  <a:pt x="335" y="299"/>
                  <a:pt x="331" y="297"/>
                </a:cubicBezTo>
                <a:cubicBezTo>
                  <a:pt x="316" y="289"/>
                  <a:pt x="355" y="297"/>
                  <a:pt x="361" y="298"/>
                </a:cubicBezTo>
                <a:cubicBezTo>
                  <a:pt x="377" y="306"/>
                  <a:pt x="389" y="294"/>
                  <a:pt x="403" y="291"/>
                </a:cubicBezTo>
                <a:cubicBezTo>
                  <a:pt x="408" y="289"/>
                  <a:pt x="412" y="286"/>
                  <a:pt x="416" y="283"/>
                </a:cubicBezTo>
                <a:cubicBezTo>
                  <a:pt x="419" y="274"/>
                  <a:pt x="423" y="280"/>
                  <a:pt x="425" y="271"/>
                </a:cubicBezTo>
                <a:cubicBezTo>
                  <a:pt x="423" y="257"/>
                  <a:pt x="427" y="272"/>
                  <a:pt x="419" y="261"/>
                </a:cubicBezTo>
                <a:cubicBezTo>
                  <a:pt x="417" y="257"/>
                  <a:pt x="418" y="250"/>
                  <a:pt x="413" y="247"/>
                </a:cubicBezTo>
                <a:cubicBezTo>
                  <a:pt x="406" y="243"/>
                  <a:pt x="394" y="241"/>
                  <a:pt x="386" y="240"/>
                </a:cubicBezTo>
                <a:cubicBezTo>
                  <a:pt x="376" y="235"/>
                  <a:pt x="362" y="240"/>
                  <a:pt x="350" y="238"/>
                </a:cubicBezTo>
                <a:cubicBezTo>
                  <a:pt x="344" y="226"/>
                  <a:pt x="340" y="223"/>
                  <a:pt x="328" y="222"/>
                </a:cubicBezTo>
                <a:cubicBezTo>
                  <a:pt x="326" y="219"/>
                  <a:pt x="321" y="217"/>
                  <a:pt x="320" y="213"/>
                </a:cubicBezTo>
                <a:cubicBezTo>
                  <a:pt x="314" y="173"/>
                  <a:pt x="330" y="185"/>
                  <a:pt x="314" y="175"/>
                </a:cubicBezTo>
                <a:cubicBezTo>
                  <a:pt x="304" y="161"/>
                  <a:pt x="301" y="168"/>
                  <a:pt x="286" y="160"/>
                </a:cubicBezTo>
                <a:cubicBezTo>
                  <a:pt x="271" y="130"/>
                  <a:pt x="283" y="136"/>
                  <a:pt x="239" y="133"/>
                </a:cubicBezTo>
                <a:cubicBezTo>
                  <a:pt x="234" y="129"/>
                  <a:pt x="233" y="126"/>
                  <a:pt x="230" y="121"/>
                </a:cubicBezTo>
                <a:cubicBezTo>
                  <a:pt x="227" y="105"/>
                  <a:pt x="227" y="98"/>
                  <a:pt x="212" y="91"/>
                </a:cubicBezTo>
                <a:cubicBezTo>
                  <a:pt x="207" y="85"/>
                  <a:pt x="203" y="80"/>
                  <a:pt x="200" y="73"/>
                </a:cubicBezTo>
                <a:cubicBezTo>
                  <a:pt x="198" y="62"/>
                  <a:pt x="186" y="62"/>
                  <a:pt x="176" y="60"/>
                </a:cubicBezTo>
                <a:cubicBezTo>
                  <a:pt x="161" y="61"/>
                  <a:pt x="162" y="63"/>
                  <a:pt x="155" y="75"/>
                </a:cubicBezTo>
                <a:cubicBezTo>
                  <a:pt x="157" y="85"/>
                  <a:pt x="165" y="89"/>
                  <a:pt x="173" y="97"/>
                </a:cubicBezTo>
                <a:cubicBezTo>
                  <a:pt x="175" y="101"/>
                  <a:pt x="181" y="110"/>
                  <a:pt x="172" y="106"/>
                </a:cubicBezTo>
                <a:cubicBezTo>
                  <a:pt x="169" y="96"/>
                  <a:pt x="165" y="92"/>
                  <a:pt x="155" y="90"/>
                </a:cubicBezTo>
                <a:cubicBezTo>
                  <a:pt x="151" y="88"/>
                  <a:pt x="146" y="89"/>
                  <a:pt x="142" y="87"/>
                </a:cubicBezTo>
                <a:cubicBezTo>
                  <a:pt x="140" y="86"/>
                  <a:pt x="141" y="83"/>
                  <a:pt x="139" y="82"/>
                </a:cubicBezTo>
                <a:cubicBezTo>
                  <a:pt x="138" y="81"/>
                  <a:pt x="136" y="81"/>
                  <a:pt x="134" y="81"/>
                </a:cubicBezTo>
                <a:cubicBezTo>
                  <a:pt x="131" y="66"/>
                  <a:pt x="117" y="70"/>
                  <a:pt x="104" y="67"/>
                </a:cubicBezTo>
                <a:cubicBezTo>
                  <a:pt x="106" y="62"/>
                  <a:pt x="113" y="54"/>
                  <a:pt x="113" y="54"/>
                </a:cubicBezTo>
                <a:cubicBezTo>
                  <a:pt x="112" y="46"/>
                  <a:pt x="109" y="39"/>
                  <a:pt x="103" y="33"/>
                </a:cubicBezTo>
                <a:cubicBezTo>
                  <a:pt x="100" y="23"/>
                  <a:pt x="103" y="22"/>
                  <a:pt x="91" y="21"/>
                </a:cubicBezTo>
                <a:cubicBezTo>
                  <a:pt x="85" y="21"/>
                  <a:pt x="77" y="19"/>
                  <a:pt x="77" y="27"/>
                </a:cubicBezTo>
                <a:cubicBezTo>
                  <a:pt x="77" y="33"/>
                  <a:pt x="88" y="42"/>
                  <a:pt x="88" y="42"/>
                </a:cubicBezTo>
                <a:cubicBezTo>
                  <a:pt x="80" y="44"/>
                  <a:pt x="77" y="38"/>
                  <a:pt x="74" y="31"/>
                </a:cubicBezTo>
                <a:cubicBezTo>
                  <a:pt x="73" y="23"/>
                  <a:pt x="79" y="4"/>
                  <a:pt x="71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3" name="Freeform 43"/>
          <p:cNvSpPr>
            <a:spLocks/>
          </p:cNvSpPr>
          <p:nvPr/>
        </p:nvSpPr>
        <p:spPr bwMode="auto">
          <a:xfrm>
            <a:off x="1697038" y="2533650"/>
            <a:ext cx="79375" cy="85725"/>
          </a:xfrm>
          <a:custGeom>
            <a:avLst/>
            <a:gdLst>
              <a:gd name="T0" fmla="*/ 2147483647 w 54"/>
              <a:gd name="T1" fmla="*/ 0 h 54"/>
              <a:gd name="T2" fmla="*/ 2147483647 w 54"/>
              <a:gd name="T3" fmla="*/ 2147483647 h 54"/>
              <a:gd name="T4" fmla="*/ 2147483647 w 54"/>
              <a:gd name="T5" fmla="*/ 2147483647 h 54"/>
              <a:gd name="T6" fmla="*/ 2147483647 w 54"/>
              <a:gd name="T7" fmla="*/ 2147483647 h 54"/>
              <a:gd name="T8" fmla="*/ 2147483647 w 54"/>
              <a:gd name="T9" fmla="*/ 2147483647 h 54"/>
              <a:gd name="T10" fmla="*/ 2147483647 w 54"/>
              <a:gd name="T11" fmla="*/ 2147483647 h 54"/>
              <a:gd name="T12" fmla="*/ 2147483647 w 54"/>
              <a:gd name="T13" fmla="*/ 2147483647 h 54"/>
              <a:gd name="T14" fmla="*/ 2147483647 w 54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"/>
              <a:gd name="T25" fmla="*/ 0 h 54"/>
              <a:gd name="T26" fmla="*/ 54 w 54"/>
              <a:gd name="T27" fmla="*/ 54 h 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" h="54">
                <a:moveTo>
                  <a:pt x="38" y="0"/>
                </a:moveTo>
                <a:cubicBezTo>
                  <a:pt x="31" y="11"/>
                  <a:pt x="19" y="14"/>
                  <a:pt x="6" y="17"/>
                </a:cubicBezTo>
                <a:cubicBezTo>
                  <a:pt x="0" y="25"/>
                  <a:pt x="0" y="36"/>
                  <a:pt x="9" y="41"/>
                </a:cubicBezTo>
                <a:cubicBezTo>
                  <a:pt x="13" y="50"/>
                  <a:pt x="19" y="47"/>
                  <a:pt x="29" y="48"/>
                </a:cubicBezTo>
                <a:cubicBezTo>
                  <a:pt x="36" y="51"/>
                  <a:pt x="42" y="54"/>
                  <a:pt x="47" y="47"/>
                </a:cubicBezTo>
                <a:cubicBezTo>
                  <a:pt x="49" y="19"/>
                  <a:pt x="51" y="41"/>
                  <a:pt x="54" y="24"/>
                </a:cubicBezTo>
                <a:cubicBezTo>
                  <a:pt x="53" y="16"/>
                  <a:pt x="46" y="10"/>
                  <a:pt x="39" y="6"/>
                </a:cubicBezTo>
                <a:cubicBezTo>
                  <a:pt x="32" y="9"/>
                  <a:pt x="34" y="9"/>
                  <a:pt x="38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4" name="Freeform 44"/>
          <p:cNvSpPr>
            <a:spLocks/>
          </p:cNvSpPr>
          <p:nvPr/>
        </p:nvSpPr>
        <p:spPr bwMode="auto">
          <a:xfrm>
            <a:off x="1835150" y="2686050"/>
            <a:ext cx="60325" cy="82550"/>
          </a:xfrm>
          <a:custGeom>
            <a:avLst/>
            <a:gdLst>
              <a:gd name="T0" fmla="*/ 2147483647 w 41"/>
              <a:gd name="T1" fmla="*/ 2147483647 h 52"/>
              <a:gd name="T2" fmla="*/ 2147483647 w 41"/>
              <a:gd name="T3" fmla="*/ 2147483647 h 52"/>
              <a:gd name="T4" fmla="*/ 2147483647 w 41"/>
              <a:gd name="T5" fmla="*/ 0 h 52"/>
              <a:gd name="T6" fmla="*/ 2147483647 w 41"/>
              <a:gd name="T7" fmla="*/ 2147483647 h 52"/>
              <a:gd name="T8" fmla="*/ 2147483647 w 41"/>
              <a:gd name="T9" fmla="*/ 2147483647 h 52"/>
              <a:gd name="T10" fmla="*/ 2147483647 w 41"/>
              <a:gd name="T11" fmla="*/ 2147483647 h 52"/>
              <a:gd name="T12" fmla="*/ 2147483647 w 41"/>
              <a:gd name="T13" fmla="*/ 2147483647 h 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"/>
              <a:gd name="T22" fmla="*/ 0 h 52"/>
              <a:gd name="T23" fmla="*/ 41 w 41"/>
              <a:gd name="T24" fmla="*/ 52 h 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" h="52">
                <a:moveTo>
                  <a:pt x="37" y="29"/>
                </a:moveTo>
                <a:cubicBezTo>
                  <a:pt x="38" y="17"/>
                  <a:pt x="41" y="13"/>
                  <a:pt x="29" y="11"/>
                </a:cubicBezTo>
                <a:cubicBezTo>
                  <a:pt x="25" y="5"/>
                  <a:pt x="23" y="3"/>
                  <a:pt x="17" y="0"/>
                </a:cubicBezTo>
                <a:cubicBezTo>
                  <a:pt x="0" y="3"/>
                  <a:pt x="4" y="5"/>
                  <a:pt x="2" y="23"/>
                </a:cubicBezTo>
                <a:cubicBezTo>
                  <a:pt x="4" y="42"/>
                  <a:pt x="3" y="40"/>
                  <a:pt x="19" y="42"/>
                </a:cubicBezTo>
                <a:cubicBezTo>
                  <a:pt x="25" y="52"/>
                  <a:pt x="26" y="50"/>
                  <a:pt x="38" y="48"/>
                </a:cubicBezTo>
                <a:cubicBezTo>
                  <a:pt x="41" y="42"/>
                  <a:pt x="38" y="36"/>
                  <a:pt x="37" y="29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5" name="Freeform 45"/>
          <p:cNvSpPr>
            <a:spLocks/>
          </p:cNvSpPr>
          <p:nvPr/>
        </p:nvSpPr>
        <p:spPr bwMode="auto">
          <a:xfrm>
            <a:off x="1914525" y="2719388"/>
            <a:ext cx="88900" cy="71437"/>
          </a:xfrm>
          <a:custGeom>
            <a:avLst/>
            <a:gdLst>
              <a:gd name="T0" fmla="*/ 2147483647 w 60"/>
              <a:gd name="T1" fmla="*/ 2147483647 h 45"/>
              <a:gd name="T2" fmla="*/ 2147483647 w 60"/>
              <a:gd name="T3" fmla="*/ 2147483647 h 45"/>
              <a:gd name="T4" fmla="*/ 2147483647 w 60"/>
              <a:gd name="T5" fmla="*/ 2147483647 h 45"/>
              <a:gd name="T6" fmla="*/ 2147483647 w 60"/>
              <a:gd name="T7" fmla="*/ 2147483647 h 45"/>
              <a:gd name="T8" fmla="*/ 0 w 60"/>
              <a:gd name="T9" fmla="*/ 2147483647 h 45"/>
              <a:gd name="T10" fmla="*/ 2147483647 w 60"/>
              <a:gd name="T11" fmla="*/ 2147483647 h 45"/>
              <a:gd name="T12" fmla="*/ 2147483647 w 60"/>
              <a:gd name="T13" fmla="*/ 2147483647 h 45"/>
              <a:gd name="T14" fmla="*/ 2147483647 w 60"/>
              <a:gd name="T15" fmla="*/ 2147483647 h 45"/>
              <a:gd name="T16" fmla="*/ 2147483647 w 60"/>
              <a:gd name="T17" fmla="*/ 2147483647 h 45"/>
              <a:gd name="T18" fmla="*/ 2147483647 w 60"/>
              <a:gd name="T19" fmla="*/ 2147483647 h 45"/>
              <a:gd name="T20" fmla="*/ 2147483647 w 60"/>
              <a:gd name="T21" fmla="*/ 2147483647 h 45"/>
              <a:gd name="T22" fmla="*/ 2147483647 w 60"/>
              <a:gd name="T23" fmla="*/ 2147483647 h 45"/>
              <a:gd name="T24" fmla="*/ 2147483647 w 60"/>
              <a:gd name="T25" fmla="*/ 2147483647 h 45"/>
              <a:gd name="T26" fmla="*/ 2147483647 w 60"/>
              <a:gd name="T27" fmla="*/ 2147483647 h 4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0"/>
              <a:gd name="T43" fmla="*/ 0 h 45"/>
              <a:gd name="T44" fmla="*/ 60 w 60"/>
              <a:gd name="T45" fmla="*/ 45 h 4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0" h="45">
                <a:moveTo>
                  <a:pt x="52" y="18"/>
                </a:moveTo>
                <a:cubicBezTo>
                  <a:pt x="49" y="16"/>
                  <a:pt x="45" y="15"/>
                  <a:pt x="43" y="12"/>
                </a:cubicBezTo>
                <a:cubicBezTo>
                  <a:pt x="35" y="0"/>
                  <a:pt x="50" y="11"/>
                  <a:pt x="37" y="3"/>
                </a:cubicBezTo>
                <a:cubicBezTo>
                  <a:pt x="26" y="5"/>
                  <a:pt x="22" y="3"/>
                  <a:pt x="10" y="5"/>
                </a:cubicBezTo>
                <a:cubicBezTo>
                  <a:pt x="7" y="10"/>
                  <a:pt x="3" y="12"/>
                  <a:pt x="0" y="17"/>
                </a:cubicBezTo>
                <a:cubicBezTo>
                  <a:pt x="5" y="22"/>
                  <a:pt x="21" y="24"/>
                  <a:pt x="21" y="24"/>
                </a:cubicBezTo>
                <a:cubicBezTo>
                  <a:pt x="27" y="27"/>
                  <a:pt x="32" y="26"/>
                  <a:pt x="37" y="30"/>
                </a:cubicBezTo>
                <a:cubicBezTo>
                  <a:pt x="40" y="37"/>
                  <a:pt x="44" y="44"/>
                  <a:pt x="51" y="45"/>
                </a:cubicBezTo>
                <a:cubicBezTo>
                  <a:pt x="55" y="40"/>
                  <a:pt x="58" y="39"/>
                  <a:pt x="60" y="33"/>
                </a:cubicBezTo>
                <a:cubicBezTo>
                  <a:pt x="58" y="25"/>
                  <a:pt x="56" y="24"/>
                  <a:pt x="49" y="20"/>
                </a:cubicBezTo>
                <a:cubicBezTo>
                  <a:pt x="48" y="13"/>
                  <a:pt x="45" y="11"/>
                  <a:pt x="40" y="6"/>
                </a:cubicBezTo>
                <a:cubicBezTo>
                  <a:pt x="34" y="5"/>
                  <a:pt x="31" y="2"/>
                  <a:pt x="27" y="6"/>
                </a:cubicBezTo>
                <a:cubicBezTo>
                  <a:pt x="25" y="6"/>
                  <a:pt x="25" y="6"/>
                  <a:pt x="24" y="5"/>
                </a:cubicBezTo>
                <a:lnTo>
                  <a:pt x="52" y="1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6" name="Freeform 46"/>
          <p:cNvSpPr>
            <a:spLocks/>
          </p:cNvSpPr>
          <p:nvPr/>
        </p:nvSpPr>
        <p:spPr bwMode="auto">
          <a:xfrm>
            <a:off x="2046288" y="2951163"/>
            <a:ext cx="61912" cy="52387"/>
          </a:xfrm>
          <a:custGeom>
            <a:avLst/>
            <a:gdLst>
              <a:gd name="T0" fmla="*/ 2147483647 w 43"/>
              <a:gd name="T1" fmla="*/ 2147483647 h 33"/>
              <a:gd name="T2" fmla="*/ 2147483647 w 43"/>
              <a:gd name="T3" fmla="*/ 2147483647 h 33"/>
              <a:gd name="T4" fmla="*/ 2147483647 w 43"/>
              <a:gd name="T5" fmla="*/ 2147483647 h 33"/>
              <a:gd name="T6" fmla="*/ 2147483647 w 43"/>
              <a:gd name="T7" fmla="*/ 2147483647 h 33"/>
              <a:gd name="T8" fmla="*/ 2147483647 w 43"/>
              <a:gd name="T9" fmla="*/ 0 h 33"/>
              <a:gd name="T10" fmla="*/ 2147483647 w 43"/>
              <a:gd name="T11" fmla="*/ 2147483647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"/>
              <a:gd name="T19" fmla="*/ 0 h 33"/>
              <a:gd name="T20" fmla="*/ 43 w 43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" h="33">
                <a:moveTo>
                  <a:pt x="22" y="1"/>
                </a:moveTo>
                <a:cubicBezTo>
                  <a:pt x="14" y="6"/>
                  <a:pt x="10" y="11"/>
                  <a:pt x="2" y="16"/>
                </a:cubicBezTo>
                <a:cubicBezTo>
                  <a:pt x="0" y="26"/>
                  <a:pt x="10" y="28"/>
                  <a:pt x="17" y="33"/>
                </a:cubicBezTo>
                <a:cubicBezTo>
                  <a:pt x="36" y="31"/>
                  <a:pt x="34" y="27"/>
                  <a:pt x="43" y="13"/>
                </a:cubicBezTo>
                <a:cubicBezTo>
                  <a:pt x="33" y="7"/>
                  <a:pt x="33" y="10"/>
                  <a:pt x="25" y="0"/>
                </a:cubicBezTo>
                <a:cubicBezTo>
                  <a:pt x="19" y="1"/>
                  <a:pt x="18" y="1"/>
                  <a:pt x="22" y="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7" name="Freeform 47"/>
          <p:cNvSpPr>
            <a:spLocks/>
          </p:cNvSpPr>
          <p:nvPr/>
        </p:nvSpPr>
        <p:spPr bwMode="auto">
          <a:xfrm>
            <a:off x="2198688" y="2971800"/>
            <a:ext cx="52387" cy="73025"/>
          </a:xfrm>
          <a:custGeom>
            <a:avLst/>
            <a:gdLst>
              <a:gd name="T0" fmla="*/ 2147483647 w 36"/>
              <a:gd name="T1" fmla="*/ 0 h 46"/>
              <a:gd name="T2" fmla="*/ 0 w 36"/>
              <a:gd name="T3" fmla="*/ 2147483647 h 46"/>
              <a:gd name="T4" fmla="*/ 2147483647 w 36"/>
              <a:gd name="T5" fmla="*/ 2147483647 h 46"/>
              <a:gd name="T6" fmla="*/ 2147483647 w 36"/>
              <a:gd name="T7" fmla="*/ 2147483647 h 46"/>
              <a:gd name="T8" fmla="*/ 2147483647 w 36"/>
              <a:gd name="T9" fmla="*/ 2147483647 h 46"/>
              <a:gd name="T10" fmla="*/ 2147483647 w 36"/>
              <a:gd name="T11" fmla="*/ 2147483647 h 46"/>
              <a:gd name="T12" fmla="*/ 2147483647 w 36"/>
              <a:gd name="T13" fmla="*/ 0 h 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46"/>
              <a:gd name="T23" fmla="*/ 36 w 36"/>
              <a:gd name="T24" fmla="*/ 46 h 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46">
                <a:moveTo>
                  <a:pt x="20" y="0"/>
                </a:moveTo>
                <a:cubicBezTo>
                  <a:pt x="11" y="5"/>
                  <a:pt x="10" y="13"/>
                  <a:pt x="0" y="17"/>
                </a:cubicBezTo>
                <a:cubicBezTo>
                  <a:pt x="2" y="23"/>
                  <a:pt x="2" y="28"/>
                  <a:pt x="5" y="33"/>
                </a:cubicBezTo>
                <a:cubicBezTo>
                  <a:pt x="7" y="46"/>
                  <a:pt x="7" y="45"/>
                  <a:pt x="21" y="44"/>
                </a:cubicBezTo>
                <a:cubicBezTo>
                  <a:pt x="33" y="41"/>
                  <a:pt x="30" y="38"/>
                  <a:pt x="36" y="29"/>
                </a:cubicBezTo>
                <a:cubicBezTo>
                  <a:pt x="35" y="22"/>
                  <a:pt x="32" y="16"/>
                  <a:pt x="26" y="11"/>
                </a:cubicBezTo>
                <a:cubicBezTo>
                  <a:pt x="24" y="7"/>
                  <a:pt x="25" y="0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8" name="Freeform 48"/>
          <p:cNvSpPr>
            <a:spLocks/>
          </p:cNvSpPr>
          <p:nvPr/>
        </p:nvSpPr>
        <p:spPr bwMode="auto">
          <a:xfrm>
            <a:off x="2239963" y="2924175"/>
            <a:ext cx="92075" cy="65088"/>
          </a:xfrm>
          <a:custGeom>
            <a:avLst/>
            <a:gdLst>
              <a:gd name="T0" fmla="*/ 2147483647 w 62"/>
              <a:gd name="T1" fmla="*/ 2147483647 h 41"/>
              <a:gd name="T2" fmla="*/ 2147483647 w 62"/>
              <a:gd name="T3" fmla="*/ 2147483647 h 41"/>
              <a:gd name="T4" fmla="*/ 2147483647 w 62"/>
              <a:gd name="T5" fmla="*/ 2147483647 h 41"/>
              <a:gd name="T6" fmla="*/ 2147483647 w 62"/>
              <a:gd name="T7" fmla="*/ 0 h 41"/>
              <a:gd name="T8" fmla="*/ 2147483647 w 62"/>
              <a:gd name="T9" fmla="*/ 2147483647 h 41"/>
              <a:gd name="T10" fmla="*/ 2147483647 w 62"/>
              <a:gd name="T11" fmla="*/ 2147483647 h 41"/>
              <a:gd name="T12" fmla="*/ 2147483647 w 62"/>
              <a:gd name="T13" fmla="*/ 2147483647 h 41"/>
              <a:gd name="T14" fmla="*/ 2147483647 w 62"/>
              <a:gd name="T15" fmla="*/ 2147483647 h 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"/>
              <a:gd name="T25" fmla="*/ 0 h 41"/>
              <a:gd name="T26" fmla="*/ 62 w 62"/>
              <a:gd name="T27" fmla="*/ 41 h 4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" h="41">
                <a:moveTo>
                  <a:pt x="54" y="20"/>
                </a:moveTo>
                <a:cubicBezTo>
                  <a:pt x="48" y="17"/>
                  <a:pt x="45" y="16"/>
                  <a:pt x="39" y="20"/>
                </a:cubicBezTo>
                <a:cubicBezTo>
                  <a:pt x="36" y="12"/>
                  <a:pt x="28" y="13"/>
                  <a:pt x="19" y="11"/>
                </a:cubicBezTo>
                <a:cubicBezTo>
                  <a:pt x="15" y="6"/>
                  <a:pt x="11" y="4"/>
                  <a:pt x="6" y="0"/>
                </a:cubicBezTo>
                <a:cubicBezTo>
                  <a:pt x="0" y="9"/>
                  <a:pt x="11" y="22"/>
                  <a:pt x="21" y="24"/>
                </a:cubicBezTo>
                <a:cubicBezTo>
                  <a:pt x="25" y="30"/>
                  <a:pt x="29" y="38"/>
                  <a:pt x="36" y="39"/>
                </a:cubicBezTo>
                <a:cubicBezTo>
                  <a:pt x="48" y="38"/>
                  <a:pt x="62" y="41"/>
                  <a:pt x="55" y="27"/>
                </a:cubicBezTo>
                <a:cubicBezTo>
                  <a:pt x="54" y="20"/>
                  <a:pt x="45" y="16"/>
                  <a:pt x="54" y="2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9" name="Freeform 49"/>
          <p:cNvSpPr>
            <a:spLocks/>
          </p:cNvSpPr>
          <p:nvPr/>
        </p:nvSpPr>
        <p:spPr bwMode="auto">
          <a:xfrm>
            <a:off x="2216150" y="2708275"/>
            <a:ext cx="55563" cy="87313"/>
          </a:xfrm>
          <a:custGeom>
            <a:avLst/>
            <a:gdLst>
              <a:gd name="T0" fmla="*/ 2147483647 w 38"/>
              <a:gd name="T1" fmla="*/ 2147483647 h 55"/>
              <a:gd name="T2" fmla="*/ 2147483647 w 38"/>
              <a:gd name="T3" fmla="*/ 2147483647 h 55"/>
              <a:gd name="T4" fmla="*/ 0 w 38"/>
              <a:gd name="T5" fmla="*/ 2147483647 h 55"/>
              <a:gd name="T6" fmla="*/ 2147483647 w 38"/>
              <a:gd name="T7" fmla="*/ 2147483647 h 55"/>
              <a:gd name="T8" fmla="*/ 2147483647 w 38"/>
              <a:gd name="T9" fmla="*/ 2147483647 h 55"/>
              <a:gd name="T10" fmla="*/ 2147483647 w 38"/>
              <a:gd name="T11" fmla="*/ 2147483647 h 55"/>
              <a:gd name="T12" fmla="*/ 2147483647 w 38"/>
              <a:gd name="T13" fmla="*/ 2147483647 h 55"/>
              <a:gd name="T14" fmla="*/ 2147483647 w 38"/>
              <a:gd name="T15" fmla="*/ 2147483647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"/>
              <a:gd name="T25" fmla="*/ 0 h 55"/>
              <a:gd name="T26" fmla="*/ 38 w 38"/>
              <a:gd name="T27" fmla="*/ 55 h 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" h="55">
                <a:moveTo>
                  <a:pt x="29" y="6"/>
                </a:moveTo>
                <a:cubicBezTo>
                  <a:pt x="22" y="3"/>
                  <a:pt x="16" y="10"/>
                  <a:pt x="8" y="12"/>
                </a:cubicBezTo>
                <a:cubicBezTo>
                  <a:pt x="10" y="33"/>
                  <a:pt x="8" y="20"/>
                  <a:pt x="0" y="31"/>
                </a:cubicBezTo>
                <a:cubicBezTo>
                  <a:pt x="14" y="36"/>
                  <a:pt x="5" y="47"/>
                  <a:pt x="15" y="55"/>
                </a:cubicBezTo>
                <a:cubicBezTo>
                  <a:pt x="28" y="53"/>
                  <a:pt x="19" y="50"/>
                  <a:pt x="29" y="48"/>
                </a:cubicBezTo>
                <a:cubicBezTo>
                  <a:pt x="38" y="43"/>
                  <a:pt x="34" y="35"/>
                  <a:pt x="38" y="27"/>
                </a:cubicBezTo>
                <a:cubicBezTo>
                  <a:pt x="36" y="22"/>
                  <a:pt x="33" y="18"/>
                  <a:pt x="30" y="13"/>
                </a:cubicBezTo>
                <a:cubicBezTo>
                  <a:pt x="31" y="11"/>
                  <a:pt x="32" y="0"/>
                  <a:pt x="29" y="6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0" name="Freeform 50"/>
          <p:cNvSpPr>
            <a:spLocks/>
          </p:cNvSpPr>
          <p:nvPr/>
        </p:nvSpPr>
        <p:spPr bwMode="auto">
          <a:xfrm>
            <a:off x="2074863" y="2674938"/>
            <a:ext cx="80962" cy="55562"/>
          </a:xfrm>
          <a:custGeom>
            <a:avLst/>
            <a:gdLst>
              <a:gd name="T0" fmla="*/ 2147483647 w 55"/>
              <a:gd name="T1" fmla="*/ 2147483647 h 35"/>
              <a:gd name="T2" fmla="*/ 2147483647 w 55"/>
              <a:gd name="T3" fmla="*/ 2147483647 h 35"/>
              <a:gd name="T4" fmla="*/ 2147483647 w 55"/>
              <a:gd name="T5" fmla="*/ 2147483647 h 35"/>
              <a:gd name="T6" fmla="*/ 2147483647 w 55"/>
              <a:gd name="T7" fmla="*/ 2147483647 h 35"/>
              <a:gd name="T8" fmla="*/ 2147483647 w 55"/>
              <a:gd name="T9" fmla="*/ 2147483647 h 35"/>
              <a:gd name="T10" fmla="*/ 2147483647 w 55"/>
              <a:gd name="T11" fmla="*/ 2147483647 h 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"/>
              <a:gd name="T19" fmla="*/ 0 h 35"/>
              <a:gd name="T20" fmla="*/ 55 w 55"/>
              <a:gd name="T21" fmla="*/ 35 h 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" h="35">
                <a:moveTo>
                  <a:pt x="47" y="1"/>
                </a:moveTo>
                <a:cubicBezTo>
                  <a:pt x="40" y="0"/>
                  <a:pt x="40" y="4"/>
                  <a:pt x="33" y="1"/>
                </a:cubicBezTo>
                <a:cubicBezTo>
                  <a:pt x="26" y="3"/>
                  <a:pt x="20" y="3"/>
                  <a:pt x="14" y="7"/>
                </a:cubicBezTo>
                <a:cubicBezTo>
                  <a:pt x="5" y="22"/>
                  <a:pt x="0" y="21"/>
                  <a:pt x="30" y="22"/>
                </a:cubicBezTo>
                <a:cubicBezTo>
                  <a:pt x="35" y="35"/>
                  <a:pt x="46" y="19"/>
                  <a:pt x="53" y="16"/>
                </a:cubicBezTo>
                <a:cubicBezTo>
                  <a:pt x="55" y="6"/>
                  <a:pt x="47" y="9"/>
                  <a:pt x="47" y="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1" name="Freeform 51"/>
          <p:cNvSpPr>
            <a:spLocks/>
          </p:cNvSpPr>
          <p:nvPr/>
        </p:nvSpPr>
        <p:spPr bwMode="auto">
          <a:xfrm>
            <a:off x="1974850" y="2800350"/>
            <a:ext cx="53975" cy="31750"/>
          </a:xfrm>
          <a:custGeom>
            <a:avLst/>
            <a:gdLst>
              <a:gd name="T0" fmla="*/ 2147483647 w 37"/>
              <a:gd name="T1" fmla="*/ 2147483647 h 20"/>
              <a:gd name="T2" fmla="*/ 2147483647 w 37"/>
              <a:gd name="T3" fmla="*/ 2147483647 h 20"/>
              <a:gd name="T4" fmla="*/ 2147483647 w 37"/>
              <a:gd name="T5" fmla="*/ 2147483647 h 20"/>
              <a:gd name="T6" fmla="*/ 0 60000 65536"/>
              <a:gd name="T7" fmla="*/ 0 60000 65536"/>
              <a:gd name="T8" fmla="*/ 0 60000 65536"/>
              <a:gd name="T9" fmla="*/ 0 w 37"/>
              <a:gd name="T10" fmla="*/ 0 h 20"/>
              <a:gd name="T11" fmla="*/ 37 w 37"/>
              <a:gd name="T12" fmla="*/ 20 h 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20">
                <a:moveTo>
                  <a:pt x="37" y="5"/>
                </a:moveTo>
                <a:cubicBezTo>
                  <a:pt x="15" y="0"/>
                  <a:pt x="0" y="15"/>
                  <a:pt x="29" y="20"/>
                </a:cubicBezTo>
                <a:cubicBezTo>
                  <a:pt x="36" y="17"/>
                  <a:pt x="35" y="12"/>
                  <a:pt x="37" y="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2" name="Freeform 52"/>
          <p:cNvSpPr>
            <a:spLocks/>
          </p:cNvSpPr>
          <p:nvPr/>
        </p:nvSpPr>
        <p:spPr bwMode="auto">
          <a:xfrm>
            <a:off x="1806575" y="2635250"/>
            <a:ext cx="88900" cy="65088"/>
          </a:xfrm>
          <a:custGeom>
            <a:avLst/>
            <a:gdLst>
              <a:gd name="T0" fmla="*/ 2147483647 w 60"/>
              <a:gd name="T1" fmla="*/ 2147483647 h 41"/>
              <a:gd name="T2" fmla="*/ 2147483647 w 60"/>
              <a:gd name="T3" fmla="*/ 2147483647 h 41"/>
              <a:gd name="T4" fmla="*/ 2147483647 w 60"/>
              <a:gd name="T5" fmla="*/ 2147483647 h 41"/>
              <a:gd name="T6" fmla="*/ 0 w 60"/>
              <a:gd name="T7" fmla="*/ 2147483647 h 41"/>
              <a:gd name="T8" fmla="*/ 2147483647 w 60"/>
              <a:gd name="T9" fmla="*/ 2147483647 h 41"/>
              <a:gd name="T10" fmla="*/ 2147483647 w 60"/>
              <a:gd name="T11" fmla="*/ 2147483647 h 41"/>
              <a:gd name="T12" fmla="*/ 2147483647 w 60"/>
              <a:gd name="T13" fmla="*/ 2147483647 h 41"/>
              <a:gd name="T14" fmla="*/ 2147483647 w 60"/>
              <a:gd name="T15" fmla="*/ 2147483647 h 41"/>
              <a:gd name="T16" fmla="*/ 2147483647 w 60"/>
              <a:gd name="T17" fmla="*/ 2147483647 h 41"/>
              <a:gd name="T18" fmla="*/ 2147483647 w 60"/>
              <a:gd name="T19" fmla="*/ 2147483647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0"/>
              <a:gd name="T31" fmla="*/ 0 h 41"/>
              <a:gd name="T32" fmla="*/ 60 w 60"/>
              <a:gd name="T33" fmla="*/ 41 h 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0" h="41">
                <a:moveTo>
                  <a:pt x="57" y="13"/>
                </a:moveTo>
                <a:cubicBezTo>
                  <a:pt x="51" y="10"/>
                  <a:pt x="49" y="8"/>
                  <a:pt x="45" y="14"/>
                </a:cubicBezTo>
                <a:cubicBezTo>
                  <a:pt x="35" y="12"/>
                  <a:pt x="32" y="11"/>
                  <a:pt x="20" y="10"/>
                </a:cubicBezTo>
                <a:cubicBezTo>
                  <a:pt x="16" y="0"/>
                  <a:pt x="4" y="2"/>
                  <a:pt x="0" y="11"/>
                </a:cubicBezTo>
                <a:cubicBezTo>
                  <a:pt x="4" y="21"/>
                  <a:pt x="7" y="19"/>
                  <a:pt x="18" y="20"/>
                </a:cubicBezTo>
                <a:cubicBezTo>
                  <a:pt x="26" y="25"/>
                  <a:pt x="34" y="28"/>
                  <a:pt x="42" y="34"/>
                </a:cubicBezTo>
                <a:cubicBezTo>
                  <a:pt x="45" y="40"/>
                  <a:pt x="47" y="40"/>
                  <a:pt x="53" y="41"/>
                </a:cubicBezTo>
                <a:cubicBezTo>
                  <a:pt x="58" y="37"/>
                  <a:pt x="59" y="35"/>
                  <a:pt x="60" y="29"/>
                </a:cubicBezTo>
                <a:cubicBezTo>
                  <a:pt x="60" y="25"/>
                  <a:pt x="60" y="21"/>
                  <a:pt x="59" y="17"/>
                </a:cubicBezTo>
                <a:cubicBezTo>
                  <a:pt x="58" y="13"/>
                  <a:pt x="54" y="13"/>
                  <a:pt x="57" y="13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3" name="Freeform 53"/>
          <p:cNvSpPr>
            <a:spLocks/>
          </p:cNvSpPr>
          <p:nvPr/>
        </p:nvSpPr>
        <p:spPr bwMode="auto">
          <a:xfrm>
            <a:off x="2020888" y="2800350"/>
            <a:ext cx="42862" cy="31750"/>
          </a:xfrm>
          <a:custGeom>
            <a:avLst/>
            <a:gdLst>
              <a:gd name="T0" fmla="*/ 2147483647 w 29"/>
              <a:gd name="T1" fmla="*/ 0 h 20"/>
              <a:gd name="T2" fmla="*/ 2147483647 w 29"/>
              <a:gd name="T3" fmla="*/ 2147483647 h 20"/>
              <a:gd name="T4" fmla="*/ 2147483647 w 29"/>
              <a:gd name="T5" fmla="*/ 0 h 20"/>
              <a:gd name="T6" fmla="*/ 0 60000 65536"/>
              <a:gd name="T7" fmla="*/ 0 60000 65536"/>
              <a:gd name="T8" fmla="*/ 0 60000 65536"/>
              <a:gd name="T9" fmla="*/ 0 w 29"/>
              <a:gd name="T10" fmla="*/ 0 h 20"/>
              <a:gd name="T11" fmla="*/ 29 w 29"/>
              <a:gd name="T12" fmla="*/ 20 h 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" h="20">
                <a:moveTo>
                  <a:pt x="12" y="0"/>
                </a:moveTo>
                <a:cubicBezTo>
                  <a:pt x="0" y="4"/>
                  <a:pt x="3" y="7"/>
                  <a:pt x="4" y="20"/>
                </a:cubicBezTo>
                <a:cubicBezTo>
                  <a:pt x="22" y="18"/>
                  <a:pt x="29" y="13"/>
                  <a:pt x="12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4" name="Freeform 54"/>
          <p:cNvSpPr>
            <a:spLocks/>
          </p:cNvSpPr>
          <p:nvPr/>
        </p:nvSpPr>
        <p:spPr bwMode="auto">
          <a:xfrm>
            <a:off x="2038350" y="2767013"/>
            <a:ext cx="28575" cy="65087"/>
          </a:xfrm>
          <a:custGeom>
            <a:avLst/>
            <a:gdLst>
              <a:gd name="T0" fmla="*/ 2147483647 w 20"/>
              <a:gd name="T1" fmla="*/ 0 h 41"/>
              <a:gd name="T2" fmla="*/ 0 w 20"/>
              <a:gd name="T3" fmla="*/ 2147483647 h 41"/>
              <a:gd name="T4" fmla="*/ 2147483647 w 20"/>
              <a:gd name="T5" fmla="*/ 2147483647 h 41"/>
              <a:gd name="T6" fmla="*/ 2147483647 w 20"/>
              <a:gd name="T7" fmla="*/ 2147483647 h 41"/>
              <a:gd name="T8" fmla="*/ 2147483647 w 20"/>
              <a:gd name="T9" fmla="*/ 2147483647 h 41"/>
              <a:gd name="T10" fmla="*/ 2147483647 w 20"/>
              <a:gd name="T11" fmla="*/ 0 h 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"/>
              <a:gd name="T19" fmla="*/ 0 h 41"/>
              <a:gd name="T20" fmla="*/ 20 w 20"/>
              <a:gd name="T21" fmla="*/ 41 h 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" h="41">
                <a:moveTo>
                  <a:pt x="4" y="0"/>
                </a:moveTo>
                <a:cubicBezTo>
                  <a:pt x="3" y="6"/>
                  <a:pt x="1" y="11"/>
                  <a:pt x="0" y="17"/>
                </a:cubicBezTo>
                <a:cubicBezTo>
                  <a:pt x="3" y="21"/>
                  <a:pt x="4" y="25"/>
                  <a:pt x="6" y="30"/>
                </a:cubicBezTo>
                <a:cubicBezTo>
                  <a:pt x="8" y="41"/>
                  <a:pt x="18" y="35"/>
                  <a:pt x="19" y="27"/>
                </a:cubicBezTo>
                <a:cubicBezTo>
                  <a:pt x="19" y="23"/>
                  <a:pt x="20" y="18"/>
                  <a:pt x="18" y="14"/>
                </a:cubicBezTo>
                <a:cubicBezTo>
                  <a:pt x="16" y="9"/>
                  <a:pt x="4" y="7"/>
                  <a:pt x="4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5" name="Freeform 55"/>
          <p:cNvSpPr>
            <a:spLocks/>
          </p:cNvSpPr>
          <p:nvPr/>
        </p:nvSpPr>
        <p:spPr bwMode="auto">
          <a:xfrm>
            <a:off x="2022475" y="2714625"/>
            <a:ext cx="42863" cy="42863"/>
          </a:xfrm>
          <a:custGeom>
            <a:avLst/>
            <a:gdLst>
              <a:gd name="T0" fmla="*/ 2147483647 w 29"/>
              <a:gd name="T1" fmla="*/ 2147483647 h 27"/>
              <a:gd name="T2" fmla="*/ 0 w 29"/>
              <a:gd name="T3" fmla="*/ 2147483647 h 27"/>
              <a:gd name="T4" fmla="*/ 2147483647 w 29"/>
              <a:gd name="T5" fmla="*/ 2147483647 h 27"/>
              <a:gd name="T6" fmla="*/ 2147483647 w 29"/>
              <a:gd name="T7" fmla="*/ 2147483647 h 27"/>
              <a:gd name="T8" fmla="*/ 2147483647 w 29"/>
              <a:gd name="T9" fmla="*/ 2147483647 h 27"/>
              <a:gd name="T10" fmla="*/ 2147483647 w 29"/>
              <a:gd name="T11" fmla="*/ 2147483647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"/>
              <a:gd name="T19" fmla="*/ 0 h 27"/>
              <a:gd name="T20" fmla="*/ 29 w 29"/>
              <a:gd name="T21" fmla="*/ 27 h 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" h="27">
                <a:moveTo>
                  <a:pt x="15" y="3"/>
                </a:moveTo>
                <a:cubicBezTo>
                  <a:pt x="9" y="6"/>
                  <a:pt x="7" y="11"/>
                  <a:pt x="0" y="14"/>
                </a:cubicBezTo>
                <a:cubicBezTo>
                  <a:pt x="3" y="20"/>
                  <a:pt x="9" y="23"/>
                  <a:pt x="15" y="27"/>
                </a:cubicBezTo>
                <a:cubicBezTo>
                  <a:pt x="23" y="26"/>
                  <a:pt x="29" y="25"/>
                  <a:pt x="23" y="17"/>
                </a:cubicBezTo>
                <a:cubicBezTo>
                  <a:pt x="22" y="12"/>
                  <a:pt x="24" y="5"/>
                  <a:pt x="20" y="3"/>
                </a:cubicBezTo>
                <a:cubicBezTo>
                  <a:pt x="14" y="0"/>
                  <a:pt x="15" y="9"/>
                  <a:pt x="15" y="3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6" name="Freeform 56"/>
          <p:cNvSpPr>
            <a:spLocks/>
          </p:cNvSpPr>
          <p:nvPr/>
        </p:nvSpPr>
        <p:spPr bwMode="auto">
          <a:xfrm>
            <a:off x="2162175" y="2752725"/>
            <a:ext cx="46038" cy="79375"/>
          </a:xfrm>
          <a:custGeom>
            <a:avLst/>
            <a:gdLst>
              <a:gd name="T0" fmla="*/ 2147483647 w 32"/>
              <a:gd name="T1" fmla="*/ 2147483647 h 50"/>
              <a:gd name="T2" fmla="*/ 2147483647 w 32"/>
              <a:gd name="T3" fmla="*/ 2147483647 h 50"/>
              <a:gd name="T4" fmla="*/ 0 w 32"/>
              <a:gd name="T5" fmla="*/ 2147483647 h 50"/>
              <a:gd name="T6" fmla="*/ 2147483647 w 32"/>
              <a:gd name="T7" fmla="*/ 2147483647 h 50"/>
              <a:gd name="T8" fmla="*/ 2147483647 w 32"/>
              <a:gd name="T9" fmla="*/ 2147483647 h 50"/>
              <a:gd name="T10" fmla="*/ 2147483647 w 32"/>
              <a:gd name="T11" fmla="*/ 2147483647 h 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50"/>
              <a:gd name="T20" fmla="*/ 32 w 32"/>
              <a:gd name="T21" fmla="*/ 50 h 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50">
                <a:moveTo>
                  <a:pt x="28" y="11"/>
                </a:moveTo>
                <a:cubicBezTo>
                  <a:pt x="21" y="16"/>
                  <a:pt x="18" y="10"/>
                  <a:pt x="10" y="8"/>
                </a:cubicBezTo>
                <a:cubicBezTo>
                  <a:pt x="4" y="4"/>
                  <a:pt x="2" y="0"/>
                  <a:pt x="0" y="9"/>
                </a:cubicBezTo>
                <a:cubicBezTo>
                  <a:pt x="1" y="22"/>
                  <a:pt x="5" y="23"/>
                  <a:pt x="12" y="33"/>
                </a:cubicBezTo>
                <a:cubicBezTo>
                  <a:pt x="14" y="43"/>
                  <a:pt x="15" y="47"/>
                  <a:pt x="25" y="50"/>
                </a:cubicBezTo>
                <a:cubicBezTo>
                  <a:pt x="32" y="37"/>
                  <a:pt x="28" y="25"/>
                  <a:pt x="28" y="1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7" name="Freeform 57"/>
          <p:cNvSpPr>
            <a:spLocks/>
          </p:cNvSpPr>
          <p:nvPr/>
        </p:nvSpPr>
        <p:spPr bwMode="auto">
          <a:xfrm>
            <a:off x="2103438" y="2746375"/>
            <a:ext cx="57150" cy="53975"/>
          </a:xfrm>
          <a:custGeom>
            <a:avLst/>
            <a:gdLst>
              <a:gd name="T0" fmla="*/ 2147483647 w 39"/>
              <a:gd name="T1" fmla="*/ 0 h 34"/>
              <a:gd name="T2" fmla="*/ 2147483647 w 39"/>
              <a:gd name="T3" fmla="*/ 2147483647 h 34"/>
              <a:gd name="T4" fmla="*/ 2147483647 w 39"/>
              <a:gd name="T5" fmla="*/ 2147483647 h 34"/>
              <a:gd name="T6" fmla="*/ 2147483647 w 39"/>
              <a:gd name="T7" fmla="*/ 2147483647 h 34"/>
              <a:gd name="T8" fmla="*/ 2147483647 w 39"/>
              <a:gd name="T9" fmla="*/ 2147483647 h 34"/>
              <a:gd name="T10" fmla="*/ 2147483647 w 39"/>
              <a:gd name="T11" fmla="*/ 2147483647 h 34"/>
              <a:gd name="T12" fmla="*/ 2147483647 w 39"/>
              <a:gd name="T13" fmla="*/ 0 h 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"/>
              <a:gd name="T22" fmla="*/ 0 h 34"/>
              <a:gd name="T23" fmla="*/ 39 w 39"/>
              <a:gd name="T24" fmla="*/ 34 h 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" h="34">
                <a:moveTo>
                  <a:pt x="26" y="0"/>
                </a:moveTo>
                <a:cubicBezTo>
                  <a:pt x="12" y="1"/>
                  <a:pt x="6" y="1"/>
                  <a:pt x="19" y="9"/>
                </a:cubicBezTo>
                <a:cubicBezTo>
                  <a:pt x="14" y="13"/>
                  <a:pt x="10" y="15"/>
                  <a:pt x="5" y="18"/>
                </a:cubicBezTo>
                <a:cubicBezTo>
                  <a:pt x="0" y="24"/>
                  <a:pt x="3" y="28"/>
                  <a:pt x="7" y="34"/>
                </a:cubicBezTo>
                <a:cubicBezTo>
                  <a:pt x="34" y="33"/>
                  <a:pt x="39" y="34"/>
                  <a:pt x="23" y="28"/>
                </a:cubicBezTo>
                <a:cubicBezTo>
                  <a:pt x="22" y="20"/>
                  <a:pt x="20" y="16"/>
                  <a:pt x="28" y="13"/>
                </a:cubicBezTo>
                <a:cubicBezTo>
                  <a:pt x="32" y="8"/>
                  <a:pt x="33" y="2"/>
                  <a:pt x="2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8" name="Freeform 58"/>
          <p:cNvSpPr>
            <a:spLocks/>
          </p:cNvSpPr>
          <p:nvPr/>
        </p:nvSpPr>
        <p:spPr bwMode="auto">
          <a:xfrm>
            <a:off x="2962275" y="2552700"/>
            <a:ext cx="950913" cy="881063"/>
          </a:xfrm>
          <a:custGeom>
            <a:avLst/>
            <a:gdLst>
              <a:gd name="T0" fmla="*/ 2147483647 w 648"/>
              <a:gd name="T1" fmla="*/ 2147483647 h 555"/>
              <a:gd name="T2" fmla="*/ 2147483647 w 648"/>
              <a:gd name="T3" fmla="*/ 2147483647 h 555"/>
              <a:gd name="T4" fmla="*/ 2147483647 w 648"/>
              <a:gd name="T5" fmla="*/ 2147483647 h 555"/>
              <a:gd name="T6" fmla="*/ 2147483647 w 648"/>
              <a:gd name="T7" fmla="*/ 2147483647 h 555"/>
              <a:gd name="T8" fmla="*/ 2147483647 w 648"/>
              <a:gd name="T9" fmla="*/ 2147483647 h 555"/>
              <a:gd name="T10" fmla="*/ 2147483647 w 648"/>
              <a:gd name="T11" fmla="*/ 2147483647 h 555"/>
              <a:gd name="T12" fmla="*/ 2147483647 w 648"/>
              <a:gd name="T13" fmla="*/ 2147483647 h 555"/>
              <a:gd name="T14" fmla="*/ 2147483647 w 648"/>
              <a:gd name="T15" fmla="*/ 2147483647 h 555"/>
              <a:gd name="T16" fmla="*/ 2147483647 w 648"/>
              <a:gd name="T17" fmla="*/ 2147483647 h 555"/>
              <a:gd name="T18" fmla="*/ 2147483647 w 648"/>
              <a:gd name="T19" fmla="*/ 2147483647 h 555"/>
              <a:gd name="T20" fmla="*/ 2147483647 w 648"/>
              <a:gd name="T21" fmla="*/ 2147483647 h 555"/>
              <a:gd name="T22" fmla="*/ 2147483647 w 648"/>
              <a:gd name="T23" fmla="*/ 2147483647 h 555"/>
              <a:gd name="T24" fmla="*/ 2147483647 w 648"/>
              <a:gd name="T25" fmla="*/ 2147483647 h 555"/>
              <a:gd name="T26" fmla="*/ 2147483647 w 648"/>
              <a:gd name="T27" fmla="*/ 2147483647 h 555"/>
              <a:gd name="T28" fmla="*/ 2147483647 w 648"/>
              <a:gd name="T29" fmla="*/ 2147483647 h 555"/>
              <a:gd name="T30" fmla="*/ 2147483647 w 648"/>
              <a:gd name="T31" fmla="*/ 2147483647 h 555"/>
              <a:gd name="T32" fmla="*/ 2147483647 w 648"/>
              <a:gd name="T33" fmla="*/ 2147483647 h 555"/>
              <a:gd name="T34" fmla="*/ 2147483647 w 648"/>
              <a:gd name="T35" fmla="*/ 2147483647 h 555"/>
              <a:gd name="T36" fmla="*/ 2147483647 w 648"/>
              <a:gd name="T37" fmla="*/ 2147483647 h 555"/>
              <a:gd name="T38" fmla="*/ 2147483647 w 648"/>
              <a:gd name="T39" fmla="*/ 2147483647 h 555"/>
              <a:gd name="T40" fmla="*/ 2147483647 w 648"/>
              <a:gd name="T41" fmla="*/ 2147483647 h 555"/>
              <a:gd name="T42" fmla="*/ 2147483647 w 648"/>
              <a:gd name="T43" fmla="*/ 2147483647 h 555"/>
              <a:gd name="T44" fmla="*/ 2147483647 w 648"/>
              <a:gd name="T45" fmla="*/ 2147483647 h 555"/>
              <a:gd name="T46" fmla="*/ 2147483647 w 648"/>
              <a:gd name="T47" fmla="*/ 2147483647 h 555"/>
              <a:gd name="T48" fmla="*/ 2147483647 w 648"/>
              <a:gd name="T49" fmla="*/ 2147483647 h 555"/>
              <a:gd name="T50" fmla="*/ 2147483647 w 648"/>
              <a:gd name="T51" fmla="*/ 2147483647 h 555"/>
              <a:gd name="T52" fmla="*/ 2147483647 w 648"/>
              <a:gd name="T53" fmla="*/ 2147483647 h 555"/>
              <a:gd name="T54" fmla="*/ 2147483647 w 648"/>
              <a:gd name="T55" fmla="*/ 2147483647 h 555"/>
              <a:gd name="T56" fmla="*/ 2147483647 w 648"/>
              <a:gd name="T57" fmla="*/ 2147483647 h 555"/>
              <a:gd name="T58" fmla="*/ 2147483647 w 648"/>
              <a:gd name="T59" fmla="*/ 2147483647 h 555"/>
              <a:gd name="T60" fmla="*/ 2147483647 w 648"/>
              <a:gd name="T61" fmla="*/ 2147483647 h 555"/>
              <a:gd name="T62" fmla="*/ 2147483647 w 648"/>
              <a:gd name="T63" fmla="*/ 2147483647 h 555"/>
              <a:gd name="T64" fmla="*/ 2147483647 w 648"/>
              <a:gd name="T65" fmla="*/ 2147483647 h 555"/>
              <a:gd name="T66" fmla="*/ 2147483647 w 648"/>
              <a:gd name="T67" fmla="*/ 2147483647 h 555"/>
              <a:gd name="T68" fmla="*/ 2147483647 w 648"/>
              <a:gd name="T69" fmla="*/ 2147483647 h 555"/>
              <a:gd name="T70" fmla="*/ 2147483647 w 648"/>
              <a:gd name="T71" fmla="*/ 2147483647 h 555"/>
              <a:gd name="T72" fmla="*/ 2147483647 w 648"/>
              <a:gd name="T73" fmla="*/ 2147483647 h 555"/>
              <a:gd name="T74" fmla="*/ 2147483647 w 648"/>
              <a:gd name="T75" fmla="*/ 2147483647 h 555"/>
              <a:gd name="T76" fmla="*/ 2147483647 w 648"/>
              <a:gd name="T77" fmla="*/ 2147483647 h 555"/>
              <a:gd name="T78" fmla="*/ 2147483647 w 648"/>
              <a:gd name="T79" fmla="*/ 2147483647 h 555"/>
              <a:gd name="T80" fmla="*/ 2147483647 w 648"/>
              <a:gd name="T81" fmla="*/ 2147483647 h 555"/>
              <a:gd name="T82" fmla="*/ 2147483647 w 648"/>
              <a:gd name="T83" fmla="*/ 2147483647 h 555"/>
              <a:gd name="T84" fmla="*/ 2147483647 w 648"/>
              <a:gd name="T85" fmla="*/ 2147483647 h 555"/>
              <a:gd name="T86" fmla="*/ 2147483647 w 648"/>
              <a:gd name="T87" fmla="*/ 2147483647 h 555"/>
              <a:gd name="T88" fmla="*/ 2147483647 w 648"/>
              <a:gd name="T89" fmla="*/ 2147483647 h 555"/>
              <a:gd name="T90" fmla="*/ 2147483647 w 648"/>
              <a:gd name="T91" fmla="*/ 2147483647 h 555"/>
              <a:gd name="T92" fmla="*/ 2147483647 w 648"/>
              <a:gd name="T93" fmla="*/ 2147483647 h 555"/>
              <a:gd name="T94" fmla="*/ 2147483647 w 648"/>
              <a:gd name="T95" fmla="*/ 2147483647 h 555"/>
              <a:gd name="T96" fmla="*/ 2147483647 w 648"/>
              <a:gd name="T97" fmla="*/ 2147483647 h 555"/>
              <a:gd name="T98" fmla="*/ 2147483647 w 648"/>
              <a:gd name="T99" fmla="*/ 2147483647 h 555"/>
              <a:gd name="T100" fmla="*/ 2147483647 w 648"/>
              <a:gd name="T101" fmla="*/ 2147483647 h 555"/>
              <a:gd name="T102" fmla="*/ 2147483647 w 648"/>
              <a:gd name="T103" fmla="*/ 0 h 55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48"/>
              <a:gd name="T157" fmla="*/ 0 h 555"/>
              <a:gd name="T158" fmla="*/ 648 w 648"/>
              <a:gd name="T159" fmla="*/ 555 h 55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48" h="555">
                <a:moveTo>
                  <a:pt x="62" y="0"/>
                </a:moveTo>
                <a:cubicBezTo>
                  <a:pt x="64" y="3"/>
                  <a:pt x="68" y="5"/>
                  <a:pt x="68" y="9"/>
                </a:cubicBezTo>
                <a:cubicBezTo>
                  <a:pt x="69" y="20"/>
                  <a:pt x="58" y="34"/>
                  <a:pt x="48" y="36"/>
                </a:cubicBezTo>
                <a:cubicBezTo>
                  <a:pt x="38" y="41"/>
                  <a:pt x="37" y="53"/>
                  <a:pt x="27" y="59"/>
                </a:cubicBezTo>
                <a:cubicBezTo>
                  <a:pt x="21" y="67"/>
                  <a:pt x="25" y="76"/>
                  <a:pt x="21" y="84"/>
                </a:cubicBezTo>
                <a:cubicBezTo>
                  <a:pt x="20" y="95"/>
                  <a:pt x="16" y="92"/>
                  <a:pt x="14" y="101"/>
                </a:cubicBezTo>
                <a:cubicBezTo>
                  <a:pt x="25" y="116"/>
                  <a:pt x="16" y="127"/>
                  <a:pt x="0" y="129"/>
                </a:cubicBezTo>
                <a:cubicBezTo>
                  <a:pt x="2" y="136"/>
                  <a:pt x="5" y="135"/>
                  <a:pt x="9" y="141"/>
                </a:cubicBezTo>
                <a:cubicBezTo>
                  <a:pt x="11" y="152"/>
                  <a:pt x="6" y="166"/>
                  <a:pt x="15" y="173"/>
                </a:cubicBezTo>
                <a:cubicBezTo>
                  <a:pt x="20" y="183"/>
                  <a:pt x="15" y="170"/>
                  <a:pt x="12" y="180"/>
                </a:cubicBezTo>
                <a:cubicBezTo>
                  <a:pt x="9" y="189"/>
                  <a:pt x="24" y="195"/>
                  <a:pt x="29" y="197"/>
                </a:cubicBezTo>
                <a:cubicBezTo>
                  <a:pt x="33" y="203"/>
                  <a:pt x="39" y="203"/>
                  <a:pt x="44" y="207"/>
                </a:cubicBezTo>
                <a:cubicBezTo>
                  <a:pt x="42" y="216"/>
                  <a:pt x="49" y="232"/>
                  <a:pt x="39" y="234"/>
                </a:cubicBezTo>
                <a:cubicBezTo>
                  <a:pt x="33" y="244"/>
                  <a:pt x="34" y="255"/>
                  <a:pt x="32" y="266"/>
                </a:cubicBezTo>
                <a:cubicBezTo>
                  <a:pt x="35" y="273"/>
                  <a:pt x="34" y="278"/>
                  <a:pt x="41" y="279"/>
                </a:cubicBezTo>
                <a:cubicBezTo>
                  <a:pt x="55" y="286"/>
                  <a:pt x="36" y="286"/>
                  <a:pt x="62" y="288"/>
                </a:cubicBezTo>
                <a:cubicBezTo>
                  <a:pt x="63" y="290"/>
                  <a:pt x="63" y="292"/>
                  <a:pt x="65" y="293"/>
                </a:cubicBezTo>
                <a:cubicBezTo>
                  <a:pt x="67" y="294"/>
                  <a:pt x="70" y="293"/>
                  <a:pt x="71" y="294"/>
                </a:cubicBezTo>
                <a:cubicBezTo>
                  <a:pt x="72" y="295"/>
                  <a:pt x="70" y="299"/>
                  <a:pt x="72" y="300"/>
                </a:cubicBezTo>
                <a:cubicBezTo>
                  <a:pt x="75" y="302"/>
                  <a:pt x="92" y="303"/>
                  <a:pt x="93" y="303"/>
                </a:cubicBezTo>
                <a:cubicBezTo>
                  <a:pt x="94" y="305"/>
                  <a:pt x="95" y="307"/>
                  <a:pt x="96" y="308"/>
                </a:cubicBezTo>
                <a:cubicBezTo>
                  <a:pt x="97" y="309"/>
                  <a:pt x="100" y="309"/>
                  <a:pt x="101" y="311"/>
                </a:cubicBezTo>
                <a:cubicBezTo>
                  <a:pt x="106" y="319"/>
                  <a:pt x="102" y="319"/>
                  <a:pt x="114" y="321"/>
                </a:cubicBezTo>
                <a:cubicBezTo>
                  <a:pt x="129" y="330"/>
                  <a:pt x="103" y="342"/>
                  <a:pt x="131" y="345"/>
                </a:cubicBezTo>
                <a:cubicBezTo>
                  <a:pt x="135" y="352"/>
                  <a:pt x="133" y="355"/>
                  <a:pt x="141" y="360"/>
                </a:cubicBezTo>
                <a:cubicBezTo>
                  <a:pt x="145" y="366"/>
                  <a:pt x="148" y="373"/>
                  <a:pt x="153" y="377"/>
                </a:cubicBezTo>
                <a:cubicBezTo>
                  <a:pt x="156" y="384"/>
                  <a:pt x="151" y="382"/>
                  <a:pt x="146" y="386"/>
                </a:cubicBezTo>
                <a:cubicBezTo>
                  <a:pt x="142" y="394"/>
                  <a:pt x="146" y="399"/>
                  <a:pt x="138" y="404"/>
                </a:cubicBezTo>
                <a:cubicBezTo>
                  <a:pt x="135" y="408"/>
                  <a:pt x="132" y="413"/>
                  <a:pt x="129" y="417"/>
                </a:cubicBezTo>
                <a:cubicBezTo>
                  <a:pt x="133" y="430"/>
                  <a:pt x="141" y="433"/>
                  <a:pt x="155" y="435"/>
                </a:cubicBezTo>
                <a:cubicBezTo>
                  <a:pt x="159" y="442"/>
                  <a:pt x="157" y="446"/>
                  <a:pt x="152" y="452"/>
                </a:cubicBezTo>
                <a:cubicBezTo>
                  <a:pt x="153" y="464"/>
                  <a:pt x="156" y="478"/>
                  <a:pt x="161" y="489"/>
                </a:cubicBezTo>
                <a:cubicBezTo>
                  <a:pt x="162" y="500"/>
                  <a:pt x="163" y="504"/>
                  <a:pt x="161" y="515"/>
                </a:cubicBezTo>
                <a:cubicBezTo>
                  <a:pt x="163" y="526"/>
                  <a:pt x="169" y="517"/>
                  <a:pt x="173" y="527"/>
                </a:cubicBezTo>
                <a:cubicBezTo>
                  <a:pt x="170" y="536"/>
                  <a:pt x="165" y="540"/>
                  <a:pt x="176" y="545"/>
                </a:cubicBezTo>
                <a:cubicBezTo>
                  <a:pt x="177" y="554"/>
                  <a:pt x="179" y="554"/>
                  <a:pt x="188" y="555"/>
                </a:cubicBezTo>
                <a:cubicBezTo>
                  <a:pt x="190" y="546"/>
                  <a:pt x="202" y="539"/>
                  <a:pt x="210" y="533"/>
                </a:cubicBezTo>
                <a:cubicBezTo>
                  <a:pt x="217" y="548"/>
                  <a:pt x="212" y="550"/>
                  <a:pt x="231" y="555"/>
                </a:cubicBezTo>
                <a:cubicBezTo>
                  <a:pt x="244" y="553"/>
                  <a:pt x="237" y="545"/>
                  <a:pt x="254" y="542"/>
                </a:cubicBezTo>
                <a:cubicBezTo>
                  <a:pt x="260" y="534"/>
                  <a:pt x="258" y="533"/>
                  <a:pt x="269" y="531"/>
                </a:cubicBezTo>
                <a:cubicBezTo>
                  <a:pt x="277" y="527"/>
                  <a:pt x="283" y="530"/>
                  <a:pt x="288" y="522"/>
                </a:cubicBezTo>
                <a:cubicBezTo>
                  <a:pt x="287" y="513"/>
                  <a:pt x="286" y="511"/>
                  <a:pt x="282" y="504"/>
                </a:cubicBezTo>
                <a:cubicBezTo>
                  <a:pt x="281" y="497"/>
                  <a:pt x="281" y="495"/>
                  <a:pt x="275" y="492"/>
                </a:cubicBezTo>
                <a:cubicBezTo>
                  <a:pt x="274" y="484"/>
                  <a:pt x="274" y="475"/>
                  <a:pt x="270" y="467"/>
                </a:cubicBezTo>
                <a:cubicBezTo>
                  <a:pt x="272" y="461"/>
                  <a:pt x="275" y="456"/>
                  <a:pt x="276" y="450"/>
                </a:cubicBezTo>
                <a:cubicBezTo>
                  <a:pt x="274" y="436"/>
                  <a:pt x="274" y="444"/>
                  <a:pt x="266" y="437"/>
                </a:cubicBezTo>
                <a:cubicBezTo>
                  <a:pt x="263" y="434"/>
                  <a:pt x="257" y="428"/>
                  <a:pt x="257" y="428"/>
                </a:cubicBezTo>
                <a:cubicBezTo>
                  <a:pt x="254" y="420"/>
                  <a:pt x="259" y="422"/>
                  <a:pt x="261" y="414"/>
                </a:cubicBezTo>
                <a:cubicBezTo>
                  <a:pt x="260" y="407"/>
                  <a:pt x="259" y="405"/>
                  <a:pt x="252" y="402"/>
                </a:cubicBezTo>
                <a:cubicBezTo>
                  <a:pt x="251" y="394"/>
                  <a:pt x="253" y="389"/>
                  <a:pt x="258" y="398"/>
                </a:cubicBezTo>
                <a:cubicBezTo>
                  <a:pt x="281" y="396"/>
                  <a:pt x="282" y="401"/>
                  <a:pt x="290" y="386"/>
                </a:cubicBezTo>
                <a:cubicBezTo>
                  <a:pt x="298" y="387"/>
                  <a:pt x="300" y="380"/>
                  <a:pt x="308" y="375"/>
                </a:cubicBezTo>
                <a:cubicBezTo>
                  <a:pt x="309" y="366"/>
                  <a:pt x="315" y="363"/>
                  <a:pt x="323" y="360"/>
                </a:cubicBezTo>
                <a:cubicBezTo>
                  <a:pt x="327" y="354"/>
                  <a:pt x="332" y="351"/>
                  <a:pt x="335" y="344"/>
                </a:cubicBezTo>
                <a:cubicBezTo>
                  <a:pt x="337" y="333"/>
                  <a:pt x="333" y="344"/>
                  <a:pt x="341" y="338"/>
                </a:cubicBezTo>
                <a:cubicBezTo>
                  <a:pt x="354" y="328"/>
                  <a:pt x="353" y="322"/>
                  <a:pt x="372" y="320"/>
                </a:cubicBezTo>
                <a:cubicBezTo>
                  <a:pt x="375" y="313"/>
                  <a:pt x="379" y="312"/>
                  <a:pt x="386" y="311"/>
                </a:cubicBezTo>
                <a:cubicBezTo>
                  <a:pt x="389" y="298"/>
                  <a:pt x="411" y="301"/>
                  <a:pt x="420" y="300"/>
                </a:cubicBezTo>
                <a:cubicBezTo>
                  <a:pt x="437" y="301"/>
                  <a:pt x="448" y="303"/>
                  <a:pt x="464" y="302"/>
                </a:cubicBezTo>
                <a:cubicBezTo>
                  <a:pt x="474" y="299"/>
                  <a:pt x="472" y="293"/>
                  <a:pt x="480" y="288"/>
                </a:cubicBezTo>
                <a:cubicBezTo>
                  <a:pt x="488" y="282"/>
                  <a:pt x="500" y="286"/>
                  <a:pt x="510" y="285"/>
                </a:cubicBezTo>
                <a:cubicBezTo>
                  <a:pt x="516" y="284"/>
                  <a:pt x="520" y="283"/>
                  <a:pt x="525" y="279"/>
                </a:cubicBezTo>
                <a:cubicBezTo>
                  <a:pt x="541" y="248"/>
                  <a:pt x="514" y="256"/>
                  <a:pt x="548" y="249"/>
                </a:cubicBezTo>
                <a:cubicBezTo>
                  <a:pt x="551" y="241"/>
                  <a:pt x="554" y="235"/>
                  <a:pt x="555" y="227"/>
                </a:cubicBezTo>
                <a:cubicBezTo>
                  <a:pt x="553" y="208"/>
                  <a:pt x="541" y="206"/>
                  <a:pt x="524" y="200"/>
                </a:cubicBezTo>
                <a:cubicBezTo>
                  <a:pt x="520" y="190"/>
                  <a:pt x="529" y="192"/>
                  <a:pt x="537" y="191"/>
                </a:cubicBezTo>
                <a:cubicBezTo>
                  <a:pt x="544" y="188"/>
                  <a:pt x="552" y="186"/>
                  <a:pt x="560" y="185"/>
                </a:cubicBezTo>
                <a:cubicBezTo>
                  <a:pt x="564" y="184"/>
                  <a:pt x="568" y="183"/>
                  <a:pt x="572" y="180"/>
                </a:cubicBezTo>
                <a:cubicBezTo>
                  <a:pt x="575" y="178"/>
                  <a:pt x="581" y="173"/>
                  <a:pt x="581" y="173"/>
                </a:cubicBezTo>
                <a:cubicBezTo>
                  <a:pt x="586" y="164"/>
                  <a:pt x="588" y="162"/>
                  <a:pt x="599" y="161"/>
                </a:cubicBezTo>
                <a:cubicBezTo>
                  <a:pt x="605" y="151"/>
                  <a:pt x="604" y="138"/>
                  <a:pt x="606" y="126"/>
                </a:cubicBezTo>
                <a:cubicBezTo>
                  <a:pt x="609" y="94"/>
                  <a:pt x="603" y="99"/>
                  <a:pt x="633" y="96"/>
                </a:cubicBezTo>
                <a:cubicBezTo>
                  <a:pt x="645" y="94"/>
                  <a:pt x="633" y="98"/>
                  <a:pt x="639" y="78"/>
                </a:cubicBezTo>
                <a:cubicBezTo>
                  <a:pt x="640" y="75"/>
                  <a:pt x="645" y="74"/>
                  <a:pt x="648" y="72"/>
                </a:cubicBezTo>
                <a:cubicBezTo>
                  <a:pt x="647" y="59"/>
                  <a:pt x="647" y="63"/>
                  <a:pt x="638" y="57"/>
                </a:cubicBezTo>
                <a:cubicBezTo>
                  <a:pt x="636" y="48"/>
                  <a:pt x="638" y="41"/>
                  <a:pt x="630" y="36"/>
                </a:cubicBezTo>
                <a:cubicBezTo>
                  <a:pt x="623" y="37"/>
                  <a:pt x="616" y="36"/>
                  <a:pt x="609" y="38"/>
                </a:cubicBezTo>
                <a:cubicBezTo>
                  <a:pt x="609" y="38"/>
                  <a:pt x="607" y="54"/>
                  <a:pt x="606" y="59"/>
                </a:cubicBezTo>
                <a:cubicBezTo>
                  <a:pt x="604" y="71"/>
                  <a:pt x="604" y="79"/>
                  <a:pt x="591" y="81"/>
                </a:cubicBezTo>
                <a:cubicBezTo>
                  <a:pt x="570" y="79"/>
                  <a:pt x="584" y="77"/>
                  <a:pt x="570" y="74"/>
                </a:cubicBezTo>
                <a:cubicBezTo>
                  <a:pt x="558" y="68"/>
                  <a:pt x="546" y="73"/>
                  <a:pt x="534" y="66"/>
                </a:cubicBezTo>
                <a:cubicBezTo>
                  <a:pt x="513" y="68"/>
                  <a:pt x="513" y="68"/>
                  <a:pt x="498" y="65"/>
                </a:cubicBezTo>
                <a:cubicBezTo>
                  <a:pt x="493" y="57"/>
                  <a:pt x="499" y="58"/>
                  <a:pt x="506" y="54"/>
                </a:cubicBezTo>
                <a:cubicBezTo>
                  <a:pt x="511" y="23"/>
                  <a:pt x="463" y="35"/>
                  <a:pt x="446" y="35"/>
                </a:cubicBezTo>
                <a:cubicBezTo>
                  <a:pt x="417" y="37"/>
                  <a:pt x="428" y="35"/>
                  <a:pt x="420" y="56"/>
                </a:cubicBezTo>
                <a:cubicBezTo>
                  <a:pt x="419" y="59"/>
                  <a:pt x="412" y="65"/>
                  <a:pt x="410" y="68"/>
                </a:cubicBezTo>
                <a:cubicBezTo>
                  <a:pt x="408" y="79"/>
                  <a:pt x="406" y="90"/>
                  <a:pt x="396" y="96"/>
                </a:cubicBezTo>
                <a:cubicBezTo>
                  <a:pt x="389" y="96"/>
                  <a:pt x="381" y="96"/>
                  <a:pt x="374" y="95"/>
                </a:cubicBezTo>
                <a:cubicBezTo>
                  <a:pt x="371" y="95"/>
                  <a:pt x="368" y="91"/>
                  <a:pt x="365" y="93"/>
                </a:cubicBezTo>
                <a:cubicBezTo>
                  <a:pt x="362" y="95"/>
                  <a:pt x="364" y="99"/>
                  <a:pt x="363" y="102"/>
                </a:cubicBezTo>
                <a:cubicBezTo>
                  <a:pt x="359" y="109"/>
                  <a:pt x="338" y="108"/>
                  <a:pt x="336" y="108"/>
                </a:cubicBezTo>
                <a:cubicBezTo>
                  <a:pt x="316" y="107"/>
                  <a:pt x="306" y="102"/>
                  <a:pt x="287" y="101"/>
                </a:cubicBezTo>
                <a:cubicBezTo>
                  <a:pt x="277" y="99"/>
                  <a:pt x="268" y="101"/>
                  <a:pt x="258" y="102"/>
                </a:cubicBezTo>
                <a:cubicBezTo>
                  <a:pt x="249" y="106"/>
                  <a:pt x="244" y="112"/>
                  <a:pt x="234" y="114"/>
                </a:cubicBezTo>
                <a:cubicBezTo>
                  <a:pt x="226" y="118"/>
                  <a:pt x="218" y="121"/>
                  <a:pt x="210" y="125"/>
                </a:cubicBezTo>
                <a:cubicBezTo>
                  <a:pt x="191" y="120"/>
                  <a:pt x="211" y="115"/>
                  <a:pt x="182" y="113"/>
                </a:cubicBezTo>
                <a:cubicBezTo>
                  <a:pt x="172" y="88"/>
                  <a:pt x="187" y="90"/>
                  <a:pt x="152" y="87"/>
                </a:cubicBezTo>
                <a:cubicBezTo>
                  <a:pt x="149" y="87"/>
                  <a:pt x="146" y="86"/>
                  <a:pt x="143" y="86"/>
                </a:cubicBezTo>
                <a:cubicBezTo>
                  <a:pt x="139" y="75"/>
                  <a:pt x="142" y="64"/>
                  <a:pt x="129" y="62"/>
                </a:cubicBezTo>
                <a:cubicBezTo>
                  <a:pt x="123" y="53"/>
                  <a:pt x="126" y="46"/>
                  <a:pt x="114" y="44"/>
                </a:cubicBezTo>
                <a:cubicBezTo>
                  <a:pt x="106" y="38"/>
                  <a:pt x="109" y="28"/>
                  <a:pt x="101" y="24"/>
                </a:cubicBezTo>
                <a:cubicBezTo>
                  <a:pt x="98" y="20"/>
                  <a:pt x="96" y="15"/>
                  <a:pt x="93" y="11"/>
                </a:cubicBezTo>
                <a:cubicBezTo>
                  <a:pt x="92" y="4"/>
                  <a:pt x="89" y="3"/>
                  <a:pt x="83" y="0"/>
                </a:cubicBezTo>
                <a:cubicBezTo>
                  <a:pt x="68" y="3"/>
                  <a:pt x="75" y="3"/>
                  <a:pt x="62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39" name="Freeform 59"/>
          <p:cNvSpPr>
            <a:spLocks/>
          </p:cNvSpPr>
          <p:nvPr/>
        </p:nvSpPr>
        <p:spPr bwMode="auto">
          <a:xfrm>
            <a:off x="3314700" y="2752725"/>
            <a:ext cx="877888" cy="784225"/>
          </a:xfrm>
          <a:custGeom>
            <a:avLst/>
            <a:gdLst>
              <a:gd name="T0" fmla="*/ 2147483647 w 599"/>
              <a:gd name="T1" fmla="*/ 2147483647 h 494"/>
              <a:gd name="T2" fmla="*/ 2147483647 w 599"/>
              <a:gd name="T3" fmla="*/ 2147483647 h 494"/>
              <a:gd name="T4" fmla="*/ 2147483647 w 599"/>
              <a:gd name="T5" fmla="*/ 2147483647 h 494"/>
              <a:gd name="T6" fmla="*/ 2147483647 w 599"/>
              <a:gd name="T7" fmla="*/ 2147483647 h 494"/>
              <a:gd name="T8" fmla="*/ 2147483647 w 599"/>
              <a:gd name="T9" fmla="*/ 2147483647 h 494"/>
              <a:gd name="T10" fmla="*/ 2147483647 w 599"/>
              <a:gd name="T11" fmla="*/ 2147483647 h 494"/>
              <a:gd name="T12" fmla="*/ 2147483647 w 599"/>
              <a:gd name="T13" fmla="*/ 2147483647 h 494"/>
              <a:gd name="T14" fmla="*/ 2147483647 w 599"/>
              <a:gd name="T15" fmla="*/ 2147483647 h 494"/>
              <a:gd name="T16" fmla="*/ 2147483647 w 599"/>
              <a:gd name="T17" fmla="*/ 2147483647 h 494"/>
              <a:gd name="T18" fmla="*/ 2147483647 w 599"/>
              <a:gd name="T19" fmla="*/ 2147483647 h 494"/>
              <a:gd name="T20" fmla="*/ 2147483647 w 599"/>
              <a:gd name="T21" fmla="*/ 2147483647 h 494"/>
              <a:gd name="T22" fmla="*/ 2147483647 w 599"/>
              <a:gd name="T23" fmla="*/ 2147483647 h 494"/>
              <a:gd name="T24" fmla="*/ 2147483647 w 599"/>
              <a:gd name="T25" fmla="*/ 2147483647 h 494"/>
              <a:gd name="T26" fmla="*/ 2147483647 w 599"/>
              <a:gd name="T27" fmla="*/ 2147483647 h 494"/>
              <a:gd name="T28" fmla="*/ 2147483647 w 599"/>
              <a:gd name="T29" fmla="*/ 2147483647 h 494"/>
              <a:gd name="T30" fmla="*/ 2147483647 w 599"/>
              <a:gd name="T31" fmla="*/ 2147483647 h 494"/>
              <a:gd name="T32" fmla="*/ 2147483647 w 599"/>
              <a:gd name="T33" fmla="*/ 2147483647 h 494"/>
              <a:gd name="T34" fmla="*/ 2147483647 w 599"/>
              <a:gd name="T35" fmla="*/ 2147483647 h 494"/>
              <a:gd name="T36" fmla="*/ 2147483647 w 599"/>
              <a:gd name="T37" fmla="*/ 2147483647 h 494"/>
              <a:gd name="T38" fmla="*/ 2147483647 w 599"/>
              <a:gd name="T39" fmla="*/ 2147483647 h 494"/>
              <a:gd name="T40" fmla="*/ 2147483647 w 599"/>
              <a:gd name="T41" fmla="*/ 2147483647 h 494"/>
              <a:gd name="T42" fmla="*/ 2147483647 w 599"/>
              <a:gd name="T43" fmla="*/ 2147483647 h 494"/>
              <a:gd name="T44" fmla="*/ 2147483647 w 599"/>
              <a:gd name="T45" fmla="*/ 2147483647 h 494"/>
              <a:gd name="T46" fmla="*/ 2147483647 w 599"/>
              <a:gd name="T47" fmla="*/ 2147483647 h 494"/>
              <a:gd name="T48" fmla="*/ 2147483647 w 599"/>
              <a:gd name="T49" fmla="*/ 2147483647 h 494"/>
              <a:gd name="T50" fmla="*/ 2147483647 w 599"/>
              <a:gd name="T51" fmla="*/ 2147483647 h 494"/>
              <a:gd name="T52" fmla="*/ 2147483647 w 599"/>
              <a:gd name="T53" fmla="*/ 2147483647 h 494"/>
              <a:gd name="T54" fmla="*/ 2147483647 w 599"/>
              <a:gd name="T55" fmla="*/ 2147483647 h 494"/>
              <a:gd name="T56" fmla="*/ 2147483647 w 599"/>
              <a:gd name="T57" fmla="*/ 2147483647 h 494"/>
              <a:gd name="T58" fmla="*/ 2147483647 w 599"/>
              <a:gd name="T59" fmla="*/ 2147483647 h 494"/>
              <a:gd name="T60" fmla="*/ 2147483647 w 599"/>
              <a:gd name="T61" fmla="*/ 2147483647 h 494"/>
              <a:gd name="T62" fmla="*/ 2147483647 w 599"/>
              <a:gd name="T63" fmla="*/ 2147483647 h 494"/>
              <a:gd name="T64" fmla="*/ 2147483647 w 599"/>
              <a:gd name="T65" fmla="*/ 2147483647 h 494"/>
              <a:gd name="T66" fmla="*/ 2147483647 w 599"/>
              <a:gd name="T67" fmla="*/ 2147483647 h 494"/>
              <a:gd name="T68" fmla="*/ 2147483647 w 599"/>
              <a:gd name="T69" fmla="*/ 2147483647 h 494"/>
              <a:gd name="T70" fmla="*/ 2147483647 w 599"/>
              <a:gd name="T71" fmla="*/ 2147483647 h 494"/>
              <a:gd name="T72" fmla="*/ 2147483647 w 599"/>
              <a:gd name="T73" fmla="*/ 2147483647 h 494"/>
              <a:gd name="T74" fmla="*/ 2147483647 w 599"/>
              <a:gd name="T75" fmla="*/ 2147483647 h 494"/>
              <a:gd name="T76" fmla="*/ 2147483647 w 599"/>
              <a:gd name="T77" fmla="*/ 2147483647 h 494"/>
              <a:gd name="T78" fmla="*/ 2147483647 w 599"/>
              <a:gd name="T79" fmla="*/ 2147483647 h 494"/>
              <a:gd name="T80" fmla="*/ 2147483647 w 599"/>
              <a:gd name="T81" fmla="*/ 2147483647 h 494"/>
              <a:gd name="T82" fmla="*/ 2147483647 w 599"/>
              <a:gd name="T83" fmla="*/ 2147483647 h 494"/>
              <a:gd name="T84" fmla="*/ 2147483647 w 599"/>
              <a:gd name="T85" fmla="*/ 2147483647 h 494"/>
              <a:gd name="T86" fmla="*/ 2147483647 w 599"/>
              <a:gd name="T87" fmla="*/ 2147483647 h 494"/>
              <a:gd name="T88" fmla="*/ 2147483647 w 599"/>
              <a:gd name="T89" fmla="*/ 2147483647 h 494"/>
              <a:gd name="T90" fmla="*/ 2147483647 w 599"/>
              <a:gd name="T91" fmla="*/ 2147483647 h 49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599"/>
              <a:gd name="T139" fmla="*/ 0 h 494"/>
              <a:gd name="T140" fmla="*/ 599 w 599"/>
              <a:gd name="T141" fmla="*/ 494 h 49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599" h="494">
                <a:moveTo>
                  <a:pt x="0" y="425"/>
                </a:moveTo>
                <a:cubicBezTo>
                  <a:pt x="11" y="427"/>
                  <a:pt x="10" y="434"/>
                  <a:pt x="18" y="440"/>
                </a:cubicBezTo>
                <a:cubicBezTo>
                  <a:pt x="28" y="424"/>
                  <a:pt x="33" y="428"/>
                  <a:pt x="56" y="425"/>
                </a:cubicBezTo>
                <a:cubicBezTo>
                  <a:pt x="60" y="420"/>
                  <a:pt x="61" y="417"/>
                  <a:pt x="66" y="414"/>
                </a:cubicBezTo>
                <a:cubicBezTo>
                  <a:pt x="71" y="415"/>
                  <a:pt x="76" y="414"/>
                  <a:pt x="80" y="416"/>
                </a:cubicBezTo>
                <a:cubicBezTo>
                  <a:pt x="92" y="422"/>
                  <a:pt x="71" y="421"/>
                  <a:pt x="84" y="426"/>
                </a:cubicBezTo>
                <a:cubicBezTo>
                  <a:pt x="90" y="428"/>
                  <a:pt x="97" y="428"/>
                  <a:pt x="104" y="429"/>
                </a:cubicBezTo>
                <a:cubicBezTo>
                  <a:pt x="117" y="436"/>
                  <a:pt x="113" y="416"/>
                  <a:pt x="116" y="408"/>
                </a:cubicBezTo>
                <a:cubicBezTo>
                  <a:pt x="120" y="414"/>
                  <a:pt x="124" y="420"/>
                  <a:pt x="128" y="426"/>
                </a:cubicBezTo>
                <a:cubicBezTo>
                  <a:pt x="126" y="431"/>
                  <a:pt x="123" y="433"/>
                  <a:pt x="120" y="438"/>
                </a:cubicBezTo>
                <a:cubicBezTo>
                  <a:pt x="118" y="451"/>
                  <a:pt x="125" y="447"/>
                  <a:pt x="134" y="453"/>
                </a:cubicBezTo>
                <a:cubicBezTo>
                  <a:pt x="131" y="461"/>
                  <a:pt x="130" y="460"/>
                  <a:pt x="123" y="464"/>
                </a:cubicBezTo>
                <a:cubicBezTo>
                  <a:pt x="122" y="474"/>
                  <a:pt x="114" y="476"/>
                  <a:pt x="123" y="479"/>
                </a:cubicBezTo>
                <a:cubicBezTo>
                  <a:pt x="127" y="494"/>
                  <a:pt x="144" y="478"/>
                  <a:pt x="158" y="476"/>
                </a:cubicBezTo>
                <a:cubicBezTo>
                  <a:pt x="162" y="471"/>
                  <a:pt x="163" y="468"/>
                  <a:pt x="168" y="465"/>
                </a:cubicBezTo>
                <a:cubicBezTo>
                  <a:pt x="176" y="468"/>
                  <a:pt x="174" y="463"/>
                  <a:pt x="180" y="459"/>
                </a:cubicBezTo>
                <a:cubicBezTo>
                  <a:pt x="187" y="461"/>
                  <a:pt x="191" y="464"/>
                  <a:pt x="198" y="465"/>
                </a:cubicBezTo>
                <a:cubicBezTo>
                  <a:pt x="205" y="469"/>
                  <a:pt x="207" y="474"/>
                  <a:pt x="213" y="479"/>
                </a:cubicBezTo>
                <a:cubicBezTo>
                  <a:pt x="222" y="474"/>
                  <a:pt x="219" y="466"/>
                  <a:pt x="231" y="462"/>
                </a:cubicBezTo>
                <a:cubicBezTo>
                  <a:pt x="239" y="456"/>
                  <a:pt x="240" y="456"/>
                  <a:pt x="251" y="455"/>
                </a:cubicBezTo>
                <a:cubicBezTo>
                  <a:pt x="252" y="448"/>
                  <a:pt x="256" y="447"/>
                  <a:pt x="263" y="446"/>
                </a:cubicBezTo>
                <a:cubicBezTo>
                  <a:pt x="271" y="442"/>
                  <a:pt x="267" y="437"/>
                  <a:pt x="261" y="434"/>
                </a:cubicBezTo>
                <a:cubicBezTo>
                  <a:pt x="259" y="426"/>
                  <a:pt x="267" y="425"/>
                  <a:pt x="273" y="420"/>
                </a:cubicBezTo>
                <a:cubicBezTo>
                  <a:pt x="281" y="428"/>
                  <a:pt x="287" y="432"/>
                  <a:pt x="296" y="438"/>
                </a:cubicBezTo>
                <a:cubicBezTo>
                  <a:pt x="297" y="443"/>
                  <a:pt x="306" y="450"/>
                  <a:pt x="306" y="450"/>
                </a:cubicBezTo>
                <a:cubicBezTo>
                  <a:pt x="312" y="465"/>
                  <a:pt x="326" y="450"/>
                  <a:pt x="333" y="444"/>
                </a:cubicBezTo>
                <a:cubicBezTo>
                  <a:pt x="341" y="447"/>
                  <a:pt x="341" y="450"/>
                  <a:pt x="342" y="458"/>
                </a:cubicBezTo>
                <a:cubicBezTo>
                  <a:pt x="333" y="459"/>
                  <a:pt x="336" y="463"/>
                  <a:pt x="333" y="470"/>
                </a:cubicBezTo>
                <a:cubicBezTo>
                  <a:pt x="338" y="481"/>
                  <a:pt x="342" y="476"/>
                  <a:pt x="350" y="471"/>
                </a:cubicBezTo>
                <a:cubicBezTo>
                  <a:pt x="361" y="472"/>
                  <a:pt x="374" y="477"/>
                  <a:pt x="381" y="467"/>
                </a:cubicBezTo>
                <a:cubicBezTo>
                  <a:pt x="383" y="458"/>
                  <a:pt x="383" y="457"/>
                  <a:pt x="392" y="455"/>
                </a:cubicBezTo>
                <a:cubicBezTo>
                  <a:pt x="393" y="449"/>
                  <a:pt x="395" y="442"/>
                  <a:pt x="399" y="437"/>
                </a:cubicBezTo>
                <a:cubicBezTo>
                  <a:pt x="396" y="453"/>
                  <a:pt x="393" y="463"/>
                  <a:pt x="413" y="465"/>
                </a:cubicBezTo>
                <a:cubicBezTo>
                  <a:pt x="426" y="464"/>
                  <a:pt x="424" y="455"/>
                  <a:pt x="431" y="444"/>
                </a:cubicBezTo>
                <a:cubicBezTo>
                  <a:pt x="432" y="440"/>
                  <a:pt x="434" y="436"/>
                  <a:pt x="434" y="432"/>
                </a:cubicBezTo>
                <a:cubicBezTo>
                  <a:pt x="434" y="420"/>
                  <a:pt x="426" y="420"/>
                  <a:pt x="441" y="425"/>
                </a:cubicBezTo>
                <a:cubicBezTo>
                  <a:pt x="449" y="412"/>
                  <a:pt x="456" y="410"/>
                  <a:pt x="467" y="401"/>
                </a:cubicBezTo>
                <a:cubicBezTo>
                  <a:pt x="468" y="394"/>
                  <a:pt x="472" y="389"/>
                  <a:pt x="476" y="383"/>
                </a:cubicBezTo>
                <a:cubicBezTo>
                  <a:pt x="478" y="373"/>
                  <a:pt x="499" y="366"/>
                  <a:pt x="506" y="356"/>
                </a:cubicBezTo>
                <a:cubicBezTo>
                  <a:pt x="508" y="346"/>
                  <a:pt x="515" y="343"/>
                  <a:pt x="525" y="341"/>
                </a:cubicBezTo>
                <a:cubicBezTo>
                  <a:pt x="531" y="337"/>
                  <a:pt x="533" y="330"/>
                  <a:pt x="537" y="324"/>
                </a:cubicBezTo>
                <a:cubicBezTo>
                  <a:pt x="535" y="314"/>
                  <a:pt x="533" y="310"/>
                  <a:pt x="545" y="308"/>
                </a:cubicBezTo>
                <a:cubicBezTo>
                  <a:pt x="553" y="294"/>
                  <a:pt x="546" y="308"/>
                  <a:pt x="549" y="275"/>
                </a:cubicBezTo>
                <a:cubicBezTo>
                  <a:pt x="550" y="258"/>
                  <a:pt x="572" y="245"/>
                  <a:pt x="587" y="242"/>
                </a:cubicBezTo>
                <a:cubicBezTo>
                  <a:pt x="598" y="236"/>
                  <a:pt x="599" y="228"/>
                  <a:pt x="588" y="221"/>
                </a:cubicBezTo>
                <a:cubicBezTo>
                  <a:pt x="587" y="207"/>
                  <a:pt x="586" y="212"/>
                  <a:pt x="579" y="203"/>
                </a:cubicBezTo>
                <a:cubicBezTo>
                  <a:pt x="577" y="192"/>
                  <a:pt x="569" y="195"/>
                  <a:pt x="558" y="194"/>
                </a:cubicBezTo>
                <a:cubicBezTo>
                  <a:pt x="553" y="186"/>
                  <a:pt x="549" y="177"/>
                  <a:pt x="540" y="173"/>
                </a:cubicBezTo>
                <a:cubicBezTo>
                  <a:pt x="538" y="161"/>
                  <a:pt x="548" y="147"/>
                  <a:pt x="531" y="141"/>
                </a:cubicBezTo>
                <a:cubicBezTo>
                  <a:pt x="529" y="128"/>
                  <a:pt x="538" y="110"/>
                  <a:pt x="522" y="107"/>
                </a:cubicBezTo>
                <a:cubicBezTo>
                  <a:pt x="508" y="114"/>
                  <a:pt x="513" y="110"/>
                  <a:pt x="506" y="117"/>
                </a:cubicBezTo>
                <a:cubicBezTo>
                  <a:pt x="493" y="115"/>
                  <a:pt x="503" y="105"/>
                  <a:pt x="495" y="101"/>
                </a:cubicBezTo>
                <a:cubicBezTo>
                  <a:pt x="492" y="99"/>
                  <a:pt x="488" y="100"/>
                  <a:pt x="485" y="99"/>
                </a:cubicBezTo>
                <a:cubicBezTo>
                  <a:pt x="486" y="90"/>
                  <a:pt x="483" y="91"/>
                  <a:pt x="476" y="86"/>
                </a:cubicBezTo>
                <a:cubicBezTo>
                  <a:pt x="472" y="77"/>
                  <a:pt x="477" y="77"/>
                  <a:pt x="486" y="75"/>
                </a:cubicBezTo>
                <a:cubicBezTo>
                  <a:pt x="489" y="69"/>
                  <a:pt x="487" y="66"/>
                  <a:pt x="494" y="65"/>
                </a:cubicBezTo>
                <a:cubicBezTo>
                  <a:pt x="519" y="66"/>
                  <a:pt x="508" y="70"/>
                  <a:pt x="515" y="56"/>
                </a:cubicBezTo>
                <a:cubicBezTo>
                  <a:pt x="516" y="48"/>
                  <a:pt x="518" y="45"/>
                  <a:pt x="513" y="39"/>
                </a:cubicBezTo>
                <a:cubicBezTo>
                  <a:pt x="510" y="36"/>
                  <a:pt x="504" y="30"/>
                  <a:pt x="504" y="30"/>
                </a:cubicBezTo>
                <a:cubicBezTo>
                  <a:pt x="501" y="15"/>
                  <a:pt x="503" y="8"/>
                  <a:pt x="489" y="5"/>
                </a:cubicBezTo>
                <a:cubicBezTo>
                  <a:pt x="478" y="0"/>
                  <a:pt x="480" y="11"/>
                  <a:pt x="473" y="14"/>
                </a:cubicBezTo>
                <a:cubicBezTo>
                  <a:pt x="468" y="16"/>
                  <a:pt x="458" y="17"/>
                  <a:pt x="458" y="17"/>
                </a:cubicBezTo>
                <a:cubicBezTo>
                  <a:pt x="452" y="30"/>
                  <a:pt x="457" y="26"/>
                  <a:pt x="444" y="29"/>
                </a:cubicBezTo>
                <a:cubicBezTo>
                  <a:pt x="435" y="41"/>
                  <a:pt x="412" y="33"/>
                  <a:pt x="399" y="32"/>
                </a:cubicBezTo>
                <a:cubicBezTo>
                  <a:pt x="395" y="26"/>
                  <a:pt x="398" y="22"/>
                  <a:pt x="390" y="20"/>
                </a:cubicBezTo>
                <a:cubicBezTo>
                  <a:pt x="378" y="21"/>
                  <a:pt x="369" y="20"/>
                  <a:pt x="359" y="27"/>
                </a:cubicBezTo>
                <a:cubicBezTo>
                  <a:pt x="359" y="27"/>
                  <a:pt x="336" y="53"/>
                  <a:pt x="335" y="54"/>
                </a:cubicBezTo>
                <a:cubicBezTo>
                  <a:pt x="331" y="57"/>
                  <a:pt x="322" y="57"/>
                  <a:pt x="318" y="57"/>
                </a:cubicBezTo>
                <a:cubicBezTo>
                  <a:pt x="306" y="66"/>
                  <a:pt x="300" y="65"/>
                  <a:pt x="284" y="66"/>
                </a:cubicBezTo>
                <a:cubicBezTo>
                  <a:pt x="281" y="74"/>
                  <a:pt x="288" y="72"/>
                  <a:pt x="296" y="74"/>
                </a:cubicBezTo>
                <a:cubicBezTo>
                  <a:pt x="300" y="77"/>
                  <a:pt x="302" y="81"/>
                  <a:pt x="306" y="84"/>
                </a:cubicBezTo>
                <a:cubicBezTo>
                  <a:pt x="313" y="102"/>
                  <a:pt x="314" y="121"/>
                  <a:pt x="293" y="125"/>
                </a:cubicBezTo>
                <a:cubicBezTo>
                  <a:pt x="287" y="133"/>
                  <a:pt x="290" y="157"/>
                  <a:pt x="278" y="158"/>
                </a:cubicBezTo>
                <a:cubicBezTo>
                  <a:pt x="268" y="159"/>
                  <a:pt x="258" y="159"/>
                  <a:pt x="248" y="159"/>
                </a:cubicBezTo>
                <a:cubicBezTo>
                  <a:pt x="244" y="166"/>
                  <a:pt x="233" y="170"/>
                  <a:pt x="225" y="171"/>
                </a:cubicBezTo>
                <a:cubicBezTo>
                  <a:pt x="201" y="183"/>
                  <a:pt x="171" y="175"/>
                  <a:pt x="144" y="176"/>
                </a:cubicBezTo>
                <a:cubicBezTo>
                  <a:pt x="143" y="180"/>
                  <a:pt x="147" y="184"/>
                  <a:pt x="146" y="188"/>
                </a:cubicBezTo>
                <a:cubicBezTo>
                  <a:pt x="146" y="189"/>
                  <a:pt x="131" y="192"/>
                  <a:pt x="129" y="192"/>
                </a:cubicBezTo>
                <a:cubicBezTo>
                  <a:pt x="119" y="197"/>
                  <a:pt x="109" y="200"/>
                  <a:pt x="99" y="206"/>
                </a:cubicBezTo>
                <a:cubicBezTo>
                  <a:pt x="95" y="211"/>
                  <a:pt x="97" y="216"/>
                  <a:pt x="93" y="221"/>
                </a:cubicBezTo>
                <a:cubicBezTo>
                  <a:pt x="89" y="226"/>
                  <a:pt x="80" y="231"/>
                  <a:pt x="75" y="234"/>
                </a:cubicBezTo>
                <a:cubicBezTo>
                  <a:pt x="70" y="242"/>
                  <a:pt x="63" y="253"/>
                  <a:pt x="54" y="255"/>
                </a:cubicBezTo>
                <a:cubicBezTo>
                  <a:pt x="50" y="261"/>
                  <a:pt x="49" y="263"/>
                  <a:pt x="42" y="264"/>
                </a:cubicBezTo>
                <a:cubicBezTo>
                  <a:pt x="33" y="270"/>
                  <a:pt x="33" y="270"/>
                  <a:pt x="21" y="269"/>
                </a:cubicBezTo>
                <a:cubicBezTo>
                  <a:pt x="4" y="261"/>
                  <a:pt x="12" y="276"/>
                  <a:pt x="20" y="282"/>
                </a:cubicBezTo>
                <a:cubicBezTo>
                  <a:pt x="17" y="293"/>
                  <a:pt x="15" y="307"/>
                  <a:pt x="29" y="309"/>
                </a:cubicBezTo>
                <a:cubicBezTo>
                  <a:pt x="35" y="319"/>
                  <a:pt x="31" y="327"/>
                  <a:pt x="29" y="338"/>
                </a:cubicBezTo>
                <a:cubicBezTo>
                  <a:pt x="30" y="352"/>
                  <a:pt x="31" y="360"/>
                  <a:pt x="38" y="371"/>
                </a:cubicBezTo>
                <a:cubicBezTo>
                  <a:pt x="39" y="377"/>
                  <a:pt x="42" y="380"/>
                  <a:pt x="44" y="386"/>
                </a:cubicBezTo>
                <a:cubicBezTo>
                  <a:pt x="42" y="400"/>
                  <a:pt x="40" y="403"/>
                  <a:pt x="27" y="405"/>
                </a:cubicBezTo>
                <a:cubicBezTo>
                  <a:pt x="23" y="408"/>
                  <a:pt x="18" y="411"/>
                  <a:pt x="14" y="414"/>
                </a:cubicBezTo>
                <a:cubicBezTo>
                  <a:pt x="8" y="426"/>
                  <a:pt x="15" y="415"/>
                  <a:pt x="3" y="422"/>
                </a:cubicBezTo>
                <a:cubicBezTo>
                  <a:pt x="0" y="424"/>
                  <a:pt x="0" y="428"/>
                  <a:pt x="0" y="42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0" name="Freeform 60"/>
          <p:cNvSpPr>
            <a:spLocks/>
          </p:cNvSpPr>
          <p:nvPr/>
        </p:nvSpPr>
        <p:spPr bwMode="auto">
          <a:xfrm>
            <a:off x="3927475" y="3141663"/>
            <a:ext cx="381000" cy="492125"/>
          </a:xfrm>
          <a:custGeom>
            <a:avLst/>
            <a:gdLst>
              <a:gd name="T0" fmla="*/ 2147483647 w 260"/>
              <a:gd name="T1" fmla="*/ 0 h 310"/>
              <a:gd name="T2" fmla="*/ 2147483647 w 260"/>
              <a:gd name="T3" fmla="*/ 2147483647 h 310"/>
              <a:gd name="T4" fmla="*/ 2147483647 w 260"/>
              <a:gd name="T5" fmla="*/ 2147483647 h 310"/>
              <a:gd name="T6" fmla="*/ 2147483647 w 260"/>
              <a:gd name="T7" fmla="*/ 2147483647 h 310"/>
              <a:gd name="T8" fmla="*/ 2147483647 w 260"/>
              <a:gd name="T9" fmla="*/ 2147483647 h 310"/>
              <a:gd name="T10" fmla="*/ 2147483647 w 260"/>
              <a:gd name="T11" fmla="*/ 2147483647 h 310"/>
              <a:gd name="T12" fmla="*/ 2147483647 w 260"/>
              <a:gd name="T13" fmla="*/ 2147483647 h 310"/>
              <a:gd name="T14" fmla="*/ 2147483647 w 260"/>
              <a:gd name="T15" fmla="*/ 2147483647 h 310"/>
              <a:gd name="T16" fmla="*/ 2147483647 w 260"/>
              <a:gd name="T17" fmla="*/ 2147483647 h 310"/>
              <a:gd name="T18" fmla="*/ 2147483647 w 260"/>
              <a:gd name="T19" fmla="*/ 2147483647 h 310"/>
              <a:gd name="T20" fmla="*/ 2147483647 w 260"/>
              <a:gd name="T21" fmla="*/ 2147483647 h 310"/>
              <a:gd name="T22" fmla="*/ 2147483647 w 260"/>
              <a:gd name="T23" fmla="*/ 2147483647 h 310"/>
              <a:gd name="T24" fmla="*/ 2147483647 w 260"/>
              <a:gd name="T25" fmla="*/ 2147483647 h 310"/>
              <a:gd name="T26" fmla="*/ 2147483647 w 260"/>
              <a:gd name="T27" fmla="*/ 2147483647 h 310"/>
              <a:gd name="T28" fmla="*/ 2147483647 w 260"/>
              <a:gd name="T29" fmla="*/ 2147483647 h 310"/>
              <a:gd name="T30" fmla="*/ 2147483647 w 260"/>
              <a:gd name="T31" fmla="*/ 2147483647 h 310"/>
              <a:gd name="T32" fmla="*/ 2147483647 w 260"/>
              <a:gd name="T33" fmla="*/ 2147483647 h 310"/>
              <a:gd name="T34" fmla="*/ 2147483647 w 260"/>
              <a:gd name="T35" fmla="*/ 2147483647 h 310"/>
              <a:gd name="T36" fmla="*/ 2147483647 w 260"/>
              <a:gd name="T37" fmla="*/ 2147483647 h 310"/>
              <a:gd name="T38" fmla="*/ 2147483647 w 260"/>
              <a:gd name="T39" fmla="*/ 2147483647 h 310"/>
              <a:gd name="T40" fmla="*/ 2147483647 w 260"/>
              <a:gd name="T41" fmla="*/ 2147483647 h 310"/>
              <a:gd name="T42" fmla="*/ 2147483647 w 260"/>
              <a:gd name="T43" fmla="*/ 2147483647 h 310"/>
              <a:gd name="T44" fmla="*/ 2147483647 w 260"/>
              <a:gd name="T45" fmla="*/ 2147483647 h 310"/>
              <a:gd name="T46" fmla="*/ 2147483647 w 260"/>
              <a:gd name="T47" fmla="*/ 2147483647 h 310"/>
              <a:gd name="T48" fmla="*/ 2147483647 w 260"/>
              <a:gd name="T49" fmla="*/ 2147483647 h 310"/>
              <a:gd name="T50" fmla="*/ 2147483647 w 260"/>
              <a:gd name="T51" fmla="*/ 2147483647 h 310"/>
              <a:gd name="T52" fmla="*/ 2147483647 w 260"/>
              <a:gd name="T53" fmla="*/ 2147483647 h 310"/>
              <a:gd name="T54" fmla="*/ 2147483647 w 260"/>
              <a:gd name="T55" fmla="*/ 2147483647 h 310"/>
              <a:gd name="T56" fmla="*/ 2147483647 w 260"/>
              <a:gd name="T57" fmla="*/ 2147483647 h 310"/>
              <a:gd name="T58" fmla="*/ 2147483647 w 260"/>
              <a:gd name="T59" fmla="*/ 2147483647 h 310"/>
              <a:gd name="T60" fmla="*/ 2147483647 w 260"/>
              <a:gd name="T61" fmla="*/ 2147483647 h 310"/>
              <a:gd name="T62" fmla="*/ 2147483647 w 260"/>
              <a:gd name="T63" fmla="*/ 2147483647 h 310"/>
              <a:gd name="T64" fmla="*/ 2147483647 w 260"/>
              <a:gd name="T65" fmla="*/ 2147483647 h 310"/>
              <a:gd name="T66" fmla="*/ 2147483647 w 260"/>
              <a:gd name="T67" fmla="*/ 2147483647 h 310"/>
              <a:gd name="T68" fmla="*/ 2147483647 w 260"/>
              <a:gd name="T69" fmla="*/ 2147483647 h 310"/>
              <a:gd name="T70" fmla="*/ 2147483647 w 260"/>
              <a:gd name="T71" fmla="*/ 2147483647 h 310"/>
              <a:gd name="T72" fmla="*/ 2147483647 w 260"/>
              <a:gd name="T73" fmla="*/ 2147483647 h 310"/>
              <a:gd name="T74" fmla="*/ 2147483647 w 260"/>
              <a:gd name="T75" fmla="*/ 2147483647 h 310"/>
              <a:gd name="T76" fmla="*/ 2147483647 w 260"/>
              <a:gd name="T77" fmla="*/ 2147483647 h 310"/>
              <a:gd name="T78" fmla="*/ 2147483647 w 260"/>
              <a:gd name="T79" fmla="*/ 2147483647 h 310"/>
              <a:gd name="T80" fmla="*/ 2147483647 w 260"/>
              <a:gd name="T81" fmla="*/ 2147483647 h 310"/>
              <a:gd name="T82" fmla="*/ 2147483647 w 260"/>
              <a:gd name="T83" fmla="*/ 2147483647 h 310"/>
              <a:gd name="T84" fmla="*/ 2147483647 w 260"/>
              <a:gd name="T85" fmla="*/ 2147483647 h 310"/>
              <a:gd name="T86" fmla="*/ 2147483647 w 260"/>
              <a:gd name="T87" fmla="*/ 0 h 31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260"/>
              <a:gd name="T133" fmla="*/ 0 h 310"/>
              <a:gd name="T134" fmla="*/ 260 w 260"/>
              <a:gd name="T135" fmla="*/ 310 h 31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260" h="310">
                <a:moveTo>
                  <a:pt x="161" y="0"/>
                </a:moveTo>
                <a:cubicBezTo>
                  <a:pt x="152" y="5"/>
                  <a:pt x="144" y="7"/>
                  <a:pt x="136" y="13"/>
                </a:cubicBezTo>
                <a:cubicBezTo>
                  <a:pt x="132" y="19"/>
                  <a:pt x="131" y="25"/>
                  <a:pt x="128" y="31"/>
                </a:cubicBezTo>
                <a:cubicBezTo>
                  <a:pt x="126" y="39"/>
                  <a:pt x="127" y="46"/>
                  <a:pt x="130" y="54"/>
                </a:cubicBezTo>
                <a:cubicBezTo>
                  <a:pt x="131" y="62"/>
                  <a:pt x="129" y="62"/>
                  <a:pt x="122" y="66"/>
                </a:cubicBezTo>
                <a:cubicBezTo>
                  <a:pt x="119" y="81"/>
                  <a:pt x="112" y="97"/>
                  <a:pt x="95" y="100"/>
                </a:cubicBezTo>
                <a:cubicBezTo>
                  <a:pt x="83" y="109"/>
                  <a:pt x="74" y="121"/>
                  <a:pt x="62" y="130"/>
                </a:cubicBezTo>
                <a:cubicBezTo>
                  <a:pt x="55" y="141"/>
                  <a:pt x="50" y="153"/>
                  <a:pt x="38" y="160"/>
                </a:cubicBezTo>
                <a:cubicBezTo>
                  <a:pt x="31" y="169"/>
                  <a:pt x="29" y="176"/>
                  <a:pt x="17" y="178"/>
                </a:cubicBezTo>
                <a:cubicBezTo>
                  <a:pt x="10" y="183"/>
                  <a:pt x="9" y="204"/>
                  <a:pt x="2" y="216"/>
                </a:cubicBezTo>
                <a:cubicBezTo>
                  <a:pt x="0" y="226"/>
                  <a:pt x="5" y="225"/>
                  <a:pt x="14" y="226"/>
                </a:cubicBezTo>
                <a:cubicBezTo>
                  <a:pt x="17" y="233"/>
                  <a:pt x="18" y="235"/>
                  <a:pt x="25" y="232"/>
                </a:cubicBezTo>
                <a:cubicBezTo>
                  <a:pt x="26" y="225"/>
                  <a:pt x="28" y="222"/>
                  <a:pt x="31" y="216"/>
                </a:cubicBezTo>
                <a:cubicBezTo>
                  <a:pt x="34" y="200"/>
                  <a:pt x="33" y="197"/>
                  <a:pt x="35" y="207"/>
                </a:cubicBezTo>
                <a:cubicBezTo>
                  <a:pt x="32" y="211"/>
                  <a:pt x="31" y="215"/>
                  <a:pt x="29" y="220"/>
                </a:cubicBezTo>
                <a:cubicBezTo>
                  <a:pt x="27" y="229"/>
                  <a:pt x="21" y="242"/>
                  <a:pt x="34" y="244"/>
                </a:cubicBezTo>
                <a:cubicBezTo>
                  <a:pt x="39" y="253"/>
                  <a:pt x="39" y="261"/>
                  <a:pt x="35" y="270"/>
                </a:cubicBezTo>
                <a:cubicBezTo>
                  <a:pt x="34" y="284"/>
                  <a:pt x="33" y="295"/>
                  <a:pt x="35" y="310"/>
                </a:cubicBezTo>
                <a:cubicBezTo>
                  <a:pt x="50" y="309"/>
                  <a:pt x="55" y="303"/>
                  <a:pt x="70" y="301"/>
                </a:cubicBezTo>
                <a:cubicBezTo>
                  <a:pt x="76" y="293"/>
                  <a:pt x="82" y="292"/>
                  <a:pt x="91" y="291"/>
                </a:cubicBezTo>
                <a:cubicBezTo>
                  <a:pt x="104" y="282"/>
                  <a:pt x="104" y="281"/>
                  <a:pt x="122" y="279"/>
                </a:cubicBezTo>
                <a:cubicBezTo>
                  <a:pt x="126" y="272"/>
                  <a:pt x="128" y="271"/>
                  <a:pt x="136" y="270"/>
                </a:cubicBezTo>
                <a:cubicBezTo>
                  <a:pt x="140" y="268"/>
                  <a:pt x="145" y="267"/>
                  <a:pt x="149" y="265"/>
                </a:cubicBezTo>
                <a:cubicBezTo>
                  <a:pt x="155" y="257"/>
                  <a:pt x="166" y="260"/>
                  <a:pt x="175" y="258"/>
                </a:cubicBezTo>
                <a:cubicBezTo>
                  <a:pt x="179" y="252"/>
                  <a:pt x="180" y="250"/>
                  <a:pt x="187" y="249"/>
                </a:cubicBezTo>
                <a:cubicBezTo>
                  <a:pt x="192" y="246"/>
                  <a:pt x="194" y="244"/>
                  <a:pt x="196" y="238"/>
                </a:cubicBezTo>
                <a:cubicBezTo>
                  <a:pt x="197" y="214"/>
                  <a:pt x="197" y="221"/>
                  <a:pt x="212" y="210"/>
                </a:cubicBezTo>
                <a:cubicBezTo>
                  <a:pt x="214" y="204"/>
                  <a:pt x="215" y="198"/>
                  <a:pt x="217" y="192"/>
                </a:cubicBezTo>
                <a:cubicBezTo>
                  <a:pt x="216" y="183"/>
                  <a:pt x="211" y="171"/>
                  <a:pt x="218" y="166"/>
                </a:cubicBezTo>
                <a:cubicBezTo>
                  <a:pt x="223" y="178"/>
                  <a:pt x="224" y="175"/>
                  <a:pt x="238" y="172"/>
                </a:cubicBezTo>
                <a:cubicBezTo>
                  <a:pt x="242" y="164"/>
                  <a:pt x="237" y="159"/>
                  <a:pt x="245" y="153"/>
                </a:cubicBezTo>
                <a:cubicBezTo>
                  <a:pt x="249" y="143"/>
                  <a:pt x="245" y="140"/>
                  <a:pt x="236" y="138"/>
                </a:cubicBezTo>
                <a:cubicBezTo>
                  <a:pt x="229" y="135"/>
                  <a:pt x="210" y="136"/>
                  <a:pt x="224" y="129"/>
                </a:cubicBezTo>
                <a:cubicBezTo>
                  <a:pt x="234" y="131"/>
                  <a:pt x="242" y="136"/>
                  <a:pt x="251" y="135"/>
                </a:cubicBezTo>
                <a:cubicBezTo>
                  <a:pt x="257" y="132"/>
                  <a:pt x="259" y="131"/>
                  <a:pt x="260" y="124"/>
                </a:cubicBezTo>
                <a:cubicBezTo>
                  <a:pt x="257" y="104"/>
                  <a:pt x="250" y="109"/>
                  <a:pt x="227" y="108"/>
                </a:cubicBezTo>
                <a:cubicBezTo>
                  <a:pt x="216" y="100"/>
                  <a:pt x="220" y="100"/>
                  <a:pt x="202" y="99"/>
                </a:cubicBezTo>
                <a:cubicBezTo>
                  <a:pt x="194" y="96"/>
                  <a:pt x="191" y="96"/>
                  <a:pt x="182" y="97"/>
                </a:cubicBezTo>
                <a:cubicBezTo>
                  <a:pt x="161" y="113"/>
                  <a:pt x="178" y="83"/>
                  <a:pt x="170" y="66"/>
                </a:cubicBezTo>
                <a:cubicBezTo>
                  <a:pt x="170" y="58"/>
                  <a:pt x="170" y="51"/>
                  <a:pt x="169" y="43"/>
                </a:cubicBezTo>
                <a:cubicBezTo>
                  <a:pt x="169" y="42"/>
                  <a:pt x="167" y="40"/>
                  <a:pt x="167" y="39"/>
                </a:cubicBezTo>
                <a:cubicBezTo>
                  <a:pt x="165" y="34"/>
                  <a:pt x="161" y="24"/>
                  <a:pt x="161" y="24"/>
                </a:cubicBezTo>
                <a:cubicBezTo>
                  <a:pt x="162" y="19"/>
                  <a:pt x="166" y="15"/>
                  <a:pt x="166" y="10"/>
                </a:cubicBezTo>
                <a:cubicBezTo>
                  <a:pt x="166" y="5"/>
                  <a:pt x="160" y="1"/>
                  <a:pt x="161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1" name="Freeform 61"/>
          <p:cNvSpPr>
            <a:spLocks/>
          </p:cNvSpPr>
          <p:nvPr/>
        </p:nvSpPr>
        <p:spPr bwMode="auto">
          <a:xfrm>
            <a:off x="3836988" y="2106613"/>
            <a:ext cx="919162" cy="1216025"/>
          </a:xfrm>
          <a:custGeom>
            <a:avLst/>
            <a:gdLst>
              <a:gd name="T0" fmla="*/ 2147483647 w 628"/>
              <a:gd name="T1" fmla="*/ 2147483647 h 766"/>
              <a:gd name="T2" fmla="*/ 2147483647 w 628"/>
              <a:gd name="T3" fmla="*/ 2147483647 h 766"/>
              <a:gd name="T4" fmla="*/ 2147483647 w 628"/>
              <a:gd name="T5" fmla="*/ 2147483647 h 766"/>
              <a:gd name="T6" fmla="*/ 2147483647 w 628"/>
              <a:gd name="T7" fmla="*/ 2147483647 h 766"/>
              <a:gd name="T8" fmla="*/ 2147483647 w 628"/>
              <a:gd name="T9" fmla="*/ 2147483647 h 766"/>
              <a:gd name="T10" fmla="*/ 2147483647 w 628"/>
              <a:gd name="T11" fmla="*/ 2147483647 h 766"/>
              <a:gd name="T12" fmla="*/ 2147483647 w 628"/>
              <a:gd name="T13" fmla="*/ 2147483647 h 766"/>
              <a:gd name="T14" fmla="*/ 2147483647 w 628"/>
              <a:gd name="T15" fmla="*/ 2147483647 h 766"/>
              <a:gd name="T16" fmla="*/ 2147483647 w 628"/>
              <a:gd name="T17" fmla="*/ 2147483647 h 766"/>
              <a:gd name="T18" fmla="*/ 2147483647 w 628"/>
              <a:gd name="T19" fmla="*/ 2147483647 h 766"/>
              <a:gd name="T20" fmla="*/ 2147483647 w 628"/>
              <a:gd name="T21" fmla="*/ 2147483647 h 766"/>
              <a:gd name="T22" fmla="*/ 2147483647 w 628"/>
              <a:gd name="T23" fmla="*/ 2147483647 h 766"/>
              <a:gd name="T24" fmla="*/ 2147483647 w 628"/>
              <a:gd name="T25" fmla="*/ 2147483647 h 766"/>
              <a:gd name="T26" fmla="*/ 2147483647 w 628"/>
              <a:gd name="T27" fmla="*/ 2147483647 h 766"/>
              <a:gd name="T28" fmla="*/ 2147483647 w 628"/>
              <a:gd name="T29" fmla="*/ 2147483647 h 766"/>
              <a:gd name="T30" fmla="*/ 2147483647 w 628"/>
              <a:gd name="T31" fmla="*/ 2147483647 h 766"/>
              <a:gd name="T32" fmla="*/ 2147483647 w 628"/>
              <a:gd name="T33" fmla="*/ 2147483647 h 766"/>
              <a:gd name="T34" fmla="*/ 2147483647 w 628"/>
              <a:gd name="T35" fmla="*/ 2147483647 h 766"/>
              <a:gd name="T36" fmla="*/ 2147483647 w 628"/>
              <a:gd name="T37" fmla="*/ 2147483647 h 766"/>
              <a:gd name="T38" fmla="*/ 2147483647 w 628"/>
              <a:gd name="T39" fmla="*/ 2147483647 h 766"/>
              <a:gd name="T40" fmla="*/ 2147483647 w 628"/>
              <a:gd name="T41" fmla="*/ 2147483647 h 766"/>
              <a:gd name="T42" fmla="*/ 2147483647 w 628"/>
              <a:gd name="T43" fmla="*/ 2147483647 h 766"/>
              <a:gd name="T44" fmla="*/ 2147483647 w 628"/>
              <a:gd name="T45" fmla="*/ 2147483647 h 766"/>
              <a:gd name="T46" fmla="*/ 2147483647 w 628"/>
              <a:gd name="T47" fmla="*/ 2147483647 h 766"/>
              <a:gd name="T48" fmla="*/ 2147483647 w 628"/>
              <a:gd name="T49" fmla="*/ 2147483647 h 766"/>
              <a:gd name="T50" fmla="*/ 2147483647 w 628"/>
              <a:gd name="T51" fmla="*/ 2147483647 h 766"/>
              <a:gd name="T52" fmla="*/ 2147483647 w 628"/>
              <a:gd name="T53" fmla="*/ 2147483647 h 766"/>
              <a:gd name="T54" fmla="*/ 2147483647 w 628"/>
              <a:gd name="T55" fmla="*/ 2147483647 h 766"/>
              <a:gd name="T56" fmla="*/ 2147483647 w 628"/>
              <a:gd name="T57" fmla="*/ 2147483647 h 766"/>
              <a:gd name="T58" fmla="*/ 2147483647 w 628"/>
              <a:gd name="T59" fmla="*/ 2147483647 h 766"/>
              <a:gd name="T60" fmla="*/ 2147483647 w 628"/>
              <a:gd name="T61" fmla="*/ 2147483647 h 766"/>
              <a:gd name="T62" fmla="*/ 2147483647 w 628"/>
              <a:gd name="T63" fmla="*/ 2147483647 h 766"/>
              <a:gd name="T64" fmla="*/ 2147483647 w 628"/>
              <a:gd name="T65" fmla="*/ 2147483647 h 766"/>
              <a:gd name="T66" fmla="*/ 2147483647 w 628"/>
              <a:gd name="T67" fmla="*/ 2147483647 h 766"/>
              <a:gd name="T68" fmla="*/ 2147483647 w 628"/>
              <a:gd name="T69" fmla="*/ 2147483647 h 766"/>
              <a:gd name="T70" fmla="*/ 2147483647 w 628"/>
              <a:gd name="T71" fmla="*/ 2147483647 h 766"/>
              <a:gd name="T72" fmla="*/ 2147483647 w 628"/>
              <a:gd name="T73" fmla="*/ 2147483647 h 766"/>
              <a:gd name="T74" fmla="*/ 2147483647 w 628"/>
              <a:gd name="T75" fmla="*/ 2147483647 h 766"/>
              <a:gd name="T76" fmla="*/ 2147483647 w 628"/>
              <a:gd name="T77" fmla="*/ 2147483647 h 766"/>
              <a:gd name="T78" fmla="*/ 2147483647 w 628"/>
              <a:gd name="T79" fmla="*/ 2147483647 h 766"/>
              <a:gd name="T80" fmla="*/ 2147483647 w 628"/>
              <a:gd name="T81" fmla="*/ 2147483647 h 766"/>
              <a:gd name="T82" fmla="*/ 2147483647 w 628"/>
              <a:gd name="T83" fmla="*/ 2147483647 h 766"/>
              <a:gd name="T84" fmla="*/ 2147483647 w 628"/>
              <a:gd name="T85" fmla="*/ 2147483647 h 766"/>
              <a:gd name="T86" fmla="*/ 2147483647 w 628"/>
              <a:gd name="T87" fmla="*/ 2147483647 h 766"/>
              <a:gd name="T88" fmla="*/ 2147483647 w 628"/>
              <a:gd name="T89" fmla="*/ 2147483647 h 766"/>
              <a:gd name="T90" fmla="*/ 2147483647 w 628"/>
              <a:gd name="T91" fmla="*/ 2147483647 h 76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628"/>
              <a:gd name="T139" fmla="*/ 0 h 766"/>
              <a:gd name="T140" fmla="*/ 628 w 628"/>
              <a:gd name="T141" fmla="*/ 766 h 76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628" h="766">
                <a:moveTo>
                  <a:pt x="625" y="382"/>
                </a:moveTo>
                <a:cubicBezTo>
                  <a:pt x="607" y="385"/>
                  <a:pt x="614" y="386"/>
                  <a:pt x="604" y="384"/>
                </a:cubicBezTo>
                <a:cubicBezTo>
                  <a:pt x="594" y="367"/>
                  <a:pt x="604" y="367"/>
                  <a:pt x="578" y="365"/>
                </a:cubicBezTo>
                <a:cubicBezTo>
                  <a:pt x="571" y="360"/>
                  <a:pt x="576" y="355"/>
                  <a:pt x="568" y="352"/>
                </a:cubicBezTo>
                <a:cubicBezTo>
                  <a:pt x="563" y="346"/>
                  <a:pt x="556" y="344"/>
                  <a:pt x="548" y="343"/>
                </a:cubicBezTo>
                <a:cubicBezTo>
                  <a:pt x="553" y="334"/>
                  <a:pt x="559" y="326"/>
                  <a:pt x="546" y="322"/>
                </a:cubicBezTo>
                <a:cubicBezTo>
                  <a:pt x="540" y="314"/>
                  <a:pt x="539" y="313"/>
                  <a:pt x="529" y="318"/>
                </a:cubicBezTo>
                <a:cubicBezTo>
                  <a:pt x="523" y="315"/>
                  <a:pt x="523" y="312"/>
                  <a:pt x="519" y="307"/>
                </a:cubicBezTo>
                <a:cubicBezTo>
                  <a:pt x="516" y="294"/>
                  <a:pt x="512" y="295"/>
                  <a:pt x="499" y="294"/>
                </a:cubicBezTo>
                <a:cubicBezTo>
                  <a:pt x="490" y="285"/>
                  <a:pt x="491" y="279"/>
                  <a:pt x="478" y="277"/>
                </a:cubicBezTo>
                <a:cubicBezTo>
                  <a:pt x="465" y="272"/>
                  <a:pt x="479" y="261"/>
                  <a:pt x="458" y="256"/>
                </a:cubicBezTo>
                <a:cubicBezTo>
                  <a:pt x="460" y="248"/>
                  <a:pt x="463" y="250"/>
                  <a:pt x="470" y="251"/>
                </a:cubicBezTo>
                <a:cubicBezTo>
                  <a:pt x="483" y="259"/>
                  <a:pt x="483" y="260"/>
                  <a:pt x="510" y="253"/>
                </a:cubicBezTo>
                <a:cubicBezTo>
                  <a:pt x="514" y="252"/>
                  <a:pt x="516" y="243"/>
                  <a:pt x="516" y="243"/>
                </a:cubicBezTo>
                <a:cubicBezTo>
                  <a:pt x="513" y="228"/>
                  <a:pt x="501" y="219"/>
                  <a:pt x="488" y="210"/>
                </a:cubicBezTo>
                <a:cubicBezTo>
                  <a:pt x="486" y="193"/>
                  <a:pt x="483" y="192"/>
                  <a:pt x="466" y="190"/>
                </a:cubicBezTo>
                <a:cubicBezTo>
                  <a:pt x="462" y="189"/>
                  <a:pt x="456" y="190"/>
                  <a:pt x="453" y="187"/>
                </a:cubicBezTo>
                <a:cubicBezTo>
                  <a:pt x="450" y="184"/>
                  <a:pt x="452" y="177"/>
                  <a:pt x="448" y="177"/>
                </a:cubicBezTo>
                <a:cubicBezTo>
                  <a:pt x="436" y="175"/>
                  <a:pt x="443" y="176"/>
                  <a:pt x="428" y="174"/>
                </a:cubicBezTo>
                <a:cubicBezTo>
                  <a:pt x="416" y="169"/>
                  <a:pt x="425" y="157"/>
                  <a:pt x="417" y="149"/>
                </a:cubicBezTo>
                <a:cubicBezTo>
                  <a:pt x="414" y="141"/>
                  <a:pt x="418" y="139"/>
                  <a:pt x="425" y="138"/>
                </a:cubicBezTo>
                <a:cubicBezTo>
                  <a:pt x="427" y="127"/>
                  <a:pt x="429" y="126"/>
                  <a:pt x="421" y="117"/>
                </a:cubicBezTo>
                <a:cubicBezTo>
                  <a:pt x="420" y="110"/>
                  <a:pt x="417" y="109"/>
                  <a:pt x="410" y="108"/>
                </a:cubicBezTo>
                <a:cubicBezTo>
                  <a:pt x="400" y="103"/>
                  <a:pt x="392" y="105"/>
                  <a:pt x="382" y="97"/>
                </a:cubicBezTo>
                <a:cubicBezTo>
                  <a:pt x="385" y="91"/>
                  <a:pt x="397" y="97"/>
                  <a:pt x="404" y="98"/>
                </a:cubicBezTo>
                <a:cubicBezTo>
                  <a:pt x="411" y="105"/>
                  <a:pt x="411" y="106"/>
                  <a:pt x="420" y="103"/>
                </a:cubicBezTo>
                <a:cubicBezTo>
                  <a:pt x="424" y="99"/>
                  <a:pt x="427" y="94"/>
                  <a:pt x="432" y="90"/>
                </a:cubicBezTo>
                <a:cubicBezTo>
                  <a:pt x="449" y="93"/>
                  <a:pt x="447" y="93"/>
                  <a:pt x="456" y="105"/>
                </a:cubicBezTo>
                <a:cubicBezTo>
                  <a:pt x="475" y="102"/>
                  <a:pt x="468" y="102"/>
                  <a:pt x="475" y="89"/>
                </a:cubicBezTo>
                <a:cubicBezTo>
                  <a:pt x="473" y="77"/>
                  <a:pt x="474" y="72"/>
                  <a:pt x="462" y="70"/>
                </a:cubicBezTo>
                <a:cubicBezTo>
                  <a:pt x="454" y="76"/>
                  <a:pt x="446" y="66"/>
                  <a:pt x="437" y="64"/>
                </a:cubicBezTo>
                <a:cubicBezTo>
                  <a:pt x="426" y="56"/>
                  <a:pt x="424" y="58"/>
                  <a:pt x="434" y="56"/>
                </a:cubicBezTo>
                <a:cubicBezTo>
                  <a:pt x="443" y="45"/>
                  <a:pt x="431" y="36"/>
                  <a:pt x="426" y="27"/>
                </a:cubicBezTo>
                <a:cubicBezTo>
                  <a:pt x="423" y="14"/>
                  <a:pt x="410" y="15"/>
                  <a:pt x="399" y="13"/>
                </a:cubicBezTo>
                <a:cubicBezTo>
                  <a:pt x="394" y="9"/>
                  <a:pt x="391" y="8"/>
                  <a:pt x="385" y="7"/>
                </a:cubicBezTo>
                <a:cubicBezTo>
                  <a:pt x="377" y="4"/>
                  <a:pt x="371" y="0"/>
                  <a:pt x="363" y="5"/>
                </a:cubicBezTo>
                <a:cubicBezTo>
                  <a:pt x="355" y="18"/>
                  <a:pt x="361" y="15"/>
                  <a:pt x="346" y="16"/>
                </a:cubicBezTo>
                <a:cubicBezTo>
                  <a:pt x="339" y="10"/>
                  <a:pt x="335" y="10"/>
                  <a:pt x="325" y="8"/>
                </a:cubicBezTo>
                <a:cubicBezTo>
                  <a:pt x="307" y="12"/>
                  <a:pt x="316" y="11"/>
                  <a:pt x="300" y="10"/>
                </a:cubicBezTo>
                <a:cubicBezTo>
                  <a:pt x="294" y="8"/>
                  <a:pt x="281" y="11"/>
                  <a:pt x="281" y="11"/>
                </a:cubicBezTo>
                <a:cubicBezTo>
                  <a:pt x="279" y="14"/>
                  <a:pt x="280" y="20"/>
                  <a:pt x="276" y="21"/>
                </a:cubicBezTo>
                <a:cubicBezTo>
                  <a:pt x="272" y="22"/>
                  <a:pt x="271" y="15"/>
                  <a:pt x="268" y="13"/>
                </a:cubicBezTo>
                <a:cubicBezTo>
                  <a:pt x="261" y="10"/>
                  <a:pt x="257" y="11"/>
                  <a:pt x="249" y="10"/>
                </a:cubicBezTo>
                <a:cubicBezTo>
                  <a:pt x="240" y="7"/>
                  <a:pt x="241" y="10"/>
                  <a:pt x="238" y="18"/>
                </a:cubicBezTo>
                <a:cubicBezTo>
                  <a:pt x="237" y="27"/>
                  <a:pt x="232" y="31"/>
                  <a:pt x="226" y="38"/>
                </a:cubicBezTo>
                <a:cubicBezTo>
                  <a:pt x="223" y="59"/>
                  <a:pt x="227" y="56"/>
                  <a:pt x="212" y="62"/>
                </a:cubicBezTo>
                <a:cubicBezTo>
                  <a:pt x="208" y="71"/>
                  <a:pt x="209" y="79"/>
                  <a:pt x="202" y="86"/>
                </a:cubicBezTo>
                <a:cubicBezTo>
                  <a:pt x="204" y="92"/>
                  <a:pt x="208" y="95"/>
                  <a:pt x="205" y="101"/>
                </a:cubicBezTo>
                <a:cubicBezTo>
                  <a:pt x="204" y="107"/>
                  <a:pt x="204" y="111"/>
                  <a:pt x="207" y="116"/>
                </a:cubicBezTo>
                <a:cubicBezTo>
                  <a:pt x="206" y="122"/>
                  <a:pt x="204" y="155"/>
                  <a:pt x="194" y="157"/>
                </a:cubicBezTo>
                <a:cubicBezTo>
                  <a:pt x="186" y="159"/>
                  <a:pt x="177" y="158"/>
                  <a:pt x="169" y="158"/>
                </a:cubicBezTo>
                <a:cubicBezTo>
                  <a:pt x="166" y="163"/>
                  <a:pt x="160" y="172"/>
                  <a:pt x="156" y="176"/>
                </a:cubicBezTo>
                <a:cubicBezTo>
                  <a:pt x="154" y="178"/>
                  <a:pt x="148" y="182"/>
                  <a:pt x="148" y="182"/>
                </a:cubicBezTo>
                <a:cubicBezTo>
                  <a:pt x="149" y="186"/>
                  <a:pt x="151" y="190"/>
                  <a:pt x="150" y="194"/>
                </a:cubicBezTo>
                <a:cubicBezTo>
                  <a:pt x="149" y="197"/>
                  <a:pt x="144" y="202"/>
                  <a:pt x="144" y="202"/>
                </a:cubicBezTo>
                <a:cubicBezTo>
                  <a:pt x="146" y="210"/>
                  <a:pt x="150" y="209"/>
                  <a:pt x="158" y="210"/>
                </a:cubicBezTo>
                <a:cubicBezTo>
                  <a:pt x="173" y="225"/>
                  <a:pt x="152" y="225"/>
                  <a:pt x="139" y="226"/>
                </a:cubicBezTo>
                <a:cubicBezTo>
                  <a:pt x="131" y="231"/>
                  <a:pt x="135" y="227"/>
                  <a:pt x="128" y="239"/>
                </a:cubicBezTo>
                <a:cubicBezTo>
                  <a:pt x="127" y="240"/>
                  <a:pt x="125" y="240"/>
                  <a:pt x="123" y="240"/>
                </a:cubicBezTo>
                <a:cubicBezTo>
                  <a:pt x="118" y="242"/>
                  <a:pt x="114" y="245"/>
                  <a:pt x="109" y="248"/>
                </a:cubicBezTo>
                <a:cubicBezTo>
                  <a:pt x="105" y="259"/>
                  <a:pt x="103" y="264"/>
                  <a:pt x="117" y="265"/>
                </a:cubicBezTo>
                <a:cubicBezTo>
                  <a:pt x="120" y="270"/>
                  <a:pt x="125" y="272"/>
                  <a:pt x="128" y="277"/>
                </a:cubicBezTo>
                <a:cubicBezTo>
                  <a:pt x="125" y="289"/>
                  <a:pt x="125" y="288"/>
                  <a:pt x="112" y="289"/>
                </a:cubicBezTo>
                <a:cubicBezTo>
                  <a:pt x="103" y="292"/>
                  <a:pt x="106" y="298"/>
                  <a:pt x="99" y="303"/>
                </a:cubicBezTo>
                <a:cubicBezTo>
                  <a:pt x="95" y="321"/>
                  <a:pt x="98" y="315"/>
                  <a:pt x="88" y="325"/>
                </a:cubicBezTo>
                <a:cubicBezTo>
                  <a:pt x="87" y="343"/>
                  <a:pt x="91" y="345"/>
                  <a:pt x="76" y="343"/>
                </a:cubicBezTo>
                <a:cubicBezTo>
                  <a:pt x="73" y="335"/>
                  <a:pt x="74" y="328"/>
                  <a:pt x="66" y="325"/>
                </a:cubicBezTo>
                <a:cubicBezTo>
                  <a:pt x="54" y="331"/>
                  <a:pt x="61" y="334"/>
                  <a:pt x="52" y="343"/>
                </a:cubicBezTo>
                <a:cubicBezTo>
                  <a:pt x="51" y="350"/>
                  <a:pt x="50" y="353"/>
                  <a:pt x="44" y="357"/>
                </a:cubicBezTo>
                <a:cubicBezTo>
                  <a:pt x="41" y="373"/>
                  <a:pt x="46" y="352"/>
                  <a:pt x="39" y="365"/>
                </a:cubicBezTo>
                <a:cubicBezTo>
                  <a:pt x="30" y="382"/>
                  <a:pt x="38" y="380"/>
                  <a:pt x="13" y="382"/>
                </a:cubicBezTo>
                <a:cubicBezTo>
                  <a:pt x="10" y="387"/>
                  <a:pt x="8" y="391"/>
                  <a:pt x="6" y="396"/>
                </a:cubicBezTo>
                <a:cubicBezTo>
                  <a:pt x="5" y="409"/>
                  <a:pt x="0" y="418"/>
                  <a:pt x="10" y="428"/>
                </a:cubicBezTo>
                <a:cubicBezTo>
                  <a:pt x="16" y="427"/>
                  <a:pt x="21" y="427"/>
                  <a:pt x="27" y="426"/>
                </a:cubicBezTo>
                <a:cubicBezTo>
                  <a:pt x="29" y="426"/>
                  <a:pt x="30" y="423"/>
                  <a:pt x="32" y="423"/>
                </a:cubicBezTo>
                <a:cubicBezTo>
                  <a:pt x="39" y="424"/>
                  <a:pt x="35" y="432"/>
                  <a:pt x="43" y="434"/>
                </a:cubicBezTo>
                <a:cubicBezTo>
                  <a:pt x="53" y="439"/>
                  <a:pt x="48" y="438"/>
                  <a:pt x="57" y="439"/>
                </a:cubicBezTo>
                <a:cubicBezTo>
                  <a:pt x="74" y="438"/>
                  <a:pt x="84" y="439"/>
                  <a:pt x="98" y="431"/>
                </a:cubicBezTo>
                <a:cubicBezTo>
                  <a:pt x="99" y="424"/>
                  <a:pt x="107" y="423"/>
                  <a:pt x="114" y="422"/>
                </a:cubicBezTo>
                <a:cubicBezTo>
                  <a:pt x="120" y="419"/>
                  <a:pt x="127" y="418"/>
                  <a:pt x="133" y="414"/>
                </a:cubicBezTo>
                <a:cubicBezTo>
                  <a:pt x="141" y="420"/>
                  <a:pt x="153" y="442"/>
                  <a:pt x="159" y="452"/>
                </a:cubicBezTo>
                <a:cubicBezTo>
                  <a:pt x="158" y="467"/>
                  <a:pt x="161" y="461"/>
                  <a:pt x="148" y="471"/>
                </a:cubicBezTo>
                <a:cubicBezTo>
                  <a:pt x="143" y="475"/>
                  <a:pt x="129" y="474"/>
                  <a:pt x="129" y="474"/>
                </a:cubicBezTo>
                <a:cubicBezTo>
                  <a:pt x="128" y="481"/>
                  <a:pt x="121" y="482"/>
                  <a:pt x="118" y="490"/>
                </a:cubicBezTo>
                <a:cubicBezTo>
                  <a:pt x="128" y="497"/>
                  <a:pt x="124" y="506"/>
                  <a:pt x="136" y="509"/>
                </a:cubicBezTo>
                <a:cubicBezTo>
                  <a:pt x="137" y="516"/>
                  <a:pt x="137" y="520"/>
                  <a:pt x="144" y="521"/>
                </a:cubicBezTo>
                <a:cubicBezTo>
                  <a:pt x="151" y="524"/>
                  <a:pt x="159" y="521"/>
                  <a:pt x="166" y="518"/>
                </a:cubicBezTo>
                <a:cubicBezTo>
                  <a:pt x="174" y="531"/>
                  <a:pt x="170" y="544"/>
                  <a:pt x="182" y="553"/>
                </a:cubicBezTo>
                <a:cubicBezTo>
                  <a:pt x="184" y="563"/>
                  <a:pt x="179" y="575"/>
                  <a:pt x="189" y="580"/>
                </a:cubicBezTo>
                <a:cubicBezTo>
                  <a:pt x="198" y="599"/>
                  <a:pt x="197" y="602"/>
                  <a:pt x="219" y="603"/>
                </a:cubicBezTo>
                <a:cubicBezTo>
                  <a:pt x="223" y="611"/>
                  <a:pt x="225" y="617"/>
                  <a:pt x="229" y="625"/>
                </a:cubicBezTo>
                <a:cubicBezTo>
                  <a:pt x="231" y="630"/>
                  <a:pt x="237" y="640"/>
                  <a:pt x="237" y="640"/>
                </a:cubicBezTo>
                <a:cubicBezTo>
                  <a:pt x="239" y="624"/>
                  <a:pt x="238" y="639"/>
                  <a:pt x="227" y="646"/>
                </a:cubicBezTo>
                <a:cubicBezTo>
                  <a:pt x="226" y="652"/>
                  <a:pt x="224" y="657"/>
                  <a:pt x="223" y="663"/>
                </a:cubicBezTo>
                <a:cubicBezTo>
                  <a:pt x="224" y="691"/>
                  <a:pt x="222" y="681"/>
                  <a:pt x="229" y="696"/>
                </a:cubicBezTo>
                <a:cubicBezTo>
                  <a:pt x="230" y="701"/>
                  <a:pt x="232" y="706"/>
                  <a:pt x="234" y="711"/>
                </a:cubicBezTo>
                <a:cubicBezTo>
                  <a:pt x="225" y="718"/>
                  <a:pt x="230" y="728"/>
                  <a:pt x="234" y="737"/>
                </a:cubicBezTo>
                <a:cubicBezTo>
                  <a:pt x="231" y="744"/>
                  <a:pt x="231" y="749"/>
                  <a:pt x="238" y="752"/>
                </a:cubicBezTo>
                <a:cubicBezTo>
                  <a:pt x="256" y="748"/>
                  <a:pt x="252" y="747"/>
                  <a:pt x="276" y="748"/>
                </a:cubicBezTo>
                <a:cubicBezTo>
                  <a:pt x="278" y="749"/>
                  <a:pt x="280" y="749"/>
                  <a:pt x="281" y="750"/>
                </a:cubicBezTo>
                <a:cubicBezTo>
                  <a:pt x="283" y="752"/>
                  <a:pt x="284" y="755"/>
                  <a:pt x="286" y="756"/>
                </a:cubicBezTo>
                <a:cubicBezTo>
                  <a:pt x="292" y="758"/>
                  <a:pt x="299" y="758"/>
                  <a:pt x="305" y="759"/>
                </a:cubicBezTo>
                <a:cubicBezTo>
                  <a:pt x="310" y="761"/>
                  <a:pt x="314" y="764"/>
                  <a:pt x="319" y="766"/>
                </a:cubicBezTo>
                <a:cubicBezTo>
                  <a:pt x="329" y="763"/>
                  <a:pt x="327" y="757"/>
                  <a:pt x="330" y="748"/>
                </a:cubicBezTo>
                <a:cubicBezTo>
                  <a:pt x="324" y="735"/>
                  <a:pt x="318" y="733"/>
                  <a:pt x="303" y="731"/>
                </a:cubicBezTo>
                <a:cubicBezTo>
                  <a:pt x="308" y="729"/>
                  <a:pt x="316" y="723"/>
                  <a:pt x="316" y="723"/>
                </a:cubicBezTo>
                <a:cubicBezTo>
                  <a:pt x="317" y="715"/>
                  <a:pt x="314" y="711"/>
                  <a:pt x="312" y="704"/>
                </a:cubicBezTo>
                <a:cubicBezTo>
                  <a:pt x="311" y="693"/>
                  <a:pt x="310" y="697"/>
                  <a:pt x="301" y="693"/>
                </a:cubicBezTo>
                <a:cubicBezTo>
                  <a:pt x="293" y="694"/>
                  <a:pt x="281" y="699"/>
                  <a:pt x="273" y="699"/>
                </a:cubicBezTo>
                <a:cubicBezTo>
                  <a:pt x="271" y="699"/>
                  <a:pt x="276" y="698"/>
                  <a:pt x="278" y="698"/>
                </a:cubicBezTo>
                <a:cubicBezTo>
                  <a:pt x="284" y="692"/>
                  <a:pt x="301" y="690"/>
                  <a:pt x="301" y="690"/>
                </a:cubicBezTo>
                <a:cubicBezTo>
                  <a:pt x="305" y="681"/>
                  <a:pt x="312" y="683"/>
                  <a:pt x="322" y="682"/>
                </a:cubicBezTo>
                <a:cubicBezTo>
                  <a:pt x="325" y="661"/>
                  <a:pt x="326" y="657"/>
                  <a:pt x="347" y="652"/>
                </a:cubicBezTo>
                <a:cubicBezTo>
                  <a:pt x="357" y="636"/>
                  <a:pt x="335" y="636"/>
                  <a:pt x="324" y="635"/>
                </a:cubicBezTo>
                <a:cubicBezTo>
                  <a:pt x="320" y="632"/>
                  <a:pt x="312" y="628"/>
                  <a:pt x="312" y="628"/>
                </a:cubicBezTo>
                <a:cubicBezTo>
                  <a:pt x="308" y="622"/>
                  <a:pt x="306" y="615"/>
                  <a:pt x="303" y="608"/>
                </a:cubicBezTo>
                <a:cubicBezTo>
                  <a:pt x="307" y="598"/>
                  <a:pt x="320" y="601"/>
                  <a:pt x="330" y="600"/>
                </a:cubicBezTo>
                <a:cubicBezTo>
                  <a:pt x="337" y="596"/>
                  <a:pt x="346" y="595"/>
                  <a:pt x="354" y="592"/>
                </a:cubicBezTo>
                <a:cubicBezTo>
                  <a:pt x="360" y="594"/>
                  <a:pt x="364" y="596"/>
                  <a:pt x="369" y="600"/>
                </a:cubicBezTo>
                <a:cubicBezTo>
                  <a:pt x="388" y="597"/>
                  <a:pt x="380" y="597"/>
                  <a:pt x="387" y="583"/>
                </a:cubicBezTo>
                <a:cubicBezTo>
                  <a:pt x="390" y="567"/>
                  <a:pt x="386" y="593"/>
                  <a:pt x="385" y="570"/>
                </a:cubicBezTo>
                <a:cubicBezTo>
                  <a:pt x="384" y="556"/>
                  <a:pt x="393" y="541"/>
                  <a:pt x="406" y="535"/>
                </a:cubicBezTo>
                <a:cubicBezTo>
                  <a:pt x="410" y="541"/>
                  <a:pt x="407" y="543"/>
                  <a:pt x="406" y="550"/>
                </a:cubicBezTo>
                <a:cubicBezTo>
                  <a:pt x="407" y="569"/>
                  <a:pt x="403" y="574"/>
                  <a:pt x="420" y="570"/>
                </a:cubicBezTo>
                <a:cubicBezTo>
                  <a:pt x="425" y="561"/>
                  <a:pt x="424" y="550"/>
                  <a:pt x="434" y="546"/>
                </a:cubicBezTo>
                <a:cubicBezTo>
                  <a:pt x="432" y="531"/>
                  <a:pt x="427" y="520"/>
                  <a:pt x="442" y="512"/>
                </a:cubicBezTo>
                <a:cubicBezTo>
                  <a:pt x="448" y="481"/>
                  <a:pt x="431" y="455"/>
                  <a:pt x="464" y="452"/>
                </a:cubicBezTo>
                <a:cubicBezTo>
                  <a:pt x="477" y="444"/>
                  <a:pt x="464" y="454"/>
                  <a:pt x="470" y="425"/>
                </a:cubicBezTo>
                <a:cubicBezTo>
                  <a:pt x="471" y="420"/>
                  <a:pt x="495" y="416"/>
                  <a:pt x="499" y="415"/>
                </a:cubicBezTo>
                <a:cubicBezTo>
                  <a:pt x="513" y="404"/>
                  <a:pt x="503" y="399"/>
                  <a:pt x="497" y="385"/>
                </a:cubicBezTo>
                <a:cubicBezTo>
                  <a:pt x="502" y="365"/>
                  <a:pt x="500" y="388"/>
                  <a:pt x="507" y="395"/>
                </a:cubicBezTo>
                <a:cubicBezTo>
                  <a:pt x="509" y="407"/>
                  <a:pt x="532" y="407"/>
                  <a:pt x="543" y="409"/>
                </a:cubicBezTo>
                <a:cubicBezTo>
                  <a:pt x="545" y="421"/>
                  <a:pt x="541" y="408"/>
                  <a:pt x="559" y="415"/>
                </a:cubicBezTo>
                <a:cubicBezTo>
                  <a:pt x="562" y="416"/>
                  <a:pt x="562" y="421"/>
                  <a:pt x="565" y="423"/>
                </a:cubicBezTo>
                <a:cubicBezTo>
                  <a:pt x="575" y="422"/>
                  <a:pt x="572" y="418"/>
                  <a:pt x="581" y="415"/>
                </a:cubicBezTo>
                <a:cubicBezTo>
                  <a:pt x="590" y="417"/>
                  <a:pt x="594" y="419"/>
                  <a:pt x="603" y="417"/>
                </a:cubicBezTo>
                <a:cubicBezTo>
                  <a:pt x="609" y="411"/>
                  <a:pt x="613" y="411"/>
                  <a:pt x="622" y="409"/>
                </a:cubicBezTo>
                <a:cubicBezTo>
                  <a:pt x="623" y="402"/>
                  <a:pt x="627" y="397"/>
                  <a:pt x="628" y="390"/>
                </a:cubicBezTo>
                <a:cubicBezTo>
                  <a:pt x="624" y="384"/>
                  <a:pt x="625" y="387"/>
                  <a:pt x="625" y="38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2" name="Freeform 62"/>
          <p:cNvSpPr>
            <a:spLocks/>
          </p:cNvSpPr>
          <p:nvPr/>
        </p:nvSpPr>
        <p:spPr bwMode="auto">
          <a:xfrm>
            <a:off x="4291013" y="3041650"/>
            <a:ext cx="107950" cy="85725"/>
          </a:xfrm>
          <a:custGeom>
            <a:avLst/>
            <a:gdLst>
              <a:gd name="T0" fmla="*/ 2147483647 w 74"/>
              <a:gd name="T1" fmla="*/ 2147483647 h 54"/>
              <a:gd name="T2" fmla="*/ 2147483647 w 74"/>
              <a:gd name="T3" fmla="*/ 2147483647 h 54"/>
              <a:gd name="T4" fmla="*/ 2147483647 w 74"/>
              <a:gd name="T5" fmla="*/ 2147483647 h 54"/>
              <a:gd name="T6" fmla="*/ 2147483647 w 74"/>
              <a:gd name="T7" fmla="*/ 2147483647 h 54"/>
              <a:gd name="T8" fmla="*/ 2147483647 w 74"/>
              <a:gd name="T9" fmla="*/ 2147483647 h 54"/>
              <a:gd name="T10" fmla="*/ 2147483647 w 74"/>
              <a:gd name="T11" fmla="*/ 2147483647 h 54"/>
              <a:gd name="T12" fmla="*/ 2147483647 w 74"/>
              <a:gd name="T13" fmla="*/ 2147483647 h 54"/>
              <a:gd name="T14" fmla="*/ 2147483647 w 74"/>
              <a:gd name="T15" fmla="*/ 2147483647 h 54"/>
              <a:gd name="T16" fmla="*/ 2147483647 w 74"/>
              <a:gd name="T17" fmla="*/ 2147483647 h 54"/>
              <a:gd name="T18" fmla="*/ 2147483647 w 74"/>
              <a:gd name="T19" fmla="*/ 2147483647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4"/>
              <a:gd name="T31" fmla="*/ 0 h 54"/>
              <a:gd name="T32" fmla="*/ 74 w 74"/>
              <a:gd name="T33" fmla="*/ 54 h 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4" h="54">
                <a:moveTo>
                  <a:pt x="59" y="11"/>
                </a:moveTo>
                <a:cubicBezTo>
                  <a:pt x="48" y="9"/>
                  <a:pt x="51" y="6"/>
                  <a:pt x="42" y="3"/>
                </a:cubicBezTo>
                <a:cubicBezTo>
                  <a:pt x="12" y="8"/>
                  <a:pt x="37" y="0"/>
                  <a:pt x="28" y="11"/>
                </a:cubicBezTo>
                <a:cubicBezTo>
                  <a:pt x="23" y="18"/>
                  <a:pt x="10" y="15"/>
                  <a:pt x="1" y="16"/>
                </a:cubicBezTo>
                <a:cubicBezTo>
                  <a:pt x="2" y="29"/>
                  <a:pt x="0" y="36"/>
                  <a:pt x="14" y="39"/>
                </a:cubicBezTo>
                <a:cubicBezTo>
                  <a:pt x="20" y="42"/>
                  <a:pt x="27" y="46"/>
                  <a:pt x="34" y="47"/>
                </a:cubicBezTo>
                <a:cubicBezTo>
                  <a:pt x="38" y="54"/>
                  <a:pt x="40" y="49"/>
                  <a:pt x="42" y="44"/>
                </a:cubicBezTo>
                <a:cubicBezTo>
                  <a:pt x="37" y="30"/>
                  <a:pt x="33" y="38"/>
                  <a:pt x="36" y="22"/>
                </a:cubicBezTo>
                <a:cubicBezTo>
                  <a:pt x="38" y="39"/>
                  <a:pt x="60" y="33"/>
                  <a:pt x="74" y="35"/>
                </a:cubicBezTo>
                <a:cubicBezTo>
                  <a:pt x="66" y="41"/>
                  <a:pt x="63" y="17"/>
                  <a:pt x="59" y="1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3" name="Freeform 63"/>
          <p:cNvSpPr>
            <a:spLocks/>
          </p:cNvSpPr>
          <p:nvPr/>
        </p:nvSpPr>
        <p:spPr bwMode="auto">
          <a:xfrm>
            <a:off x="4378325" y="3033713"/>
            <a:ext cx="60325" cy="63500"/>
          </a:xfrm>
          <a:custGeom>
            <a:avLst/>
            <a:gdLst>
              <a:gd name="T0" fmla="*/ 2147483647 w 41"/>
              <a:gd name="T1" fmla="*/ 2147483647 h 40"/>
              <a:gd name="T2" fmla="*/ 2147483647 w 41"/>
              <a:gd name="T3" fmla="*/ 2147483647 h 40"/>
              <a:gd name="T4" fmla="*/ 2147483647 w 41"/>
              <a:gd name="T5" fmla="*/ 0 h 40"/>
              <a:gd name="T6" fmla="*/ 2147483647 w 41"/>
              <a:gd name="T7" fmla="*/ 2147483647 h 40"/>
              <a:gd name="T8" fmla="*/ 2147483647 w 41"/>
              <a:gd name="T9" fmla="*/ 2147483647 h 40"/>
              <a:gd name="T10" fmla="*/ 2147483647 w 41"/>
              <a:gd name="T11" fmla="*/ 2147483647 h 40"/>
              <a:gd name="T12" fmla="*/ 2147483647 w 41"/>
              <a:gd name="T13" fmla="*/ 2147483647 h 40"/>
              <a:gd name="T14" fmla="*/ 2147483647 w 41"/>
              <a:gd name="T15" fmla="*/ 2147483647 h 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"/>
              <a:gd name="T25" fmla="*/ 0 h 40"/>
              <a:gd name="T26" fmla="*/ 41 w 41"/>
              <a:gd name="T27" fmla="*/ 40 h 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" h="40">
                <a:moveTo>
                  <a:pt x="37" y="13"/>
                </a:moveTo>
                <a:cubicBezTo>
                  <a:pt x="41" y="3"/>
                  <a:pt x="39" y="11"/>
                  <a:pt x="28" y="7"/>
                </a:cubicBezTo>
                <a:cubicBezTo>
                  <a:pt x="25" y="6"/>
                  <a:pt x="24" y="2"/>
                  <a:pt x="21" y="0"/>
                </a:cubicBezTo>
                <a:cubicBezTo>
                  <a:pt x="16" y="8"/>
                  <a:pt x="17" y="12"/>
                  <a:pt x="7" y="14"/>
                </a:cubicBezTo>
                <a:cubicBezTo>
                  <a:pt x="0" y="23"/>
                  <a:pt x="1" y="33"/>
                  <a:pt x="10" y="40"/>
                </a:cubicBezTo>
                <a:cubicBezTo>
                  <a:pt x="16" y="38"/>
                  <a:pt x="20" y="37"/>
                  <a:pt x="25" y="33"/>
                </a:cubicBezTo>
                <a:cubicBezTo>
                  <a:pt x="27" y="23"/>
                  <a:pt x="30" y="22"/>
                  <a:pt x="39" y="21"/>
                </a:cubicBezTo>
                <a:cubicBezTo>
                  <a:pt x="37" y="15"/>
                  <a:pt x="37" y="18"/>
                  <a:pt x="37" y="1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4" name="Freeform 64"/>
          <p:cNvSpPr>
            <a:spLocks/>
          </p:cNvSpPr>
          <p:nvPr/>
        </p:nvSpPr>
        <p:spPr bwMode="auto">
          <a:xfrm>
            <a:off x="4445000" y="2965450"/>
            <a:ext cx="61913" cy="103188"/>
          </a:xfrm>
          <a:custGeom>
            <a:avLst/>
            <a:gdLst>
              <a:gd name="T0" fmla="*/ 2147483647 w 43"/>
              <a:gd name="T1" fmla="*/ 2147483647 h 65"/>
              <a:gd name="T2" fmla="*/ 2147483647 w 43"/>
              <a:gd name="T3" fmla="*/ 2147483647 h 65"/>
              <a:gd name="T4" fmla="*/ 0 w 43"/>
              <a:gd name="T5" fmla="*/ 2147483647 h 65"/>
              <a:gd name="T6" fmla="*/ 2147483647 w 43"/>
              <a:gd name="T7" fmla="*/ 2147483647 h 65"/>
              <a:gd name="T8" fmla="*/ 2147483647 w 43"/>
              <a:gd name="T9" fmla="*/ 2147483647 h 65"/>
              <a:gd name="T10" fmla="*/ 2147483647 w 43"/>
              <a:gd name="T11" fmla="*/ 2147483647 h 65"/>
              <a:gd name="T12" fmla="*/ 2147483647 w 43"/>
              <a:gd name="T13" fmla="*/ 2147483647 h 65"/>
              <a:gd name="T14" fmla="*/ 2147483647 w 43"/>
              <a:gd name="T15" fmla="*/ 2147483647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"/>
              <a:gd name="T25" fmla="*/ 0 h 65"/>
              <a:gd name="T26" fmla="*/ 43 w 43"/>
              <a:gd name="T27" fmla="*/ 65 h 6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" h="65">
                <a:moveTo>
                  <a:pt x="36" y="7"/>
                </a:moveTo>
                <a:cubicBezTo>
                  <a:pt x="26" y="0"/>
                  <a:pt x="15" y="3"/>
                  <a:pt x="6" y="10"/>
                </a:cubicBezTo>
                <a:cubicBezTo>
                  <a:pt x="5" y="19"/>
                  <a:pt x="4" y="27"/>
                  <a:pt x="0" y="35"/>
                </a:cubicBezTo>
                <a:cubicBezTo>
                  <a:pt x="2" y="46"/>
                  <a:pt x="1" y="58"/>
                  <a:pt x="10" y="65"/>
                </a:cubicBezTo>
                <a:cubicBezTo>
                  <a:pt x="26" y="63"/>
                  <a:pt x="13" y="52"/>
                  <a:pt x="35" y="50"/>
                </a:cubicBezTo>
                <a:cubicBezTo>
                  <a:pt x="39" y="44"/>
                  <a:pt x="37" y="43"/>
                  <a:pt x="33" y="37"/>
                </a:cubicBezTo>
                <a:cubicBezTo>
                  <a:pt x="37" y="27"/>
                  <a:pt x="29" y="21"/>
                  <a:pt x="40" y="15"/>
                </a:cubicBezTo>
                <a:cubicBezTo>
                  <a:pt x="43" y="11"/>
                  <a:pt x="42" y="1"/>
                  <a:pt x="36" y="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5" name="Freeform 65"/>
          <p:cNvSpPr>
            <a:spLocks/>
          </p:cNvSpPr>
          <p:nvPr/>
        </p:nvSpPr>
        <p:spPr bwMode="auto">
          <a:xfrm>
            <a:off x="4684713" y="3040063"/>
            <a:ext cx="525462" cy="842962"/>
          </a:xfrm>
          <a:custGeom>
            <a:avLst/>
            <a:gdLst>
              <a:gd name="T0" fmla="*/ 2147483647 w 359"/>
              <a:gd name="T1" fmla="*/ 2147483647 h 531"/>
              <a:gd name="T2" fmla="*/ 2147483647 w 359"/>
              <a:gd name="T3" fmla="*/ 2147483647 h 531"/>
              <a:gd name="T4" fmla="*/ 2147483647 w 359"/>
              <a:gd name="T5" fmla="*/ 2147483647 h 531"/>
              <a:gd name="T6" fmla="*/ 2147483647 w 359"/>
              <a:gd name="T7" fmla="*/ 2147483647 h 531"/>
              <a:gd name="T8" fmla="*/ 2147483647 w 359"/>
              <a:gd name="T9" fmla="*/ 2147483647 h 531"/>
              <a:gd name="T10" fmla="*/ 2147483647 w 359"/>
              <a:gd name="T11" fmla="*/ 2147483647 h 531"/>
              <a:gd name="T12" fmla="*/ 2147483647 w 359"/>
              <a:gd name="T13" fmla="*/ 2147483647 h 531"/>
              <a:gd name="T14" fmla="*/ 2147483647 w 359"/>
              <a:gd name="T15" fmla="*/ 2147483647 h 531"/>
              <a:gd name="T16" fmla="*/ 2147483647 w 359"/>
              <a:gd name="T17" fmla="*/ 2147483647 h 531"/>
              <a:gd name="T18" fmla="*/ 2147483647 w 359"/>
              <a:gd name="T19" fmla="*/ 2147483647 h 531"/>
              <a:gd name="T20" fmla="*/ 2147483647 w 359"/>
              <a:gd name="T21" fmla="*/ 2147483647 h 531"/>
              <a:gd name="T22" fmla="*/ 2147483647 w 359"/>
              <a:gd name="T23" fmla="*/ 2147483647 h 531"/>
              <a:gd name="T24" fmla="*/ 2147483647 w 359"/>
              <a:gd name="T25" fmla="*/ 2147483647 h 531"/>
              <a:gd name="T26" fmla="*/ 2147483647 w 359"/>
              <a:gd name="T27" fmla="*/ 2147483647 h 531"/>
              <a:gd name="T28" fmla="*/ 2147483647 w 359"/>
              <a:gd name="T29" fmla="*/ 2147483647 h 531"/>
              <a:gd name="T30" fmla="*/ 2147483647 w 359"/>
              <a:gd name="T31" fmla="*/ 2147483647 h 531"/>
              <a:gd name="T32" fmla="*/ 2147483647 w 359"/>
              <a:gd name="T33" fmla="*/ 2147483647 h 531"/>
              <a:gd name="T34" fmla="*/ 2147483647 w 359"/>
              <a:gd name="T35" fmla="*/ 2147483647 h 531"/>
              <a:gd name="T36" fmla="*/ 2147483647 w 359"/>
              <a:gd name="T37" fmla="*/ 2147483647 h 531"/>
              <a:gd name="T38" fmla="*/ 2147483647 w 359"/>
              <a:gd name="T39" fmla="*/ 2147483647 h 531"/>
              <a:gd name="T40" fmla="*/ 2147483647 w 359"/>
              <a:gd name="T41" fmla="*/ 2147483647 h 531"/>
              <a:gd name="T42" fmla="*/ 2147483647 w 359"/>
              <a:gd name="T43" fmla="*/ 2147483647 h 531"/>
              <a:gd name="T44" fmla="*/ 2147483647 w 359"/>
              <a:gd name="T45" fmla="*/ 2147483647 h 531"/>
              <a:gd name="T46" fmla="*/ 2147483647 w 359"/>
              <a:gd name="T47" fmla="*/ 2147483647 h 531"/>
              <a:gd name="T48" fmla="*/ 2147483647 w 359"/>
              <a:gd name="T49" fmla="*/ 2147483647 h 531"/>
              <a:gd name="T50" fmla="*/ 2147483647 w 359"/>
              <a:gd name="T51" fmla="*/ 2147483647 h 531"/>
              <a:gd name="T52" fmla="*/ 2147483647 w 359"/>
              <a:gd name="T53" fmla="*/ 2147483647 h 531"/>
              <a:gd name="T54" fmla="*/ 2147483647 w 359"/>
              <a:gd name="T55" fmla="*/ 2147483647 h 531"/>
              <a:gd name="T56" fmla="*/ 2147483647 w 359"/>
              <a:gd name="T57" fmla="*/ 2147483647 h 531"/>
              <a:gd name="T58" fmla="*/ 2147483647 w 359"/>
              <a:gd name="T59" fmla="*/ 2147483647 h 531"/>
              <a:gd name="T60" fmla="*/ 2147483647 w 359"/>
              <a:gd name="T61" fmla="*/ 2147483647 h 531"/>
              <a:gd name="T62" fmla="*/ 2147483647 w 359"/>
              <a:gd name="T63" fmla="*/ 2147483647 h 53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59"/>
              <a:gd name="T97" fmla="*/ 0 h 531"/>
              <a:gd name="T98" fmla="*/ 359 w 359"/>
              <a:gd name="T99" fmla="*/ 531 h 53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59" h="531">
                <a:moveTo>
                  <a:pt x="105" y="3"/>
                </a:moveTo>
                <a:cubicBezTo>
                  <a:pt x="100" y="19"/>
                  <a:pt x="108" y="0"/>
                  <a:pt x="97" y="11"/>
                </a:cubicBezTo>
                <a:cubicBezTo>
                  <a:pt x="88" y="20"/>
                  <a:pt x="90" y="32"/>
                  <a:pt x="79" y="39"/>
                </a:cubicBezTo>
                <a:cubicBezTo>
                  <a:pt x="76" y="49"/>
                  <a:pt x="72" y="59"/>
                  <a:pt x="69" y="69"/>
                </a:cubicBezTo>
                <a:cubicBezTo>
                  <a:pt x="67" y="98"/>
                  <a:pt x="68" y="95"/>
                  <a:pt x="75" y="117"/>
                </a:cubicBezTo>
                <a:cubicBezTo>
                  <a:pt x="72" y="128"/>
                  <a:pt x="68" y="125"/>
                  <a:pt x="59" y="131"/>
                </a:cubicBezTo>
                <a:cubicBezTo>
                  <a:pt x="47" y="150"/>
                  <a:pt x="54" y="176"/>
                  <a:pt x="37" y="193"/>
                </a:cubicBezTo>
                <a:cubicBezTo>
                  <a:pt x="33" y="206"/>
                  <a:pt x="20" y="202"/>
                  <a:pt x="7" y="203"/>
                </a:cubicBezTo>
                <a:cubicBezTo>
                  <a:pt x="1" y="211"/>
                  <a:pt x="0" y="219"/>
                  <a:pt x="11" y="223"/>
                </a:cubicBezTo>
                <a:cubicBezTo>
                  <a:pt x="17" y="232"/>
                  <a:pt x="21" y="240"/>
                  <a:pt x="11" y="247"/>
                </a:cubicBezTo>
                <a:cubicBezTo>
                  <a:pt x="8" y="257"/>
                  <a:pt x="11" y="265"/>
                  <a:pt x="9" y="275"/>
                </a:cubicBezTo>
                <a:cubicBezTo>
                  <a:pt x="12" y="286"/>
                  <a:pt x="14" y="288"/>
                  <a:pt x="25" y="291"/>
                </a:cubicBezTo>
                <a:cubicBezTo>
                  <a:pt x="28" y="299"/>
                  <a:pt x="29" y="302"/>
                  <a:pt x="37" y="305"/>
                </a:cubicBezTo>
                <a:cubicBezTo>
                  <a:pt x="47" y="295"/>
                  <a:pt x="56" y="295"/>
                  <a:pt x="69" y="293"/>
                </a:cubicBezTo>
                <a:cubicBezTo>
                  <a:pt x="84" y="288"/>
                  <a:pt x="77" y="288"/>
                  <a:pt x="89" y="291"/>
                </a:cubicBezTo>
                <a:cubicBezTo>
                  <a:pt x="96" y="301"/>
                  <a:pt x="88" y="305"/>
                  <a:pt x="85" y="315"/>
                </a:cubicBezTo>
                <a:cubicBezTo>
                  <a:pt x="88" y="326"/>
                  <a:pt x="92" y="325"/>
                  <a:pt x="101" y="331"/>
                </a:cubicBezTo>
                <a:cubicBezTo>
                  <a:pt x="99" y="345"/>
                  <a:pt x="96" y="352"/>
                  <a:pt x="109" y="359"/>
                </a:cubicBezTo>
                <a:cubicBezTo>
                  <a:pt x="110" y="361"/>
                  <a:pt x="113" y="363"/>
                  <a:pt x="113" y="365"/>
                </a:cubicBezTo>
                <a:cubicBezTo>
                  <a:pt x="113" y="367"/>
                  <a:pt x="108" y="367"/>
                  <a:pt x="107" y="369"/>
                </a:cubicBezTo>
                <a:cubicBezTo>
                  <a:pt x="105" y="377"/>
                  <a:pt x="106" y="385"/>
                  <a:pt x="105" y="393"/>
                </a:cubicBezTo>
                <a:cubicBezTo>
                  <a:pt x="104" y="397"/>
                  <a:pt x="102" y="401"/>
                  <a:pt x="101" y="405"/>
                </a:cubicBezTo>
                <a:cubicBezTo>
                  <a:pt x="99" y="412"/>
                  <a:pt x="89" y="423"/>
                  <a:pt x="89" y="423"/>
                </a:cubicBezTo>
                <a:cubicBezTo>
                  <a:pt x="88" y="432"/>
                  <a:pt x="88" y="442"/>
                  <a:pt x="87" y="451"/>
                </a:cubicBezTo>
                <a:cubicBezTo>
                  <a:pt x="86" y="455"/>
                  <a:pt x="83" y="463"/>
                  <a:pt x="83" y="463"/>
                </a:cubicBezTo>
                <a:cubicBezTo>
                  <a:pt x="81" y="479"/>
                  <a:pt x="79" y="480"/>
                  <a:pt x="75" y="493"/>
                </a:cubicBezTo>
                <a:cubicBezTo>
                  <a:pt x="81" y="518"/>
                  <a:pt x="75" y="519"/>
                  <a:pt x="103" y="523"/>
                </a:cubicBezTo>
                <a:cubicBezTo>
                  <a:pt x="108" y="527"/>
                  <a:pt x="121" y="531"/>
                  <a:pt x="121" y="531"/>
                </a:cubicBezTo>
                <a:cubicBezTo>
                  <a:pt x="135" y="528"/>
                  <a:pt x="134" y="519"/>
                  <a:pt x="145" y="515"/>
                </a:cubicBezTo>
                <a:cubicBezTo>
                  <a:pt x="160" y="520"/>
                  <a:pt x="152" y="526"/>
                  <a:pt x="173" y="519"/>
                </a:cubicBezTo>
                <a:cubicBezTo>
                  <a:pt x="180" y="520"/>
                  <a:pt x="205" y="523"/>
                  <a:pt x="207" y="519"/>
                </a:cubicBezTo>
                <a:cubicBezTo>
                  <a:pt x="213" y="507"/>
                  <a:pt x="195" y="489"/>
                  <a:pt x="189" y="483"/>
                </a:cubicBezTo>
                <a:cubicBezTo>
                  <a:pt x="185" y="470"/>
                  <a:pt x="179" y="454"/>
                  <a:pt x="193" y="445"/>
                </a:cubicBezTo>
                <a:cubicBezTo>
                  <a:pt x="195" y="438"/>
                  <a:pt x="197" y="432"/>
                  <a:pt x="201" y="425"/>
                </a:cubicBezTo>
                <a:cubicBezTo>
                  <a:pt x="200" y="418"/>
                  <a:pt x="201" y="411"/>
                  <a:pt x="199" y="405"/>
                </a:cubicBezTo>
                <a:cubicBezTo>
                  <a:pt x="198" y="400"/>
                  <a:pt x="191" y="393"/>
                  <a:pt x="191" y="393"/>
                </a:cubicBezTo>
                <a:cubicBezTo>
                  <a:pt x="192" y="372"/>
                  <a:pt x="190" y="352"/>
                  <a:pt x="193" y="331"/>
                </a:cubicBezTo>
                <a:cubicBezTo>
                  <a:pt x="193" y="329"/>
                  <a:pt x="197" y="330"/>
                  <a:pt x="199" y="329"/>
                </a:cubicBezTo>
                <a:cubicBezTo>
                  <a:pt x="201" y="327"/>
                  <a:pt x="202" y="325"/>
                  <a:pt x="203" y="323"/>
                </a:cubicBezTo>
                <a:cubicBezTo>
                  <a:pt x="202" y="306"/>
                  <a:pt x="202" y="290"/>
                  <a:pt x="201" y="273"/>
                </a:cubicBezTo>
                <a:cubicBezTo>
                  <a:pt x="201" y="266"/>
                  <a:pt x="187" y="259"/>
                  <a:pt x="187" y="259"/>
                </a:cubicBezTo>
                <a:cubicBezTo>
                  <a:pt x="185" y="253"/>
                  <a:pt x="181" y="241"/>
                  <a:pt x="181" y="241"/>
                </a:cubicBezTo>
                <a:cubicBezTo>
                  <a:pt x="185" y="230"/>
                  <a:pt x="195" y="232"/>
                  <a:pt x="205" y="229"/>
                </a:cubicBezTo>
                <a:cubicBezTo>
                  <a:pt x="209" y="223"/>
                  <a:pt x="221" y="215"/>
                  <a:pt x="221" y="215"/>
                </a:cubicBezTo>
                <a:cubicBezTo>
                  <a:pt x="228" y="204"/>
                  <a:pt x="239" y="205"/>
                  <a:pt x="251" y="203"/>
                </a:cubicBezTo>
                <a:cubicBezTo>
                  <a:pt x="259" y="200"/>
                  <a:pt x="265" y="202"/>
                  <a:pt x="273" y="205"/>
                </a:cubicBezTo>
                <a:cubicBezTo>
                  <a:pt x="265" y="217"/>
                  <a:pt x="256" y="219"/>
                  <a:pt x="277" y="223"/>
                </a:cubicBezTo>
                <a:cubicBezTo>
                  <a:pt x="284" y="244"/>
                  <a:pt x="286" y="237"/>
                  <a:pt x="313" y="239"/>
                </a:cubicBezTo>
                <a:cubicBezTo>
                  <a:pt x="359" y="235"/>
                  <a:pt x="323" y="236"/>
                  <a:pt x="345" y="229"/>
                </a:cubicBezTo>
                <a:cubicBezTo>
                  <a:pt x="350" y="222"/>
                  <a:pt x="354" y="213"/>
                  <a:pt x="357" y="205"/>
                </a:cubicBezTo>
                <a:cubicBezTo>
                  <a:pt x="348" y="192"/>
                  <a:pt x="347" y="187"/>
                  <a:pt x="331" y="183"/>
                </a:cubicBezTo>
                <a:cubicBezTo>
                  <a:pt x="314" y="166"/>
                  <a:pt x="318" y="169"/>
                  <a:pt x="287" y="167"/>
                </a:cubicBezTo>
                <a:cubicBezTo>
                  <a:pt x="273" y="165"/>
                  <a:pt x="273" y="160"/>
                  <a:pt x="259" y="155"/>
                </a:cubicBezTo>
                <a:cubicBezTo>
                  <a:pt x="248" y="151"/>
                  <a:pt x="235" y="153"/>
                  <a:pt x="223" y="151"/>
                </a:cubicBezTo>
                <a:cubicBezTo>
                  <a:pt x="218" y="136"/>
                  <a:pt x="218" y="132"/>
                  <a:pt x="205" y="123"/>
                </a:cubicBezTo>
                <a:cubicBezTo>
                  <a:pt x="193" y="126"/>
                  <a:pt x="191" y="127"/>
                  <a:pt x="177" y="125"/>
                </a:cubicBezTo>
                <a:cubicBezTo>
                  <a:pt x="165" y="121"/>
                  <a:pt x="155" y="127"/>
                  <a:pt x="143" y="123"/>
                </a:cubicBezTo>
                <a:cubicBezTo>
                  <a:pt x="141" y="108"/>
                  <a:pt x="135" y="101"/>
                  <a:pt x="121" y="97"/>
                </a:cubicBezTo>
                <a:cubicBezTo>
                  <a:pt x="119" y="81"/>
                  <a:pt x="113" y="70"/>
                  <a:pt x="97" y="65"/>
                </a:cubicBezTo>
                <a:cubicBezTo>
                  <a:pt x="96" y="61"/>
                  <a:pt x="91" y="57"/>
                  <a:pt x="93" y="53"/>
                </a:cubicBezTo>
                <a:cubicBezTo>
                  <a:pt x="95" y="49"/>
                  <a:pt x="105" y="49"/>
                  <a:pt x="105" y="49"/>
                </a:cubicBezTo>
                <a:cubicBezTo>
                  <a:pt x="113" y="37"/>
                  <a:pt x="111" y="42"/>
                  <a:pt x="111" y="19"/>
                </a:cubicBezTo>
                <a:cubicBezTo>
                  <a:pt x="111" y="14"/>
                  <a:pt x="111" y="9"/>
                  <a:pt x="109" y="5"/>
                </a:cubicBezTo>
                <a:cubicBezTo>
                  <a:pt x="108" y="3"/>
                  <a:pt x="99" y="3"/>
                  <a:pt x="105" y="3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6" name="Freeform 66"/>
          <p:cNvSpPr>
            <a:spLocks/>
          </p:cNvSpPr>
          <p:nvPr/>
        </p:nvSpPr>
        <p:spPr bwMode="auto">
          <a:xfrm>
            <a:off x="5056188" y="3398838"/>
            <a:ext cx="357187" cy="347662"/>
          </a:xfrm>
          <a:custGeom>
            <a:avLst/>
            <a:gdLst>
              <a:gd name="T0" fmla="*/ 2147483647 w 244"/>
              <a:gd name="T1" fmla="*/ 2147483647 h 219"/>
              <a:gd name="T2" fmla="*/ 2147483647 w 244"/>
              <a:gd name="T3" fmla="*/ 2147483647 h 219"/>
              <a:gd name="T4" fmla="*/ 2147483647 w 244"/>
              <a:gd name="T5" fmla="*/ 2147483647 h 219"/>
              <a:gd name="T6" fmla="*/ 2147483647 w 244"/>
              <a:gd name="T7" fmla="*/ 2147483647 h 219"/>
              <a:gd name="T8" fmla="*/ 2147483647 w 244"/>
              <a:gd name="T9" fmla="*/ 2147483647 h 219"/>
              <a:gd name="T10" fmla="*/ 2147483647 w 244"/>
              <a:gd name="T11" fmla="*/ 2147483647 h 219"/>
              <a:gd name="T12" fmla="*/ 2147483647 w 244"/>
              <a:gd name="T13" fmla="*/ 2147483647 h 219"/>
              <a:gd name="T14" fmla="*/ 2147483647 w 244"/>
              <a:gd name="T15" fmla="*/ 2147483647 h 219"/>
              <a:gd name="T16" fmla="*/ 2147483647 w 244"/>
              <a:gd name="T17" fmla="*/ 2147483647 h 219"/>
              <a:gd name="T18" fmla="*/ 2147483647 w 244"/>
              <a:gd name="T19" fmla="*/ 2147483647 h 219"/>
              <a:gd name="T20" fmla="*/ 2147483647 w 244"/>
              <a:gd name="T21" fmla="*/ 2147483647 h 219"/>
              <a:gd name="T22" fmla="*/ 2147483647 w 244"/>
              <a:gd name="T23" fmla="*/ 2147483647 h 219"/>
              <a:gd name="T24" fmla="*/ 2147483647 w 244"/>
              <a:gd name="T25" fmla="*/ 2147483647 h 219"/>
              <a:gd name="T26" fmla="*/ 2147483647 w 244"/>
              <a:gd name="T27" fmla="*/ 2147483647 h 219"/>
              <a:gd name="T28" fmla="*/ 2147483647 w 244"/>
              <a:gd name="T29" fmla="*/ 2147483647 h 219"/>
              <a:gd name="T30" fmla="*/ 2147483647 w 244"/>
              <a:gd name="T31" fmla="*/ 2147483647 h 219"/>
              <a:gd name="T32" fmla="*/ 2147483647 w 244"/>
              <a:gd name="T33" fmla="*/ 2147483647 h 219"/>
              <a:gd name="T34" fmla="*/ 2147483647 w 244"/>
              <a:gd name="T35" fmla="*/ 2147483647 h 219"/>
              <a:gd name="T36" fmla="*/ 2147483647 w 244"/>
              <a:gd name="T37" fmla="*/ 2147483647 h 219"/>
              <a:gd name="T38" fmla="*/ 2147483647 w 244"/>
              <a:gd name="T39" fmla="*/ 2147483647 h 219"/>
              <a:gd name="T40" fmla="*/ 2147483647 w 244"/>
              <a:gd name="T41" fmla="*/ 2147483647 h 219"/>
              <a:gd name="T42" fmla="*/ 2147483647 w 244"/>
              <a:gd name="T43" fmla="*/ 2147483647 h 219"/>
              <a:gd name="T44" fmla="*/ 2147483647 w 244"/>
              <a:gd name="T45" fmla="*/ 2147483647 h 219"/>
              <a:gd name="T46" fmla="*/ 2147483647 w 244"/>
              <a:gd name="T47" fmla="*/ 2147483647 h 219"/>
              <a:gd name="T48" fmla="*/ 2147483647 w 244"/>
              <a:gd name="T49" fmla="*/ 2147483647 h 219"/>
              <a:gd name="T50" fmla="*/ 2147483647 w 244"/>
              <a:gd name="T51" fmla="*/ 2147483647 h 219"/>
              <a:gd name="T52" fmla="*/ 2147483647 w 244"/>
              <a:gd name="T53" fmla="*/ 2147483647 h 2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"/>
              <a:gd name="T82" fmla="*/ 0 h 219"/>
              <a:gd name="T83" fmla="*/ 244 w 244"/>
              <a:gd name="T84" fmla="*/ 219 h 2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" h="219">
                <a:moveTo>
                  <a:pt x="28" y="7"/>
                </a:moveTo>
                <a:cubicBezTo>
                  <a:pt x="19" y="21"/>
                  <a:pt x="22" y="14"/>
                  <a:pt x="18" y="25"/>
                </a:cubicBezTo>
                <a:cubicBezTo>
                  <a:pt x="20" y="36"/>
                  <a:pt x="21" y="39"/>
                  <a:pt x="12" y="45"/>
                </a:cubicBezTo>
                <a:cubicBezTo>
                  <a:pt x="1" y="61"/>
                  <a:pt x="0" y="75"/>
                  <a:pt x="22" y="79"/>
                </a:cubicBezTo>
                <a:cubicBezTo>
                  <a:pt x="30" y="91"/>
                  <a:pt x="30" y="94"/>
                  <a:pt x="44" y="97"/>
                </a:cubicBezTo>
                <a:cubicBezTo>
                  <a:pt x="49" y="111"/>
                  <a:pt x="44" y="107"/>
                  <a:pt x="54" y="113"/>
                </a:cubicBezTo>
                <a:cubicBezTo>
                  <a:pt x="61" y="123"/>
                  <a:pt x="64" y="123"/>
                  <a:pt x="76" y="121"/>
                </a:cubicBezTo>
                <a:cubicBezTo>
                  <a:pt x="99" y="129"/>
                  <a:pt x="79" y="144"/>
                  <a:pt x="68" y="155"/>
                </a:cubicBezTo>
                <a:cubicBezTo>
                  <a:pt x="70" y="168"/>
                  <a:pt x="70" y="176"/>
                  <a:pt x="66" y="189"/>
                </a:cubicBezTo>
                <a:cubicBezTo>
                  <a:pt x="68" y="208"/>
                  <a:pt x="66" y="205"/>
                  <a:pt x="82" y="209"/>
                </a:cubicBezTo>
                <a:cubicBezTo>
                  <a:pt x="90" y="217"/>
                  <a:pt x="95" y="215"/>
                  <a:pt x="106" y="211"/>
                </a:cubicBezTo>
                <a:cubicBezTo>
                  <a:pt x="118" y="219"/>
                  <a:pt x="131" y="218"/>
                  <a:pt x="144" y="215"/>
                </a:cubicBezTo>
                <a:cubicBezTo>
                  <a:pt x="140" y="192"/>
                  <a:pt x="135" y="193"/>
                  <a:pt x="154" y="181"/>
                </a:cubicBezTo>
                <a:cubicBezTo>
                  <a:pt x="167" y="161"/>
                  <a:pt x="163" y="167"/>
                  <a:pt x="196" y="165"/>
                </a:cubicBezTo>
                <a:cubicBezTo>
                  <a:pt x="205" y="162"/>
                  <a:pt x="212" y="164"/>
                  <a:pt x="222" y="161"/>
                </a:cubicBezTo>
                <a:cubicBezTo>
                  <a:pt x="238" y="177"/>
                  <a:pt x="241" y="146"/>
                  <a:pt x="244" y="135"/>
                </a:cubicBezTo>
                <a:cubicBezTo>
                  <a:pt x="239" y="119"/>
                  <a:pt x="222" y="134"/>
                  <a:pt x="208" y="129"/>
                </a:cubicBezTo>
                <a:cubicBezTo>
                  <a:pt x="205" y="120"/>
                  <a:pt x="207" y="113"/>
                  <a:pt x="198" y="107"/>
                </a:cubicBezTo>
                <a:cubicBezTo>
                  <a:pt x="196" y="103"/>
                  <a:pt x="196" y="98"/>
                  <a:pt x="192" y="95"/>
                </a:cubicBezTo>
                <a:cubicBezTo>
                  <a:pt x="181" y="87"/>
                  <a:pt x="160" y="86"/>
                  <a:pt x="148" y="85"/>
                </a:cubicBezTo>
                <a:cubicBezTo>
                  <a:pt x="164" y="75"/>
                  <a:pt x="160" y="76"/>
                  <a:pt x="170" y="61"/>
                </a:cubicBezTo>
                <a:cubicBezTo>
                  <a:pt x="165" y="53"/>
                  <a:pt x="166" y="47"/>
                  <a:pt x="158" y="41"/>
                </a:cubicBezTo>
                <a:cubicBezTo>
                  <a:pt x="151" y="19"/>
                  <a:pt x="125" y="22"/>
                  <a:pt x="108" y="11"/>
                </a:cubicBezTo>
                <a:cubicBezTo>
                  <a:pt x="106" y="8"/>
                  <a:pt x="103" y="2"/>
                  <a:pt x="98" y="1"/>
                </a:cubicBezTo>
                <a:cubicBezTo>
                  <a:pt x="91" y="0"/>
                  <a:pt x="84" y="6"/>
                  <a:pt x="78" y="9"/>
                </a:cubicBezTo>
                <a:cubicBezTo>
                  <a:pt x="67" y="14"/>
                  <a:pt x="54" y="15"/>
                  <a:pt x="42" y="17"/>
                </a:cubicBezTo>
                <a:cubicBezTo>
                  <a:pt x="34" y="15"/>
                  <a:pt x="28" y="16"/>
                  <a:pt x="28" y="7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7" name="Freeform 67"/>
          <p:cNvSpPr>
            <a:spLocks/>
          </p:cNvSpPr>
          <p:nvPr/>
        </p:nvSpPr>
        <p:spPr bwMode="auto">
          <a:xfrm>
            <a:off x="5292725" y="3684588"/>
            <a:ext cx="88900" cy="153987"/>
          </a:xfrm>
          <a:custGeom>
            <a:avLst/>
            <a:gdLst>
              <a:gd name="T0" fmla="*/ 2147483647 w 60"/>
              <a:gd name="T1" fmla="*/ 2147483647 h 97"/>
              <a:gd name="T2" fmla="*/ 2147483647 w 60"/>
              <a:gd name="T3" fmla="*/ 2147483647 h 97"/>
              <a:gd name="T4" fmla="*/ 2147483647 w 60"/>
              <a:gd name="T5" fmla="*/ 2147483647 h 97"/>
              <a:gd name="T6" fmla="*/ 2147483647 w 60"/>
              <a:gd name="T7" fmla="*/ 2147483647 h 97"/>
              <a:gd name="T8" fmla="*/ 0 w 60"/>
              <a:gd name="T9" fmla="*/ 2147483647 h 97"/>
              <a:gd name="T10" fmla="*/ 2147483647 w 60"/>
              <a:gd name="T11" fmla="*/ 2147483647 h 97"/>
              <a:gd name="T12" fmla="*/ 2147483647 w 60"/>
              <a:gd name="T13" fmla="*/ 2147483647 h 97"/>
              <a:gd name="T14" fmla="*/ 2147483647 w 60"/>
              <a:gd name="T15" fmla="*/ 2147483647 h 97"/>
              <a:gd name="T16" fmla="*/ 2147483647 w 60"/>
              <a:gd name="T17" fmla="*/ 2147483647 h 97"/>
              <a:gd name="T18" fmla="*/ 2147483647 w 60"/>
              <a:gd name="T19" fmla="*/ 2147483647 h 97"/>
              <a:gd name="T20" fmla="*/ 2147483647 w 60"/>
              <a:gd name="T21" fmla="*/ 2147483647 h 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"/>
              <a:gd name="T34" fmla="*/ 0 h 97"/>
              <a:gd name="T35" fmla="*/ 60 w 60"/>
              <a:gd name="T36" fmla="*/ 97 h 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" h="97">
                <a:moveTo>
                  <a:pt x="46" y="3"/>
                </a:moveTo>
                <a:cubicBezTo>
                  <a:pt x="35" y="7"/>
                  <a:pt x="41" y="18"/>
                  <a:pt x="30" y="21"/>
                </a:cubicBezTo>
                <a:cubicBezTo>
                  <a:pt x="25" y="22"/>
                  <a:pt x="19" y="22"/>
                  <a:pt x="14" y="23"/>
                </a:cubicBezTo>
                <a:cubicBezTo>
                  <a:pt x="8" y="32"/>
                  <a:pt x="7" y="33"/>
                  <a:pt x="12" y="43"/>
                </a:cubicBezTo>
                <a:cubicBezTo>
                  <a:pt x="9" y="57"/>
                  <a:pt x="3" y="66"/>
                  <a:pt x="0" y="81"/>
                </a:cubicBezTo>
                <a:cubicBezTo>
                  <a:pt x="4" y="97"/>
                  <a:pt x="15" y="90"/>
                  <a:pt x="32" y="89"/>
                </a:cubicBezTo>
                <a:cubicBezTo>
                  <a:pt x="42" y="75"/>
                  <a:pt x="37" y="60"/>
                  <a:pt x="50" y="47"/>
                </a:cubicBezTo>
                <a:cubicBezTo>
                  <a:pt x="53" y="38"/>
                  <a:pt x="55" y="31"/>
                  <a:pt x="60" y="23"/>
                </a:cubicBezTo>
                <a:cubicBezTo>
                  <a:pt x="59" y="21"/>
                  <a:pt x="59" y="18"/>
                  <a:pt x="58" y="17"/>
                </a:cubicBezTo>
                <a:cubicBezTo>
                  <a:pt x="57" y="16"/>
                  <a:pt x="53" y="17"/>
                  <a:pt x="52" y="15"/>
                </a:cubicBezTo>
                <a:cubicBezTo>
                  <a:pt x="42" y="0"/>
                  <a:pt x="57" y="8"/>
                  <a:pt x="46" y="3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8" name="Freeform 68"/>
          <p:cNvSpPr>
            <a:spLocks/>
          </p:cNvSpPr>
          <p:nvPr/>
        </p:nvSpPr>
        <p:spPr bwMode="auto">
          <a:xfrm>
            <a:off x="5343525" y="3648075"/>
            <a:ext cx="125413" cy="234950"/>
          </a:xfrm>
          <a:custGeom>
            <a:avLst/>
            <a:gdLst>
              <a:gd name="T0" fmla="*/ 2147483647 w 86"/>
              <a:gd name="T1" fmla="*/ 0 h 148"/>
              <a:gd name="T2" fmla="*/ 2147483647 w 86"/>
              <a:gd name="T3" fmla="*/ 2147483647 h 148"/>
              <a:gd name="T4" fmla="*/ 2147483647 w 86"/>
              <a:gd name="T5" fmla="*/ 2147483647 h 148"/>
              <a:gd name="T6" fmla="*/ 2147483647 w 86"/>
              <a:gd name="T7" fmla="*/ 2147483647 h 148"/>
              <a:gd name="T8" fmla="*/ 2147483647 w 86"/>
              <a:gd name="T9" fmla="*/ 2147483647 h 148"/>
              <a:gd name="T10" fmla="*/ 2147483647 w 86"/>
              <a:gd name="T11" fmla="*/ 2147483647 h 148"/>
              <a:gd name="T12" fmla="*/ 0 w 86"/>
              <a:gd name="T13" fmla="*/ 2147483647 h 148"/>
              <a:gd name="T14" fmla="*/ 2147483647 w 86"/>
              <a:gd name="T15" fmla="*/ 2147483647 h 148"/>
              <a:gd name="T16" fmla="*/ 2147483647 w 86"/>
              <a:gd name="T17" fmla="*/ 2147483647 h 148"/>
              <a:gd name="T18" fmla="*/ 2147483647 w 86"/>
              <a:gd name="T19" fmla="*/ 2147483647 h 148"/>
              <a:gd name="T20" fmla="*/ 2147483647 w 86"/>
              <a:gd name="T21" fmla="*/ 2147483647 h 148"/>
              <a:gd name="T22" fmla="*/ 2147483647 w 86"/>
              <a:gd name="T23" fmla="*/ 2147483647 h 148"/>
              <a:gd name="T24" fmla="*/ 2147483647 w 86"/>
              <a:gd name="T25" fmla="*/ 2147483647 h 148"/>
              <a:gd name="T26" fmla="*/ 2147483647 w 86"/>
              <a:gd name="T27" fmla="*/ 2147483647 h 148"/>
              <a:gd name="T28" fmla="*/ 2147483647 w 86"/>
              <a:gd name="T29" fmla="*/ 2147483647 h 148"/>
              <a:gd name="T30" fmla="*/ 2147483647 w 86"/>
              <a:gd name="T31" fmla="*/ 2147483647 h 148"/>
              <a:gd name="T32" fmla="*/ 2147483647 w 86"/>
              <a:gd name="T33" fmla="*/ 2147483647 h 148"/>
              <a:gd name="T34" fmla="*/ 2147483647 w 86"/>
              <a:gd name="T35" fmla="*/ 2147483647 h 148"/>
              <a:gd name="T36" fmla="*/ 2147483647 w 86"/>
              <a:gd name="T37" fmla="*/ 2147483647 h 148"/>
              <a:gd name="T38" fmla="*/ 2147483647 w 86"/>
              <a:gd name="T39" fmla="*/ 0 h 1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6"/>
              <a:gd name="T61" fmla="*/ 0 h 148"/>
              <a:gd name="T62" fmla="*/ 86 w 86"/>
              <a:gd name="T63" fmla="*/ 148 h 14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6" h="148">
                <a:moveTo>
                  <a:pt x="58" y="0"/>
                </a:moveTo>
                <a:cubicBezTo>
                  <a:pt x="47" y="4"/>
                  <a:pt x="45" y="8"/>
                  <a:pt x="40" y="18"/>
                </a:cubicBezTo>
                <a:cubicBezTo>
                  <a:pt x="38" y="22"/>
                  <a:pt x="32" y="30"/>
                  <a:pt x="32" y="30"/>
                </a:cubicBezTo>
                <a:cubicBezTo>
                  <a:pt x="30" y="41"/>
                  <a:pt x="27" y="51"/>
                  <a:pt x="24" y="62"/>
                </a:cubicBezTo>
                <a:cubicBezTo>
                  <a:pt x="23" y="66"/>
                  <a:pt x="20" y="74"/>
                  <a:pt x="20" y="74"/>
                </a:cubicBezTo>
                <a:cubicBezTo>
                  <a:pt x="22" y="84"/>
                  <a:pt x="25" y="92"/>
                  <a:pt x="14" y="96"/>
                </a:cubicBezTo>
                <a:cubicBezTo>
                  <a:pt x="3" y="107"/>
                  <a:pt x="7" y="119"/>
                  <a:pt x="0" y="132"/>
                </a:cubicBezTo>
                <a:cubicBezTo>
                  <a:pt x="1" y="135"/>
                  <a:pt x="0" y="139"/>
                  <a:pt x="2" y="142"/>
                </a:cubicBezTo>
                <a:cubicBezTo>
                  <a:pt x="6" y="147"/>
                  <a:pt x="22" y="148"/>
                  <a:pt x="22" y="148"/>
                </a:cubicBezTo>
                <a:cubicBezTo>
                  <a:pt x="40" y="145"/>
                  <a:pt x="34" y="146"/>
                  <a:pt x="42" y="134"/>
                </a:cubicBezTo>
                <a:cubicBezTo>
                  <a:pt x="45" y="108"/>
                  <a:pt x="45" y="114"/>
                  <a:pt x="72" y="112"/>
                </a:cubicBezTo>
                <a:cubicBezTo>
                  <a:pt x="70" y="94"/>
                  <a:pt x="65" y="95"/>
                  <a:pt x="56" y="82"/>
                </a:cubicBezTo>
                <a:cubicBezTo>
                  <a:pt x="42" y="87"/>
                  <a:pt x="38" y="68"/>
                  <a:pt x="54" y="64"/>
                </a:cubicBezTo>
                <a:cubicBezTo>
                  <a:pt x="62" y="59"/>
                  <a:pt x="70" y="59"/>
                  <a:pt x="78" y="54"/>
                </a:cubicBezTo>
                <a:cubicBezTo>
                  <a:pt x="80" y="47"/>
                  <a:pt x="84" y="43"/>
                  <a:pt x="86" y="36"/>
                </a:cubicBezTo>
                <a:cubicBezTo>
                  <a:pt x="83" y="28"/>
                  <a:pt x="79" y="29"/>
                  <a:pt x="74" y="22"/>
                </a:cubicBezTo>
                <a:cubicBezTo>
                  <a:pt x="73" y="19"/>
                  <a:pt x="74" y="16"/>
                  <a:pt x="72" y="14"/>
                </a:cubicBezTo>
                <a:cubicBezTo>
                  <a:pt x="71" y="12"/>
                  <a:pt x="67" y="14"/>
                  <a:pt x="66" y="12"/>
                </a:cubicBezTo>
                <a:cubicBezTo>
                  <a:pt x="64" y="9"/>
                  <a:pt x="66" y="5"/>
                  <a:pt x="64" y="2"/>
                </a:cubicBezTo>
                <a:cubicBezTo>
                  <a:pt x="63" y="0"/>
                  <a:pt x="58" y="0"/>
                  <a:pt x="58" y="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49" name="Freeform 69"/>
          <p:cNvSpPr>
            <a:spLocks/>
          </p:cNvSpPr>
          <p:nvPr/>
        </p:nvSpPr>
        <p:spPr bwMode="auto">
          <a:xfrm>
            <a:off x="4967288" y="3886200"/>
            <a:ext cx="49212" cy="130175"/>
          </a:xfrm>
          <a:custGeom>
            <a:avLst/>
            <a:gdLst>
              <a:gd name="T0" fmla="*/ 2147483647 w 33"/>
              <a:gd name="T1" fmla="*/ 0 h 82"/>
              <a:gd name="T2" fmla="*/ 0 w 33"/>
              <a:gd name="T3" fmla="*/ 2147483647 h 82"/>
              <a:gd name="T4" fmla="*/ 2147483647 w 33"/>
              <a:gd name="T5" fmla="*/ 2147483647 h 82"/>
              <a:gd name="T6" fmla="*/ 0 w 33"/>
              <a:gd name="T7" fmla="*/ 2147483647 h 82"/>
              <a:gd name="T8" fmla="*/ 2147483647 w 33"/>
              <a:gd name="T9" fmla="*/ 2147483647 h 82"/>
              <a:gd name="T10" fmla="*/ 2147483647 w 33"/>
              <a:gd name="T11" fmla="*/ 2147483647 h 82"/>
              <a:gd name="T12" fmla="*/ 2147483647 w 33"/>
              <a:gd name="T13" fmla="*/ 2147483647 h 82"/>
              <a:gd name="T14" fmla="*/ 2147483647 w 33"/>
              <a:gd name="T15" fmla="*/ 2147483647 h 82"/>
              <a:gd name="T16" fmla="*/ 2147483647 w 33"/>
              <a:gd name="T17" fmla="*/ 0 h 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"/>
              <a:gd name="T28" fmla="*/ 0 h 82"/>
              <a:gd name="T29" fmla="*/ 33 w 33"/>
              <a:gd name="T30" fmla="*/ 82 h 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" h="82">
                <a:moveTo>
                  <a:pt x="16" y="0"/>
                </a:moveTo>
                <a:cubicBezTo>
                  <a:pt x="7" y="3"/>
                  <a:pt x="3" y="13"/>
                  <a:pt x="0" y="22"/>
                </a:cubicBezTo>
                <a:cubicBezTo>
                  <a:pt x="1" y="26"/>
                  <a:pt x="5" y="30"/>
                  <a:pt x="4" y="34"/>
                </a:cubicBezTo>
                <a:cubicBezTo>
                  <a:pt x="3" y="39"/>
                  <a:pt x="0" y="50"/>
                  <a:pt x="0" y="50"/>
                </a:cubicBezTo>
                <a:cubicBezTo>
                  <a:pt x="5" y="57"/>
                  <a:pt x="9" y="57"/>
                  <a:pt x="14" y="64"/>
                </a:cubicBezTo>
                <a:cubicBezTo>
                  <a:pt x="9" y="78"/>
                  <a:pt x="9" y="72"/>
                  <a:pt x="12" y="82"/>
                </a:cubicBezTo>
                <a:cubicBezTo>
                  <a:pt x="22" y="79"/>
                  <a:pt x="20" y="74"/>
                  <a:pt x="18" y="64"/>
                </a:cubicBezTo>
                <a:cubicBezTo>
                  <a:pt x="23" y="50"/>
                  <a:pt x="20" y="56"/>
                  <a:pt x="26" y="46"/>
                </a:cubicBezTo>
                <a:cubicBezTo>
                  <a:pt x="27" y="37"/>
                  <a:pt x="33" y="0"/>
                  <a:pt x="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0" name="Freeform 70"/>
          <p:cNvSpPr>
            <a:spLocks/>
          </p:cNvSpPr>
          <p:nvPr/>
        </p:nvSpPr>
        <p:spPr bwMode="auto">
          <a:xfrm>
            <a:off x="4811713" y="2665413"/>
            <a:ext cx="701675" cy="825500"/>
          </a:xfrm>
          <a:custGeom>
            <a:avLst/>
            <a:gdLst>
              <a:gd name="T0" fmla="*/ 2147483647 w 478"/>
              <a:gd name="T1" fmla="*/ 2147483647 h 520"/>
              <a:gd name="T2" fmla="*/ 2147483647 w 478"/>
              <a:gd name="T3" fmla="*/ 2147483647 h 520"/>
              <a:gd name="T4" fmla="*/ 2147483647 w 478"/>
              <a:gd name="T5" fmla="*/ 2147483647 h 520"/>
              <a:gd name="T6" fmla="*/ 2147483647 w 478"/>
              <a:gd name="T7" fmla="*/ 2147483647 h 520"/>
              <a:gd name="T8" fmla="*/ 2147483647 w 478"/>
              <a:gd name="T9" fmla="*/ 2147483647 h 520"/>
              <a:gd name="T10" fmla="*/ 2147483647 w 478"/>
              <a:gd name="T11" fmla="*/ 2147483647 h 520"/>
              <a:gd name="T12" fmla="*/ 2147483647 w 478"/>
              <a:gd name="T13" fmla="*/ 2147483647 h 520"/>
              <a:gd name="T14" fmla="*/ 2147483647 w 478"/>
              <a:gd name="T15" fmla="*/ 2147483647 h 520"/>
              <a:gd name="T16" fmla="*/ 2147483647 w 478"/>
              <a:gd name="T17" fmla="*/ 2147483647 h 520"/>
              <a:gd name="T18" fmla="*/ 2147483647 w 478"/>
              <a:gd name="T19" fmla="*/ 2147483647 h 520"/>
              <a:gd name="T20" fmla="*/ 2147483647 w 478"/>
              <a:gd name="T21" fmla="*/ 2147483647 h 520"/>
              <a:gd name="T22" fmla="*/ 2147483647 w 478"/>
              <a:gd name="T23" fmla="*/ 2147483647 h 520"/>
              <a:gd name="T24" fmla="*/ 2147483647 w 478"/>
              <a:gd name="T25" fmla="*/ 2147483647 h 520"/>
              <a:gd name="T26" fmla="*/ 2147483647 w 478"/>
              <a:gd name="T27" fmla="*/ 2147483647 h 520"/>
              <a:gd name="T28" fmla="*/ 2147483647 w 478"/>
              <a:gd name="T29" fmla="*/ 2147483647 h 520"/>
              <a:gd name="T30" fmla="*/ 2147483647 w 478"/>
              <a:gd name="T31" fmla="*/ 2147483647 h 520"/>
              <a:gd name="T32" fmla="*/ 2147483647 w 478"/>
              <a:gd name="T33" fmla="*/ 2147483647 h 520"/>
              <a:gd name="T34" fmla="*/ 2147483647 w 478"/>
              <a:gd name="T35" fmla="*/ 2147483647 h 520"/>
              <a:gd name="T36" fmla="*/ 2147483647 w 478"/>
              <a:gd name="T37" fmla="*/ 2147483647 h 520"/>
              <a:gd name="T38" fmla="*/ 2147483647 w 478"/>
              <a:gd name="T39" fmla="*/ 2147483647 h 520"/>
              <a:gd name="T40" fmla="*/ 2147483647 w 478"/>
              <a:gd name="T41" fmla="*/ 2147483647 h 520"/>
              <a:gd name="T42" fmla="*/ 2147483647 w 478"/>
              <a:gd name="T43" fmla="*/ 2147483647 h 520"/>
              <a:gd name="T44" fmla="*/ 2147483647 w 478"/>
              <a:gd name="T45" fmla="*/ 2147483647 h 520"/>
              <a:gd name="T46" fmla="*/ 2147483647 w 478"/>
              <a:gd name="T47" fmla="*/ 2147483647 h 520"/>
              <a:gd name="T48" fmla="*/ 2147483647 w 478"/>
              <a:gd name="T49" fmla="*/ 2147483647 h 520"/>
              <a:gd name="T50" fmla="*/ 2147483647 w 478"/>
              <a:gd name="T51" fmla="*/ 2147483647 h 520"/>
              <a:gd name="T52" fmla="*/ 2147483647 w 478"/>
              <a:gd name="T53" fmla="*/ 2147483647 h 520"/>
              <a:gd name="T54" fmla="*/ 2147483647 w 478"/>
              <a:gd name="T55" fmla="*/ 2147483647 h 520"/>
              <a:gd name="T56" fmla="*/ 2147483647 w 478"/>
              <a:gd name="T57" fmla="*/ 2147483647 h 520"/>
              <a:gd name="T58" fmla="*/ 2147483647 w 478"/>
              <a:gd name="T59" fmla="*/ 2147483647 h 520"/>
              <a:gd name="T60" fmla="*/ 2147483647 w 478"/>
              <a:gd name="T61" fmla="*/ 2147483647 h 520"/>
              <a:gd name="T62" fmla="*/ 2147483647 w 478"/>
              <a:gd name="T63" fmla="*/ 2147483647 h 520"/>
              <a:gd name="T64" fmla="*/ 2147483647 w 478"/>
              <a:gd name="T65" fmla="*/ 2147483647 h 520"/>
              <a:gd name="T66" fmla="*/ 2147483647 w 478"/>
              <a:gd name="T67" fmla="*/ 2147483647 h 520"/>
              <a:gd name="T68" fmla="*/ 2147483647 w 478"/>
              <a:gd name="T69" fmla="*/ 2147483647 h 520"/>
              <a:gd name="T70" fmla="*/ 2147483647 w 478"/>
              <a:gd name="T71" fmla="*/ 2147483647 h 520"/>
              <a:gd name="T72" fmla="*/ 2147483647 w 478"/>
              <a:gd name="T73" fmla="*/ 2147483647 h 520"/>
              <a:gd name="T74" fmla="*/ 2147483647 w 478"/>
              <a:gd name="T75" fmla="*/ 2147483647 h 520"/>
              <a:gd name="T76" fmla="*/ 2147483647 w 478"/>
              <a:gd name="T77" fmla="*/ 2147483647 h 520"/>
              <a:gd name="T78" fmla="*/ 2147483647 w 478"/>
              <a:gd name="T79" fmla="*/ 2147483647 h 520"/>
              <a:gd name="T80" fmla="*/ 2147483647 w 478"/>
              <a:gd name="T81" fmla="*/ 2147483647 h 520"/>
              <a:gd name="T82" fmla="*/ 2147483647 w 478"/>
              <a:gd name="T83" fmla="*/ 2147483647 h 520"/>
              <a:gd name="T84" fmla="*/ 2147483647 w 478"/>
              <a:gd name="T85" fmla="*/ 2147483647 h 520"/>
              <a:gd name="T86" fmla="*/ 2147483647 w 478"/>
              <a:gd name="T87" fmla="*/ 2147483647 h 520"/>
              <a:gd name="T88" fmla="*/ 2147483647 w 478"/>
              <a:gd name="T89" fmla="*/ 2147483647 h 520"/>
              <a:gd name="T90" fmla="*/ 2147483647 w 478"/>
              <a:gd name="T91" fmla="*/ 2147483647 h 520"/>
              <a:gd name="T92" fmla="*/ 2147483647 w 478"/>
              <a:gd name="T93" fmla="*/ 2147483647 h 520"/>
              <a:gd name="T94" fmla="*/ 2147483647 w 478"/>
              <a:gd name="T95" fmla="*/ 2147483647 h 520"/>
              <a:gd name="T96" fmla="*/ 2147483647 w 478"/>
              <a:gd name="T97" fmla="*/ 2147483647 h 520"/>
              <a:gd name="T98" fmla="*/ 2147483647 w 478"/>
              <a:gd name="T99" fmla="*/ 2147483647 h 520"/>
              <a:gd name="T100" fmla="*/ 2147483647 w 478"/>
              <a:gd name="T101" fmla="*/ 2147483647 h 520"/>
              <a:gd name="T102" fmla="*/ 2147483647 w 478"/>
              <a:gd name="T103" fmla="*/ 2147483647 h 520"/>
              <a:gd name="T104" fmla="*/ 2147483647 w 478"/>
              <a:gd name="T105" fmla="*/ 2147483647 h 5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78"/>
              <a:gd name="T160" fmla="*/ 0 h 520"/>
              <a:gd name="T161" fmla="*/ 478 w 478"/>
              <a:gd name="T162" fmla="*/ 520 h 52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78" h="520">
                <a:moveTo>
                  <a:pt x="310" y="35"/>
                </a:moveTo>
                <a:cubicBezTo>
                  <a:pt x="299" y="42"/>
                  <a:pt x="297" y="31"/>
                  <a:pt x="288" y="25"/>
                </a:cubicBezTo>
                <a:cubicBezTo>
                  <a:pt x="273" y="30"/>
                  <a:pt x="280" y="28"/>
                  <a:pt x="268" y="31"/>
                </a:cubicBezTo>
                <a:cubicBezTo>
                  <a:pt x="259" y="37"/>
                  <a:pt x="259" y="37"/>
                  <a:pt x="250" y="33"/>
                </a:cubicBezTo>
                <a:cubicBezTo>
                  <a:pt x="246" y="31"/>
                  <a:pt x="238" y="29"/>
                  <a:pt x="238" y="29"/>
                </a:cubicBezTo>
                <a:cubicBezTo>
                  <a:pt x="236" y="27"/>
                  <a:pt x="232" y="26"/>
                  <a:pt x="232" y="23"/>
                </a:cubicBezTo>
                <a:cubicBezTo>
                  <a:pt x="232" y="19"/>
                  <a:pt x="235" y="15"/>
                  <a:pt x="236" y="11"/>
                </a:cubicBezTo>
                <a:cubicBezTo>
                  <a:pt x="237" y="7"/>
                  <a:pt x="228" y="16"/>
                  <a:pt x="224" y="17"/>
                </a:cubicBezTo>
                <a:cubicBezTo>
                  <a:pt x="216" y="16"/>
                  <a:pt x="200" y="10"/>
                  <a:pt x="192" y="13"/>
                </a:cubicBezTo>
                <a:cubicBezTo>
                  <a:pt x="183" y="0"/>
                  <a:pt x="181" y="3"/>
                  <a:pt x="164" y="5"/>
                </a:cubicBezTo>
                <a:cubicBezTo>
                  <a:pt x="160" y="11"/>
                  <a:pt x="158" y="17"/>
                  <a:pt x="154" y="23"/>
                </a:cubicBezTo>
                <a:cubicBezTo>
                  <a:pt x="152" y="41"/>
                  <a:pt x="154" y="44"/>
                  <a:pt x="136" y="47"/>
                </a:cubicBezTo>
                <a:cubicBezTo>
                  <a:pt x="134" y="60"/>
                  <a:pt x="134" y="61"/>
                  <a:pt x="122" y="65"/>
                </a:cubicBezTo>
                <a:cubicBezTo>
                  <a:pt x="112" y="62"/>
                  <a:pt x="112" y="47"/>
                  <a:pt x="104" y="39"/>
                </a:cubicBezTo>
                <a:cubicBezTo>
                  <a:pt x="99" y="40"/>
                  <a:pt x="94" y="38"/>
                  <a:pt x="90" y="41"/>
                </a:cubicBezTo>
                <a:cubicBezTo>
                  <a:pt x="76" y="52"/>
                  <a:pt x="96" y="57"/>
                  <a:pt x="72" y="65"/>
                </a:cubicBezTo>
                <a:cubicBezTo>
                  <a:pt x="68" y="71"/>
                  <a:pt x="69" y="82"/>
                  <a:pt x="64" y="87"/>
                </a:cubicBezTo>
                <a:cubicBezTo>
                  <a:pt x="61" y="90"/>
                  <a:pt x="56" y="91"/>
                  <a:pt x="52" y="93"/>
                </a:cubicBezTo>
                <a:cubicBezTo>
                  <a:pt x="50" y="100"/>
                  <a:pt x="44" y="104"/>
                  <a:pt x="42" y="111"/>
                </a:cubicBezTo>
                <a:cubicBezTo>
                  <a:pt x="45" y="121"/>
                  <a:pt x="52" y="126"/>
                  <a:pt x="38" y="131"/>
                </a:cubicBezTo>
                <a:cubicBezTo>
                  <a:pt x="41" y="140"/>
                  <a:pt x="47" y="137"/>
                  <a:pt x="52" y="145"/>
                </a:cubicBezTo>
                <a:cubicBezTo>
                  <a:pt x="51" y="151"/>
                  <a:pt x="50" y="163"/>
                  <a:pt x="44" y="161"/>
                </a:cubicBezTo>
                <a:cubicBezTo>
                  <a:pt x="42" y="160"/>
                  <a:pt x="42" y="156"/>
                  <a:pt x="40" y="155"/>
                </a:cubicBezTo>
                <a:cubicBezTo>
                  <a:pt x="36" y="153"/>
                  <a:pt x="28" y="151"/>
                  <a:pt x="28" y="151"/>
                </a:cubicBezTo>
                <a:cubicBezTo>
                  <a:pt x="27" y="153"/>
                  <a:pt x="26" y="155"/>
                  <a:pt x="26" y="157"/>
                </a:cubicBezTo>
                <a:cubicBezTo>
                  <a:pt x="26" y="159"/>
                  <a:pt x="28" y="161"/>
                  <a:pt x="28" y="163"/>
                </a:cubicBezTo>
                <a:cubicBezTo>
                  <a:pt x="26" y="177"/>
                  <a:pt x="18" y="177"/>
                  <a:pt x="32" y="173"/>
                </a:cubicBezTo>
                <a:cubicBezTo>
                  <a:pt x="35" y="163"/>
                  <a:pt x="39" y="167"/>
                  <a:pt x="42" y="175"/>
                </a:cubicBezTo>
                <a:cubicBezTo>
                  <a:pt x="40" y="182"/>
                  <a:pt x="34" y="186"/>
                  <a:pt x="32" y="193"/>
                </a:cubicBezTo>
                <a:cubicBezTo>
                  <a:pt x="33" y="202"/>
                  <a:pt x="32" y="211"/>
                  <a:pt x="34" y="219"/>
                </a:cubicBezTo>
                <a:cubicBezTo>
                  <a:pt x="35" y="221"/>
                  <a:pt x="39" y="220"/>
                  <a:pt x="40" y="221"/>
                </a:cubicBezTo>
                <a:cubicBezTo>
                  <a:pt x="41" y="222"/>
                  <a:pt x="41" y="225"/>
                  <a:pt x="42" y="227"/>
                </a:cubicBezTo>
                <a:cubicBezTo>
                  <a:pt x="48" y="239"/>
                  <a:pt x="46" y="228"/>
                  <a:pt x="38" y="225"/>
                </a:cubicBezTo>
                <a:cubicBezTo>
                  <a:pt x="28" y="228"/>
                  <a:pt x="25" y="236"/>
                  <a:pt x="22" y="245"/>
                </a:cubicBezTo>
                <a:cubicBezTo>
                  <a:pt x="28" y="269"/>
                  <a:pt x="27" y="272"/>
                  <a:pt x="8" y="285"/>
                </a:cubicBezTo>
                <a:cubicBezTo>
                  <a:pt x="3" y="300"/>
                  <a:pt x="0" y="296"/>
                  <a:pt x="14" y="299"/>
                </a:cubicBezTo>
                <a:cubicBezTo>
                  <a:pt x="20" y="308"/>
                  <a:pt x="30" y="328"/>
                  <a:pt x="38" y="331"/>
                </a:cubicBezTo>
                <a:cubicBezTo>
                  <a:pt x="41" y="336"/>
                  <a:pt x="54" y="341"/>
                  <a:pt x="54" y="341"/>
                </a:cubicBezTo>
                <a:cubicBezTo>
                  <a:pt x="56" y="346"/>
                  <a:pt x="55" y="352"/>
                  <a:pt x="58" y="357"/>
                </a:cubicBezTo>
                <a:cubicBezTo>
                  <a:pt x="70" y="374"/>
                  <a:pt x="120" y="363"/>
                  <a:pt x="120" y="363"/>
                </a:cubicBezTo>
                <a:cubicBezTo>
                  <a:pt x="130" y="368"/>
                  <a:pt x="129" y="378"/>
                  <a:pt x="140" y="383"/>
                </a:cubicBezTo>
                <a:cubicBezTo>
                  <a:pt x="148" y="387"/>
                  <a:pt x="157" y="385"/>
                  <a:pt x="164" y="389"/>
                </a:cubicBezTo>
                <a:cubicBezTo>
                  <a:pt x="186" y="401"/>
                  <a:pt x="204" y="407"/>
                  <a:pt x="230" y="409"/>
                </a:cubicBezTo>
                <a:cubicBezTo>
                  <a:pt x="236" y="411"/>
                  <a:pt x="243" y="414"/>
                  <a:pt x="248" y="417"/>
                </a:cubicBezTo>
                <a:cubicBezTo>
                  <a:pt x="254" y="421"/>
                  <a:pt x="266" y="429"/>
                  <a:pt x="266" y="429"/>
                </a:cubicBezTo>
                <a:cubicBezTo>
                  <a:pt x="272" y="438"/>
                  <a:pt x="269" y="445"/>
                  <a:pt x="266" y="455"/>
                </a:cubicBezTo>
                <a:cubicBezTo>
                  <a:pt x="268" y="465"/>
                  <a:pt x="276" y="472"/>
                  <a:pt x="286" y="477"/>
                </a:cubicBezTo>
                <a:cubicBezTo>
                  <a:pt x="290" y="479"/>
                  <a:pt x="298" y="481"/>
                  <a:pt x="298" y="481"/>
                </a:cubicBezTo>
                <a:cubicBezTo>
                  <a:pt x="304" y="487"/>
                  <a:pt x="310" y="487"/>
                  <a:pt x="316" y="493"/>
                </a:cubicBezTo>
                <a:cubicBezTo>
                  <a:pt x="320" y="497"/>
                  <a:pt x="328" y="505"/>
                  <a:pt x="328" y="505"/>
                </a:cubicBezTo>
                <a:cubicBezTo>
                  <a:pt x="329" y="510"/>
                  <a:pt x="332" y="520"/>
                  <a:pt x="336" y="517"/>
                </a:cubicBezTo>
                <a:cubicBezTo>
                  <a:pt x="339" y="515"/>
                  <a:pt x="336" y="510"/>
                  <a:pt x="338" y="507"/>
                </a:cubicBezTo>
                <a:cubicBezTo>
                  <a:pt x="341" y="502"/>
                  <a:pt x="351" y="497"/>
                  <a:pt x="356" y="495"/>
                </a:cubicBezTo>
                <a:cubicBezTo>
                  <a:pt x="353" y="486"/>
                  <a:pt x="348" y="487"/>
                  <a:pt x="338" y="485"/>
                </a:cubicBezTo>
                <a:cubicBezTo>
                  <a:pt x="326" y="477"/>
                  <a:pt x="330" y="457"/>
                  <a:pt x="324" y="453"/>
                </a:cubicBezTo>
                <a:cubicBezTo>
                  <a:pt x="318" y="449"/>
                  <a:pt x="311" y="449"/>
                  <a:pt x="304" y="449"/>
                </a:cubicBezTo>
                <a:cubicBezTo>
                  <a:pt x="269" y="484"/>
                  <a:pt x="323" y="444"/>
                  <a:pt x="294" y="425"/>
                </a:cubicBezTo>
                <a:cubicBezTo>
                  <a:pt x="287" y="415"/>
                  <a:pt x="284" y="413"/>
                  <a:pt x="272" y="409"/>
                </a:cubicBezTo>
                <a:cubicBezTo>
                  <a:pt x="270" y="402"/>
                  <a:pt x="275" y="395"/>
                  <a:pt x="270" y="389"/>
                </a:cubicBezTo>
                <a:cubicBezTo>
                  <a:pt x="264" y="381"/>
                  <a:pt x="240" y="383"/>
                  <a:pt x="240" y="383"/>
                </a:cubicBezTo>
                <a:cubicBezTo>
                  <a:pt x="230" y="373"/>
                  <a:pt x="238" y="378"/>
                  <a:pt x="244" y="369"/>
                </a:cubicBezTo>
                <a:cubicBezTo>
                  <a:pt x="235" y="363"/>
                  <a:pt x="226" y="357"/>
                  <a:pt x="218" y="351"/>
                </a:cubicBezTo>
                <a:cubicBezTo>
                  <a:pt x="227" y="338"/>
                  <a:pt x="230" y="352"/>
                  <a:pt x="240" y="355"/>
                </a:cubicBezTo>
                <a:cubicBezTo>
                  <a:pt x="245" y="362"/>
                  <a:pt x="248" y="364"/>
                  <a:pt x="256" y="367"/>
                </a:cubicBezTo>
                <a:cubicBezTo>
                  <a:pt x="269" y="363"/>
                  <a:pt x="270" y="356"/>
                  <a:pt x="274" y="343"/>
                </a:cubicBezTo>
                <a:cubicBezTo>
                  <a:pt x="276" y="336"/>
                  <a:pt x="300" y="335"/>
                  <a:pt x="302" y="335"/>
                </a:cubicBezTo>
                <a:cubicBezTo>
                  <a:pt x="313" y="318"/>
                  <a:pt x="310" y="321"/>
                  <a:pt x="336" y="319"/>
                </a:cubicBezTo>
                <a:cubicBezTo>
                  <a:pt x="340" y="316"/>
                  <a:pt x="345" y="315"/>
                  <a:pt x="348" y="311"/>
                </a:cubicBezTo>
                <a:cubicBezTo>
                  <a:pt x="349" y="309"/>
                  <a:pt x="350" y="307"/>
                  <a:pt x="352" y="305"/>
                </a:cubicBezTo>
                <a:cubicBezTo>
                  <a:pt x="356" y="302"/>
                  <a:pt x="364" y="297"/>
                  <a:pt x="364" y="297"/>
                </a:cubicBezTo>
                <a:cubicBezTo>
                  <a:pt x="367" y="289"/>
                  <a:pt x="369" y="286"/>
                  <a:pt x="376" y="281"/>
                </a:cubicBezTo>
                <a:cubicBezTo>
                  <a:pt x="382" y="264"/>
                  <a:pt x="372" y="287"/>
                  <a:pt x="386" y="273"/>
                </a:cubicBezTo>
                <a:cubicBezTo>
                  <a:pt x="388" y="271"/>
                  <a:pt x="387" y="267"/>
                  <a:pt x="388" y="265"/>
                </a:cubicBezTo>
                <a:cubicBezTo>
                  <a:pt x="397" y="246"/>
                  <a:pt x="404" y="251"/>
                  <a:pt x="426" y="249"/>
                </a:cubicBezTo>
                <a:cubicBezTo>
                  <a:pt x="439" y="253"/>
                  <a:pt x="437" y="258"/>
                  <a:pt x="448" y="261"/>
                </a:cubicBezTo>
                <a:cubicBezTo>
                  <a:pt x="458" y="268"/>
                  <a:pt x="454" y="260"/>
                  <a:pt x="464" y="257"/>
                </a:cubicBezTo>
                <a:cubicBezTo>
                  <a:pt x="472" y="245"/>
                  <a:pt x="478" y="225"/>
                  <a:pt x="460" y="221"/>
                </a:cubicBezTo>
                <a:cubicBezTo>
                  <a:pt x="454" y="217"/>
                  <a:pt x="447" y="213"/>
                  <a:pt x="440" y="211"/>
                </a:cubicBezTo>
                <a:cubicBezTo>
                  <a:pt x="423" y="213"/>
                  <a:pt x="407" y="218"/>
                  <a:pt x="390" y="221"/>
                </a:cubicBezTo>
                <a:cubicBezTo>
                  <a:pt x="385" y="228"/>
                  <a:pt x="385" y="234"/>
                  <a:pt x="376" y="237"/>
                </a:cubicBezTo>
                <a:cubicBezTo>
                  <a:pt x="368" y="235"/>
                  <a:pt x="360" y="233"/>
                  <a:pt x="352" y="231"/>
                </a:cubicBezTo>
                <a:cubicBezTo>
                  <a:pt x="343" y="232"/>
                  <a:pt x="333" y="231"/>
                  <a:pt x="324" y="233"/>
                </a:cubicBezTo>
                <a:cubicBezTo>
                  <a:pt x="319" y="234"/>
                  <a:pt x="319" y="242"/>
                  <a:pt x="314" y="245"/>
                </a:cubicBezTo>
                <a:cubicBezTo>
                  <a:pt x="305" y="250"/>
                  <a:pt x="293" y="250"/>
                  <a:pt x="284" y="251"/>
                </a:cubicBezTo>
                <a:cubicBezTo>
                  <a:pt x="275" y="254"/>
                  <a:pt x="270" y="252"/>
                  <a:pt x="262" y="247"/>
                </a:cubicBezTo>
                <a:cubicBezTo>
                  <a:pt x="259" y="237"/>
                  <a:pt x="255" y="239"/>
                  <a:pt x="246" y="241"/>
                </a:cubicBezTo>
                <a:cubicBezTo>
                  <a:pt x="238" y="246"/>
                  <a:pt x="238" y="251"/>
                  <a:pt x="228" y="253"/>
                </a:cubicBezTo>
                <a:cubicBezTo>
                  <a:pt x="217" y="260"/>
                  <a:pt x="213" y="272"/>
                  <a:pt x="202" y="279"/>
                </a:cubicBezTo>
                <a:cubicBezTo>
                  <a:pt x="199" y="289"/>
                  <a:pt x="196" y="302"/>
                  <a:pt x="186" y="305"/>
                </a:cubicBezTo>
                <a:cubicBezTo>
                  <a:pt x="171" y="295"/>
                  <a:pt x="158" y="294"/>
                  <a:pt x="140" y="293"/>
                </a:cubicBezTo>
                <a:cubicBezTo>
                  <a:pt x="122" y="290"/>
                  <a:pt x="130" y="291"/>
                  <a:pt x="134" y="279"/>
                </a:cubicBezTo>
                <a:cubicBezTo>
                  <a:pt x="126" y="259"/>
                  <a:pt x="136" y="278"/>
                  <a:pt x="114" y="263"/>
                </a:cubicBezTo>
                <a:cubicBezTo>
                  <a:pt x="109" y="259"/>
                  <a:pt x="109" y="252"/>
                  <a:pt x="100" y="249"/>
                </a:cubicBezTo>
                <a:cubicBezTo>
                  <a:pt x="90" y="239"/>
                  <a:pt x="82" y="233"/>
                  <a:pt x="68" y="231"/>
                </a:cubicBezTo>
                <a:cubicBezTo>
                  <a:pt x="71" y="218"/>
                  <a:pt x="76" y="215"/>
                  <a:pt x="78" y="201"/>
                </a:cubicBezTo>
                <a:cubicBezTo>
                  <a:pt x="75" y="187"/>
                  <a:pt x="77" y="194"/>
                  <a:pt x="72" y="179"/>
                </a:cubicBezTo>
                <a:cubicBezTo>
                  <a:pt x="71" y="177"/>
                  <a:pt x="70" y="173"/>
                  <a:pt x="70" y="173"/>
                </a:cubicBezTo>
                <a:cubicBezTo>
                  <a:pt x="74" y="153"/>
                  <a:pt x="93" y="137"/>
                  <a:pt x="100" y="117"/>
                </a:cubicBezTo>
                <a:cubicBezTo>
                  <a:pt x="102" y="112"/>
                  <a:pt x="101" y="107"/>
                  <a:pt x="104" y="103"/>
                </a:cubicBezTo>
                <a:cubicBezTo>
                  <a:pt x="114" y="90"/>
                  <a:pt x="136" y="100"/>
                  <a:pt x="152" y="99"/>
                </a:cubicBezTo>
                <a:cubicBezTo>
                  <a:pt x="166" y="104"/>
                  <a:pt x="165" y="105"/>
                  <a:pt x="184" y="107"/>
                </a:cubicBezTo>
                <a:cubicBezTo>
                  <a:pt x="199" y="112"/>
                  <a:pt x="192" y="110"/>
                  <a:pt x="204" y="113"/>
                </a:cubicBezTo>
                <a:cubicBezTo>
                  <a:pt x="217" y="109"/>
                  <a:pt x="205" y="97"/>
                  <a:pt x="218" y="93"/>
                </a:cubicBezTo>
                <a:cubicBezTo>
                  <a:pt x="221" y="84"/>
                  <a:pt x="214" y="81"/>
                  <a:pt x="210" y="73"/>
                </a:cubicBezTo>
                <a:cubicBezTo>
                  <a:pt x="225" y="50"/>
                  <a:pt x="244" y="58"/>
                  <a:pt x="272" y="57"/>
                </a:cubicBezTo>
                <a:cubicBezTo>
                  <a:pt x="279" y="53"/>
                  <a:pt x="285" y="51"/>
                  <a:pt x="292" y="49"/>
                </a:cubicBezTo>
                <a:cubicBezTo>
                  <a:pt x="304" y="57"/>
                  <a:pt x="322" y="47"/>
                  <a:pt x="310" y="35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1" name="Freeform 71"/>
          <p:cNvSpPr>
            <a:spLocks/>
          </p:cNvSpPr>
          <p:nvPr/>
        </p:nvSpPr>
        <p:spPr bwMode="auto">
          <a:xfrm>
            <a:off x="5118100" y="2593975"/>
            <a:ext cx="682625" cy="273050"/>
          </a:xfrm>
          <a:custGeom>
            <a:avLst/>
            <a:gdLst>
              <a:gd name="T0" fmla="*/ 2147483647 w 466"/>
              <a:gd name="T1" fmla="*/ 0 h 172"/>
              <a:gd name="T2" fmla="*/ 2147483647 w 466"/>
              <a:gd name="T3" fmla="*/ 2147483647 h 172"/>
              <a:gd name="T4" fmla="*/ 2147483647 w 466"/>
              <a:gd name="T5" fmla="*/ 2147483647 h 172"/>
              <a:gd name="T6" fmla="*/ 2147483647 w 466"/>
              <a:gd name="T7" fmla="*/ 2147483647 h 172"/>
              <a:gd name="T8" fmla="*/ 2147483647 w 466"/>
              <a:gd name="T9" fmla="*/ 2147483647 h 172"/>
              <a:gd name="T10" fmla="*/ 2147483647 w 466"/>
              <a:gd name="T11" fmla="*/ 2147483647 h 172"/>
              <a:gd name="T12" fmla="*/ 2147483647 w 466"/>
              <a:gd name="T13" fmla="*/ 2147483647 h 172"/>
              <a:gd name="T14" fmla="*/ 2147483647 w 466"/>
              <a:gd name="T15" fmla="*/ 2147483647 h 172"/>
              <a:gd name="T16" fmla="*/ 2147483647 w 466"/>
              <a:gd name="T17" fmla="*/ 2147483647 h 172"/>
              <a:gd name="T18" fmla="*/ 2147483647 w 466"/>
              <a:gd name="T19" fmla="*/ 2147483647 h 172"/>
              <a:gd name="T20" fmla="*/ 2147483647 w 466"/>
              <a:gd name="T21" fmla="*/ 2147483647 h 172"/>
              <a:gd name="T22" fmla="*/ 2147483647 w 466"/>
              <a:gd name="T23" fmla="*/ 2147483647 h 172"/>
              <a:gd name="T24" fmla="*/ 2147483647 w 466"/>
              <a:gd name="T25" fmla="*/ 2147483647 h 172"/>
              <a:gd name="T26" fmla="*/ 2147483647 w 466"/>
              <a:gd name="T27" fmla="*/ 2147483647 h 172"/>
              <a:gd name="T28" fmla="*/ 2147483647 w 466"/>
              <a:gd name="T29" fmla="*/ 2147483647 h 172"/>
              <a:gd name="T30" fmla="*/ 2147483647 w 466"/>
              <a:gd name="T31" fmla="*/ 2147483647 h 172"/>
              <a:gd name="T32" fmla="*/ 2147483647 w 466"/>
              <a:gd name="T33" fmla="*/ 2147483647 h 172"/>
              <a:gd name="T34" fmla="*/ 2147483647 w 466"/>
              <a:gd name="T35" fmla="*/ 2147483647 h 172"/>
              <a:gd name="T36" fmla="*/ 2147483647 w 466"/>
              <a:gd name="T37" fmla="*/ 2147483647 h 172"/>
              <a:gd name="T38" fmla="*/ 2147483647 w 466"/>
              <a:gd name="T39" fmla="*/ 2147483647 h 172"/>
              <a:gd name="T40" fmla="*/ 2147483647 w 466"/>
              <a:gd name="T41" fmla="*/ 2147483647 h 172"/>
              <a:gd name="T42" fmla="*/ 2147483647 w 466"/>
              <a:gd name="T43" fmla="*/ 2147483647 h 172"/>
              <a:gd name="T44" fmla="*/ 2147483647 w 466"/>
              <a:gd name="T45" fmla="*/ 2147483647 h 172"/>
              <a:gd name="T46" fmla="*/ 2147483647 w 466"/>
              <a:gd name="T47" fmla="*/ 2147483647 h 172"/>
              <a:gd name="T48" fmla="*/ 2147483647 w 466"/>
              <a:gd name="T49" fmla="*/ 2147483647 h 172"/>
              <a:gd name="T50" fmla="*/ 2147483647 w 466"/>
              <a:gd name="T51" fmla="*/ 2147483647 h 172"/>
              <a:gd name="T52" fmla="*/ 2147483647 w 466"/>
              <a:gd name="T53" fmla="*/ 2147483647 h 172"/>
              <a:gd name="T54" fmla="*/ 2147483647 w 466"/>
              <a:gd name="T55" fmla="*/ 2147483647 h 172"/>
              <a:gd name="T56" fmla="*/ 2147483647 w 466"/>
              <a:gd name="T57" fmla="*/ 2147483647 h 172"/>
              <a:gd name="T58" fmla="*/ 2147483647 w 466"/>
              <a:gd name="T59" fmla="*/ 2147483647 h 172"/>
              <a:gd name="T60" fmla="*/ 2147483647 w 466"/>
              <a:gd name="T61" fmla="*/ 2147483647 h 172"/>
              <a:gd name="T62" fmla="*/ 2147483647 w 466"/>
              <a:gd name="T63" fmla="*/ 2147483647 h 172"/>
              <a:gd name="T64" fmla="*/ 2147483647 w 466"/>
              <a:gd name="T65" fmla="*/ 2147483647 h 172"/>
              <a:gd name="T66" fmla="*/ 2147483647 w 466"/>
              <a:gd name="T67" fmla="*/ 2147483647 h 172"/>
              <a:gd name="T68" fmla="*/ 2147483647 w 466"/>
              <a:gd name="T69" fmla="*/ 2147483647 h 172"/>
              <a:gd name="T70" fmla="*/ 2147483647 w 466"/>
              <a:gd name="T71" fmla="*/ 0 h 1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66"/>
              <a:gd name="T109" fmla="*/ 0 h 172"/>
              <a:gd name="T110" fmla="*/ 466 w 466"/>
              <a:gd name="T111" fmla="*/ 172 h 17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66" h="172">
                <a:moveTo>
                  <a:pt x="443" y="0"/>
                </a:moveTo>
                <a:cubicBezTo>
                  <a:pt x="426" y="2"/>
                  <a:pt x="431" y="4"/>
                  <a:pt x="419" y="12"/>
                </a:cubicBezTo>
                <a:cubicBezTo>
                  <a:pt x="416" y="33"/>
                  <a:pt x="412" y="37"/>
                  <a:pt x="391" y="40"/>
                </a:cubicBezTo>
                <a:cubicBezTo>
                  <a:pt x="386" y="45"/>
                  <a:pt x="383" y="63"/>
                  <a:pt x="379" y="66"/>
                </a:cubicBezTo>
                <a:cubicBezTo>
                  <a:pt x="370" y="72"/>
                  <a:pt x="357" y="73"/>
                  <a:pt x="347" y="74"/>
                </a:cubicBezTo>
                <a:cubicBezTo>
                  <a:pt x="342" y="92"/>
                  <a:pt x="333" y="95"/>
                  <a:pt x="317" y="100"/>
                </a:cubicBezTo>
                <a:cubicBezTo>
                  <a:pt x="301" y="116"/>
                  <a:pt x="278" y="98"/>
                  <a:pt x="259" y="96"/>
                </a:cubicBezTo>
                <a:cubicBezTo>
                  <a:pt x="257" y="95"/>
                  <a:pt x="255" y="94"/>
                  <a:pt x="253" y="94"/>
                </a:cubicBezTo>
                <a:cubicBezTo>
                  <a:pt x="251" y="94"/>
                  <a:pt x="249" y="96"/>
                  <a:pt x="247" y="96"/>
                </a:cubicBezTo>
                <a:cubicBezTo>
                  <a:pt x="243" y="95"/>
                  <a:pt x="239" y="91"/>
                  <a:pt x="235" y="90"/>
                </a:cubicBezTo>
                <a:cubicBezTo>
                  <a:pt x="226" y="92"/>
                  <a:pt x="221" y="93"/>
                  <a:pt x="213" y="98"/>
                </a:cubicBezTo>
                <a:cubicBezTo>
                  <a:pt x="199" y="89"/>
                  <a:pt x="193" y="100"/>
                  <a:pt x="181" y="104"/>
                </a:cubicBezTo>
                <a:cubicBezTo>
                  <a:pt x="168" y="97"/>
                  <a:pt x="172" y="94"/>
                  <a:pt x="155" y="92"/>
                </a:cubicBezTo>
                <a:cubicBezTo>
                  <a:pt x="138" y="86"/>
                  <a:pt x="135" y="84"/>
                  <a:pt x="115" y="82"/>
                </a:cubicBezTo>
                <a:cubicBezTo>
                  <a:pt x="100" y="85"/>
                  <a:pt x="97" y="93"/>
                  <a:pt x="81" y="96"/>
                </a:cubicBezTo>
                <a:cubicBezTo>
                  <a:pt x="70" y="103"/>
                  <a:pt x="58" y="103"/>
                  <a:pt x="45" y="106"/>
                </a:cubicBezTo>
                <a:cubicBezTo>
                  <a:pt x="32" y="102"/>
                  <a:pt x="19" y="104"/>
                  <a:pt x="7" y="108"/>
                </a:cubicBezTo>
                <a:cubicBezTo>
                  <a:pt x="1" y="116"/>
                  <a:pt x="4" y="118"/>
                  <a:pt x="9" y="126"/>
                </a:cubicBezTo>
                <a:cubicBezTo>
                  <a:pt x="6" y="135"/>
                  <a:pt x="0" y="136"/>
                  <a:pt x="9" y="142"/>
                </a:cubicBezTo>
                <a:cubicBezTo>
                  <a:pt x="18" y="141"/>
                  <a:pt x="26" y="141"/>
                  <a:pt x="35" y="140"/>
                </a:cubicBezTo>
                <a:cubicBezTo>
                  <a:pt x="39" y="139"/>
                  <a:pt x="47" y="136"/>
                  <a:pt x="47" y="136"/>
                </a:cubicBezTo>
                <a:cubicBezTo>
                  <a:pt x="56" y="141"/>
                  <a:pt x="54" y="146"/>
                  <a:pt x="63" y="150"/>
                </a:cubicBezTo>
                <a:cubicBezTo>
                  <a:pt x="67" y="152"/>
                  <a:pt x="75" y="154"/>
                  <a:pt x="75" y="154"/>
                </a:cubicBezTo>
                <a:cubicBezTo>
                  <a:pt x="93" y="152"/>
                  <a:pt x="104" y="143"/>
                  <a:pt x="121" y="140"/>
                </a:cubicBezTo>
                <a:cubicBezTo>
                  <a:pt x="155" y="143"/>
                  <a:pt x="179" y="146"/>
                  <a:pt x="213" y="148"/>
                </a:cubicBezTo>
                <a:cubicBezTo>
                  <a:pt x="221" y="151"/>
                  <a:pt x="224" y="156"/>
                  <a:pt x="233" y="158"/>
                </a:cubicBezTo>
                <a:cubicBezTo>
                  <a:pt x="247" y="172"/>
                  <a:pt x="274" y="163"/>
                  <a:pt x="291" y="162"/>
                </a:cubicBezTo>
                <a:cubicBezTo>
                  <a:pt x="303" y="158"/>
                  <a:pt x="324" y="159"/>
                  <a:pt x="337" y="158"/>
                </a:cubicBezTo>
                <a:cubicBezTo>
                  <a:pt x="351" y="144"/>
                  <a:pt x="336" y="156"/>
                  <a:pt x="373" y="150"/>
                </a:cubicBezTo>
                <a:cubicBezTo>
                  <a:pt x="389" y="147"/>
                  <a:pt x="393" y="120"/>
                  <a:pt x="405" y="112"/>
                </a:cubicBezTo>
                <a:cubicBezTo>
                  <a:pt x="409" y="99"/>
                  <a:pt x="423" y="101"/>
                  <a:pt x="433" y="94"/>
                </a:cubicBezTo>
                <a:cubicBezTo>
                  <a:pt x="435" y="85"/>
                  <a:pt x="436" y="81"/>
                  <a:pt x="443" y="74"/>
                </a:cubicBezTo>
                <a:cubicBezTo>
                  <a:pt x="445" y="65"/>
                  <a:pt x="452" y="43"/>
                  <a:pt x="459" y="38"/>
                </a:cubicBezTo>
                <a:cubicBezTo>
                  <a:pt x="466" y="27"/>
                  <a:pt x="465" y="24"/>
                  <a:pt x="459" y="12"/>
                </a:cubicBezTo>
                <a:cubicBezTo>
                  <a:pt x="461" y="6"/>
                  <a:pt x="464" y="5"/>
                  <a:pt x="455" y="2"/>
                </a:cubicBezTo>
                <a:cubicBezTo>
                  <a:pt x="451" y="1"/>
                  <a:pt x="443" y="0"/>
                  <a:pt x="443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2" name="Freeform 72"/>
          <p:cNvSpPr>
            <a:spLocks/>
          </p:cNvSpPr>
          <p:nvPr/>
        </p:nvSpPr>
        <p:spPr bwMode="auto">
          <a:xfrm>
            <a:off x="5378450" y="3095625"/>
            <a:ext cx="92075" cy="82550"/>
          </a:xfrm>
          <a:custGeom>
            <a:avLst/>
            <a:gdLst>
              <a:gd name="T0" fmla="*/ 2147483647 w 63"/>
              <a:gd name="T1" fmla="*/ 2147483647 h 52"/>
              <a:gd name="T2" fmla="*/ 2147483647 w 63"/>
              <a:gd name="T3" fmla="*/ 2147483647 h 52"/>
              <a:gd name="T4" fmla="*/ 2147483647 w 63"/>
              <a:gd name="T5" fmla="*/ 0 h 52"/>
              <a:gd name="T6" fmla="*/ 2147483647 w 63"/>
              <a:gd name="T7" fmla="*/ 2147483647 h 52"/>
              <a:gd name="T8" fmla="*/ 2147483647 w 63"/>
              <a:gd name="T9" fmla="*/ 2147483647 h 52"/>
              <a:gd name="T10" fmla="*/ 0 w 63"/>
              <a:gd name="T11" fmla="*/ 2147483647 h 52"/>
              <a:gd name="T12" fmla="*/ 2147483647 w 63"/>
              <a:gd name="T13" fmla="*/ 2147483647 h 52"/>
              <a:gd name="T14" fmla="*/ 2147483647 w 63"/>
              <a:gd name="T15" fmla="*/ 2147483647 h 52"/>
              <a:gd name="T16" fmla="*/ 2147483647 w 63"/>
              <a:gd name="T17" fmla="*/ 2147483647 h 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"/>
              <a:gd name="T28" fmla="*/ 0 h 52"/>
              <a:gd name="T29" fmla="*/ 63 w 63"/>
              <a:gd name="T30" fmla="*/ 52 h 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" h="52">
                <a:moveTo>
                  <a:pt x="56" y="6"/>
                </a:moveTo>
                <a:cubicBezTo>
                  <a:pt x="46" y="9"/>
                  <a:pt x="54" y="8"/>
                  <a:pt x="44" y="4"/>
                </a:cubicBezTo>
                <a:cubicBezTo>
                  <a:pt x="40" y="2"/>
                  <a:pt x="32" y="0"/>
                  <a:pt x="32" y="0"/>
                </a:cubicBezTo>
                <a:cubicBezTo>
                  <a:pt x="18" y="9"/>
                  <a:pt x="25" y="6"/>
                  <a:pt x="14" y="10"/>
                </a:cubicBezTo>
                <a:cubicBezTo>
                  <a:pt x="11" y="20"/>
                  <a:pt x="10" y="23"/>
                  <a:pt x="12" y="34"/>
                </a:cubicBezTo>
                <a:cubicBezTo>
                  <a:pt x="4" y="37"/>
                  <a:pt x="3" y="40"/>
                  <a:pt x="0" y="48"/>
                </a:cubicBezTo>
                <a:cubicBezTo>
                  <a:pt x="12" y="51"/>
                  <a:pt x="14" y="52"/>
                  <a:pt x="28" y="50"/>
                </a:cubicBezTo>
                <a:cubicBezTo>
                  <a:pt x="36" y="25"/>
                  <a:pt x="30" y="23"/>
                  <a:pt x="60" y="20"/>
                </a:cubicBezTo>
                <a:cubicBezTo>
                  <a:pt x="58" y="5"/>
                  <a:pt x="63" y="6"/>
                  <a:pt x="56" y="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3" name="Freeform 73"/>
          <p:cNvSpPr>
            <a:spLocks/>
          </p:cNvSpPr>
          <p:nvPr/>
        </p:nvSpPr>
        <p:spPr bwMode="auto">
          <a:xfrm>
            <a:off x="5472113" y="3103563"/>
            <a:ext cx="53975" cy="61912"/>
          </a:xfrm>
          <a:custGeom>
            <a:avLst/>
            <a:gdLst>
              <a:gd name="T0" fmla="*/ 2147483647 w 37"/>
              <a:gd name="T1" fmla="*/ 2147483647 h 39"/>
              <a:gd name="T2" fmla="*/ 0 w 37"/>
              <a:gd name="T3" fmla="*/ 2147483647 h 39"/>
              <a:gd name="T4" fmla="*/ 2147483647 w 37"/>
              <a:gd name="T5" fmla="*/ 2147483647 h 39"/>
              <a:gd name="T6" fmla="*/ 2147483647 w 37"/>
              <a:gd name="T7" fmla="*/ 2147483647 h 39"/>
              <a:gd name="T8" fmla="*/ 2147483647 w 37"/>
              <a:gd name="T9" fmla="*/ 2147483647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"/>
              <a:gd name="T16" fmla="*/ 0 h 39"/>
              <a:gd name="T17" fmla="*/ 37 w 37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" h="39">
                <a:moveTo>
                  <a:pt x="26" y="5"/>
                </a:moveTo>
                <a:cubicBezTo>
                  <a:pt x="12" y="0"/>
                  <a:pt x="10" y="8"/>
                  <a:pt x="0" y="15"/>
                </a:cubicBezTo>
                <a:cubicBezTo>
                  <a:pt x="2" y="28"/>
                  <a:pt x="0" y="35"/>
                  <a:pt x="12" y="39"/>
                </a:cubicBezTo>
                <a:cubicBezTo>
                  <a:pt x="26" y="36"/>
                  <a:pt x="20" y="34"/>
                  <a:pt x="30" y="27"/>
                </a:cubicBezTo>
                <a:cubicBezTo>
                  <a:pt x="34" y="15"/>
                  <a:pt x="37" y="12"/>
                  <a:pt x="26" y="5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4" name="Freeform 74"/>
          <p:cNvSpPr>
            <a:spLocks/>
          </p:cNvSpPr>
          <p:nvPr/>
        </p:nvSpPr>
        <p:spPr bwMode="auto">
          <a:xfrm>
            <a:off x="5426075" y="3133725"/>
            <a:ext cx="39688" cy="50800"/>
          </a:xfrm>
          <a:custGeom>
            <a:avLst/>
            <a:gdLst>
              <a:gd name="T0" fmla="*/ 2147483647 w 27"/>
              <a:gd name="T1" fmla="*/ 2147483647 h 32"/>
              <a:gd name="T2" fmla="*/ 2147483647 w 27"/>
              <a:gd name="T3" fmla="*/ 2147483647 h 32"/>
              <a:gd name="T4" fmla="*/ 2147483647 w 27"/>
              <a:gd name="T5" fmla="*/ 2147483647 h 32"/>
              <a:gd name="T6" fmla="*/ 2147483647 w 27"/>
              <a:gd name="T7" fmla="*/ 2147483647 h 32"/>
              <a:gd name="T8" fmla="*/ 2147483647 w 27"/>
              <a:gd name="T9" fmla="*/ 2147483647 h 32"/>
              <a:gd name="T10" fmla="*/ 2147483647 w 27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32"/>
              <a:gd name="T20" fmla="*/ 27 w 27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32">
                <a:moveTo>
                  <a:pt x="21" y="4"/>
                </a:moveTo>
                <a:cubicBezTo>
                  <a:pt x="5" y="6"/>
                  <a:pt x="1" y="0"/>
                  <a:pt x="1" y="16"/>
                </a:cubicBezTo>
                <a:cubicBezTo>
                  <a:pt x="1" y="20"/>
                  <a:pt x="0" y="25"/>
                  <a:pt x="3" y="28"/>
                </a:cubicBezTo>
                <a:cubicBezTo>
                  <a:pt x="6" y="31"/>
                  <a:pt x="15" y="32"/>
                  <a:pt x="15" y="32"/>
                </a:cubicBezTo>
                <a:cubicBezTo>
                  <a:pt x="24" y="29"/>
                  <a:pt x="22" y="22"/>
                  <a:pt x="27" y="14"/>
                </a:cubicBezTo>
                <a:cubicBezTo>
                  <a:pt x="22" y="7"/>
                  <a:pt x="24" y="10"/>
                  <a:pt x="21" y="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5" name="Freeform 75"/>
          <p:cNvSpPr>
            <a:spLocks/>
          </p:cNvSpPr>
          <p:nvPr/>
        </p:nvSpPr>
        <p:spPr bwMode="auto">
          <a:xfrm>
            <a:off x="5629275" y="3167063"/>
            <a:ext cx="268288" cy="96837"/>
          </a:xfrm>
          <a:custGeom>
            <a:avLst/>
            <a:gdLst>
              <a:gd name="T0" fmla="*/ 2147483647 w 183"/>
              <a:gd name="T1" fmla="*/ 2147483647 h 61"/>
              <a:gd name="T2" fmla="*/ 2147483647 w 183"/>
              <a:gd name="T3" fmla="*/ 2147483647 h 61"/>
              <a:gd name="T4" fmla="*/ 2147483647 w 183"/>
              <a:gd name="T5" fmla="*/ 2147483647 h 61"/>
              <a:gd name="T6" fmla="*/ 2147483647 w 183"/>
              <a:gd name="T7" fmla="*/ 2147483647 h 61"/>
              <a:gd name="T8" fmla="*/ 2147483647 w 183"/>
              <a:gd name="T9" fmla="*/ 2147483647 h 61"/>
              <a:gd name="T10" fmla="*/ 2147483647 w 183"/>
              <a:gd name="T11" fmla="*/ 2147483647 h 61"/>
              <a:gd name="T12" fmla="*/ 2147483647 w 183"/>
              <a:gd name="T13" fmla="*/ 2147483647 h 61"/>
              <a:gd name="T14" fmla="*/ 2147483647 w 183"/>
              <a:gd name="T15" fmla="*/ 2147483647 h 61"/>
              <a:gd name="T16" fmla="*/ 2147483647 w 183"/>
              <a:gd name="T17" fmla="*/ 2147483647 h 61"/>
              <a:gd name="T18" fmla="*/ 2147483647 w 183"/>
              <a:gd name="T19" fmla="*/ 2147483647 h 61"/>
              <a:gd name="T20" fmla="*/ 2147483647 w 183"/>
              <a:gd name="T21" fmla="*/ 2147483647 h 61"/>
              <a:gd name="T22" fmla="*/ 2147483647 w 183"/>
              <a:gd name="T23" fmla="*/ 2147483647 h 61"/>
              <a:gd name="T24" fmla="*/ 2147483647 w 183"/>
              <a:gd name="T25" fmla="*/ 2147483647 h 61"/>
              <a:gd name="T26" fmla="*/ 2147483647 w 183"/>
              <a:gd name="T27" fmla="*/ 2147483647 h 61"/>
              <a:gd name="T28" fmla="*/ 2147483647 w 183"/>
              <a:gd name="T29" fmla="*/ 2147483647 h 61"/>
              <a:gd name="T30" fmla="*/ 2147483647 w 183"/>
              <a:gd name="T31" fmla="*/ 2147483647 h 6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3"/>
              <a:gd name="T49" fmla="*/ 0 h 61"/>
              <a:gd name="T50" fmla="*/ 183 w 183"/>
              <a:gd name="T51" fmla="*/ 61 h 6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3" h="61">
                <a:moveTo>
                  <a:pt x="174" y="33"/>
                </a:moveTo>
                <a:cubicBezTo>
                  <a:pt x="160" y="28"/>
                  <a:pt x="164" y="27"/>
                  <a:pt x="146" y="29"/>
                </a:cubicBezTo>
                <a:cubicBezTo>
                  <a:pt x="124" y="27"/>
                  <a:pt x="132" y="23"/>
                  <a:pt x="116" y="19"/>
                </a:cubicBezTo>
                <a:cubicBezTo>
                  <a:pt x="105" y="21"/>
                  <a:pt x="101" y="23"/>
                  <a:pt x="90" y="21"/>
                </a:cubicBezTo>
                <a:cubicBezTo>
                  <a:pt x="82" y="16"/>
                  <a:pt x="79" y="19"/>
                  <a:pt x="70" y="17"/>
                </a:cubicBezTo>
                <a:cubicBezTo>
                  <a:pt x="59" y="0"/>
                  <a:pt x="27" y="7"/>
                  <a:pt x="8" y="1"/>
                </a:cubicBezTo>
                <a:cubicBezTo>
                  <a:pt x="10" y="7"/>
                  <a:pt x="14" y="19"/>
                  <a:pt x="14" y="19"/>
                </a:cubicBezTo>
                <a:cubicBezTo>
                  <a:pt x="2" y="31"/>
                  <a:pt x="0" y="40"/>
                  <a:pt x="20" y="43"/>
                </a:cubicBezTo>
                <a:cubicBezTo>
                  <a:pt x="22" y="57"/>
                  <a:pt x="23" y="57"/>
                  <a:pt x="36" y="61"/>
                </a:cubicBezTo>
                <a:cubicBezTo>
                  <a:pt x="42" y="52"/>
                  <a:pt x="53" y="47"/>
                  <a:pt x="64" y="43"/>
                </a:cubicBezTo>
                <a:cubicBezTo>
                  <a:pt x="75" y="47"/>
                  <a:pt x="85" y="45"/>
                  <a:pt x="96" y="49"/>
                </a:cubicBezTo>
                <a:cubicBezTo>
                  <a:pt x="102" y="48"/>
                  <a:pt x="108" y="48"/>
                  <a:pt x="114" y="47"/>
                </a:cubicBezTo>
                <a:cubicBezTo>
                  <a:pt x="116" y="46"/>
                  <a:pt x="118" y="43"/>
                  <a:pt x="120" y="43"/>
                </a:cubicBezTo>
                <a:cubicBezTo>
                  <a:pt x="127" y="42"/>
                  <a:pt x="138" y="53"/>
                  <a:pt x="138" y="53"/>
                </a:cubicBezTo>
                <a:cubicBezTo>
                  <a:pt x="152" y="48"/>
                  <a:pt x="166" y="47"/>
                  <a:pt x="180" y="43"/>
                </a:cubicBezTo>
                <a:cubicBezTo>
                  <a:pt x="183" y="33"/>
                  <a:pt x="180" y="39"/>
                  <a:pt x="174" y="3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6" name="Freeform 76"/>
          <p:cNvSpPr>
            <a:spLocks/>
          </p:cNvSpPr>
          <p:nvPr/>
        </p:nvSpPr>
        <p:spPr bwMode="auto">
          <a:xfrm>
            <a:off x="5895975" y="3209925"/>
            <a:ext cx="49213" cy="130175"/>
          </a:xfrm>
          <a:custGeom>
            <a:avLst/>
            <a:gdLst>
              <a:gd name="T0" fmla="*/ 2147483647 w 34"/>
              <a:gd name="T1" fmla="*/ 0 h 82"/>
              <a:gd name="T2" fmla="*/ 2147483647 w 34"/>
              <a:gd name="T3" fmla="*/ 2147483647 h 82"/>
              <a:gd name="T4" fmla="*/ 2147483647 w 34"/>
              <a:gd name="T5" fmla="*/ 2147483647 h 82"/>
              <a:gd name="T6" fmla="*/ 2147483647 w 34"/>
              <a:gd name="T7" fmla="*/ 2147483647 h 82"/>
              <a:gd name="T8" fmla="*/ 2147483647 w 34"/>
              <a:gd name="T9" fmla="*/ 2147483647 h 82"/>
              <a:gd name="T10" fmla="*/ 2147483647 w 34"/>
              <a:gd name="T11" fmla="*/ 2147483647 h 82"/>
              <a:gd name="T12" fmla="*/ 2147483647 w 34"/>
              <a:gd name="T13" fmla="*/ 2147483647 h 82"/>
              <a:gd name="T14" fmla="*/ 2147483647 w 34"/>
              <a:gd name="T15" fmla="*/ 0 h 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"/>
              <a:gd name="T25" fmla="*/ 0 h 82"/>
              <a:gd name="T26" fmla="*/ 34 w 34"/>
              <a:gd name="T27" fmla="*/ 82 h 8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" h="82">
                <a:moveTo>
                  <a:pt x="23" y="0"/>
                </a:moveTo>
                <a:cubicBezTo>
                  <a:pt x="0" y="6"/>
                  <a:pt x="10" y="40"/>
                  <a:pt x="17" y="60"/>
                </a:cubicBezTo>
                <a:cubicBezTo>
                  <a:pt x="18" y="65"/>
                  <a:pt x="16" y="70"/>
                  <a:pt x="19" y="74"/>
                </a:cubicBezTo>
                <a:cubicBezTo>
                  <a:pt x="22" y="78"/>
                  <a:pt x="31" y="82"/>
                  <a:pt x="31" y="82"/>
                </a:cubicBezTo>
                <a:cubicBezTo>
                  <a:pt x="34" y="72"/>
                  <a:pt x="34" y="75"/>
                  <a:pt x="31" y="60"/>
                </a:cubicBezTo>
                <a:cubicBezTo>
                  <a:pt x="30" y="56"/>
                  <a:pt x="27" y="48"/>
                  <a:pt x="27" y="48"/>
                </a:cubicBezTo>
                <a:cubicBezTo>
                  <a:pt x="26" y="37"/>
                  <a:pt x="20" y="16"/>
                  <a:pt x="27" y="6"/>
                </a:cubicBezTo>
                <a:cubicBezTo>
                  <a:pt x="26" y="4"/>
                  <a:pt x="23" y="0"/>
                  <a:pt x="23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7" name="Freeform 77"/>
          <p:cNvSpPr>
            <a:spLocks/>
          </p:cNvSpPr>
          <p:nvPr/>
        </p:nvSpPr>
        <p:spPr bwMode="auto">
          <a:xfrm>
            <a:off x="5940425" y="3213100"/>
            <a:ext cx="61913" cy="34925"/>
          </a:xfrm>
          <a:custGeom>
            <a:avLst/>
            <a:gdLst>
              <a:gd name="T0" fmla="*/ 2147483647 w 42"/>
              <a:gd name="T1" fmla="*/ 0 h 22"/>
              <a:gd name="T2" fmla="*/ 2147483647 w 42"/>
              <a:gd name="T3" fmla="*/ 2147483647 h 22"/>
              <a:gd name="T4" fmla="*/ 0 w 42"/>
              <a:gd name="T5" fmla="*/ 2147483647 h 22"/>
              <a:gd name="T6" fmla="*/ 2147483647 w 42"/>
              <a:gd name="T7" fmla="*/ 2147483647 h 22"/>
              <a:gd name="T8" fmla="*/ 2147483647 w 42"/>
              <a:gd name="T9" fmla="*/ 2147483647 h 22"/>
              <a:gd name="T10" fmla="*/ 2147483647 w 42"/>
              <a:gd name="T11" fmla="*/ 0 h 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"/>
              <a:gd name="T19" fmla="*/ 0 h 22"/>
              <a:gd name="T20" fmla="*/ 42 w 42"/>
              <a:gd name="T21" fmla="*/ 22 h 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" h="22">
                <a:moveTo>
                  <a:pt x="36" y="0"/>
                </a:moveTo>
                <a:cubicBezTo>
                  <a:pt x="27" y="1"/>
                  <a:pt x="17" y="0"/>
                  <a:pt x="8" y="2"/>
                </a:cubicBezTo>
                <a:cubicBezTo>
                  <a:pt x="4" y="3"/>
                  <a:pt x="4" y="9"/>
                  <a:pt x="0" y="10"/>
                </a:cubicBezTo>
                <a:cubicBezTo>
                  <a:pt x="3" y="19"/>
                  <a:pt x="6" y="22"/>
                  <a:pt x="14" y="16"/>
                </a:cubicBezTo>
                <a:cubicBezTo>
                  <a:pt x="23" y="18"/>
                  <a:pt x="27" y="16"/>
                  <a:pt x="36" y="14"/>
                </a:cubicBezTo>
                <a:cubicBezTo>
                  <a:pt x="42" y="6"/>
                  <a:pt x="41" y="10"/>
                  <a:pt x="36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8" name="Freeform 78"/>
          <p:cNvSpPr>
            <a:spLocks/>
          </p:cNvSpPr>
          <p:nvPr/>
        </p:nvSpPr>
        <p:spPr bwMode="auto">
          <a:xfrm>
            <a:off x="5930900" y="3417888"/>
            <a:ext cx="234950" cy="173037"/>
          </a:xfrm>
          <a:custGeom>
            <a:avLst/>
            <a:gdLst>
              <a:gd name="T0" fmla="*/ 2147483647 w 161"/>
              <a:gd name="T1" fmla="*/ 2147483647 h 109"/>
              <a:gd name="T2" fmla="*/ 2147483647 w 161"/>
              <a:gd name="T3" fmla="*/ 2147483647 h 109"/>
              <a:gd name="T4" fmla="*/ 2147483647 w 161"/>
              <a:gd name="T5" fmla="*/ 2147483647 h 109"/>
              <a:gd name="T6" fmla="*/ 2147483647 w 161"/>
              <a:gd name="T7" fmla="*/ 2147483647 h 109"/>
              <a:gd name="T8" fmla="*/ 2147483647 w 161"/>
              <a:gd name="T9" fmla="*/ 2147483647 h 109"/>
              <a:gd name="T10" fmla="*/ 2147483647 w 161"/>
              <a:gd name="T11" fmla="*/ 2147483647 h 109"/>
              <a:gd name="T12" fmla="*/ 2147483647 w 161"/>
              <a:gd name="T13" fmla="*/ 2147483647 h 109"/>
              <a:gd name="T14" fmla="*/ 2147483647 w 161"/>
              <a:gd name="T15" fmla="*/ 2147483647 h 109"/>
              <a:gd name="T16" fmla="*/ 2147483647 w 161"/>
              <a:gd name="T17" fmla="*/ 2147483647 h 109"/>
              <a:gd name="T18" fmla="*/ 2147483647 w 161"/>
              <a:gd name="T19" fmla="*/ 2147483647 h 109"/>
              <a:gd name="T20" fmla="*/ 2147483647 w 161"/>
              <a:gd name="T21" fmla="*/ 2147483647 h 109"/>
              <a:gd name="T22" fmla="*/ 2147483647 w 161"/>
              <a:gd name="T23" fmla="*/ 2147483647 h 109"/>
              <a:gd name="T24" fmla="*/ 2147483647 w 161"/>
              <a:gd name="T25" fmla="*/ 2147483647 h 109"/>
              <a:gd name="T26" fmla="*/ 2147483647 w 161"/>
              <a:gd name="T27" fmla="*/ 2147483647 h 109"/>
              <a:gd name="T28" fmla="*/ 2147483647 w 161"/>
              <a:gd name="T29" fmla="*/ 2147483647 h 109"/>
              <a:gd name="T30" fmla="*/ 2147483647 w 161"/>
              <a:gd name="T31" fmla="*/ 2147483647 h 109"/>
              <a:gd name="T32" fmla="*/ 2147483647 w 161"/>
              <a:gd name="T33" fmla="*/ 2147483647 h 1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61"/>
              <a:gd name="T52" fmla="*/ 0 h 109"/>
              <a:gd name="T53" fmla="*/ 161 w 161"/>
              <a:gd name="T54" fmla="*/ 109 h 10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61" h="109">
                <a:moveTo>
                  <a:pt x="105" y="7"/>
                </a:moveTo>
                <a:cubicBezTo>
                  <a:pt x="99" y="8"/>
                  <a:pt x="93" y="7"/>
                  <a:pt x="87" y="9"/>
                </a:cubicBezTo>
                <a:cubicBezTo>
                  <a:pt x="84" y="10"/>
                  <a:pt x="84" y="14"/>
                  <a:pt x="81" y="15"/>
                </a:cubicBezTo>
                <a:cubicBezTo>
                  <a:pt x="72" y="17"/>
                  <a:pt x="64" y="12"/>
                  <a:pt x="55" y="11"/>
                </a:cubicBezTo>
                <a:cubicBezTo>
                  <a:pt x="44" y="7"/>
                  <a:pt x="36" y="0"/>
                  <a:pt x="29" y="11"/>
                </a:cubicBezTo>
                <a:cubicBezTo>
                  <a:pt x="25" y="33"/>
                  <a:pt x="23" y="21"/>
                  <a:pt x="11" y="15"/>
                </a:cubicBezTo>
                <a:cubicBezTo>
                  <a:pt x="1" y="30"/>
                  <a:pt x="0" y="46"/>
                  <a:pt x="17" y="57"/>
                </a:cubicBezTo>
                <a:cubicBezTo>
                  <a:pt x="20" y="73"/>
                  <a:pt x="32" y="76"/>
                  <a:pt x="47" y="79"/>
                </a:cubicBezTo>
                <a:cubicBezTo>
                  <a:pt x="55" y="84"/>
                  <a:pt x="61" y="90"/>
                  <a:pt x="69" y="95"/>
                </a:cubicBezTo>
                <a:cubicBezTo>
                  <a:pt x="78" y="109"/>
                  <a:pt x="93" y="101"/>
                  <a:pt x="105" y="95"/>
                </a:cubicBezTo>
                <a:cubicBezTo>
                  <a:pt x="109" y="93"/>
                  <a:pt x="117" y="91"/>
                  <a:pt x="117" y="91"/>
                </a:cubicBezTo>
                <a:cubicBezTo>
                  <a:pt x="123" y="72"/>
                  <a:pt x="146" y="82"/>
                  <a:pt x="161" y="85"/>
                </a:cubicBezTo>
                <a:cubicBezTo>
                  <a:pt x="158" y="68"/>
                  <a:pt x="155" y="78"/>
                  <a:pt x="151" y="65"/>
                </a:cubicBezTo>
                <a:cubicBezTo>
                  <a:pt x="155" y="49"/>
                  <a:pt x="148" y="49"/>
                  <a:pt x="133" y="47"/>
                </a:cubicBezTo>
                <a:cubicBezTo>
                  <a:pt x="127" y="39"/>
                  <a:pt x="130" y="37"/>
                  <a:pt x="135" y="29"/>
                </a:cubicBezTo>
                <a:cubicBezTo>
                  <a:pt x="124" y="12"/>
                  <a:pt x="140" y="33"/>
                  <a:pt x="99" y="21"/>
                </a:cubicBezTo>
                <a:cubicBezTo>
                  <a:pt x="99" y="21"/>
                  <a:pt x="105" y="15"/>
                  <a:pt x="105" y="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59" name="Freeform 79"/>
          <p:cNvSpPr>
            <a:spLocks/>
          </p:cNvSpPr>
          <p:nvPr/>
        </p:nvSpPr>
        <p:spPr bwMode="auto">
          <a:xfrm>
            <a:off x="6167438" y="3127375"/>
            <a:ext cx="139700" cy="88900"/>
          </a:xfrm>
          <a:custGeom>
            <a:avLst/>
            <a:gdLst>
              <a:gd name="T0" fmla="*/ 2147483647 w 95"/>
              <a:gd name="T1" fmla="*/ 2147483647 h 56"/>
              <a:gd name="T2" fmla="*/ 2147483647 w 95"/>
              <a:gd name="T3" fmla="*/ 0 h 56"/>
              <a:gd name="T4" fmla="*/ 2147483647 w 95"/>
              <a:gd name="T5" fmla="*/ 2147483647 h 56"/>
              <a:gd name="T6" fmla="*/ 2147483647 w 95"/>
              <a:gd name="T7" fmla="*/ 2147483647 h 56"/>
              <a:gd name="T8" fmla="*/ 2147483647 w 95"/>
              <a:gd name="T9" fmla="*/ 2147483647 h 56"/>
              <a:gd name="T10" fmla="*/ 2147483647 w 95"/>
              <a:gd name="T11" fmla="*/ 2147483647 h 56"/>
              <a:gd name="T12" fmla="*/ 2147483647 w 95"/>
              <a:gd name="T13" fmla="*/ 2147483647 h 56"/>
              <a:gd name="T14" fmla="*/ 2147483647 w 95"/>
              <a:gd name="T15" fmla="*/ 2147483647 h 56"/>
              <a:gd name="T16" fmla="*/ 2147483647 w 95"/>
              <a:gd name="T17" fmla="*/ 2147483647 h 56"/>
              <a:gd name="T18" fmla="*/ 2147483647 w 95"/>
              <a:gd name="T19" fmla="*/ 2147483647 h 56"/>
              <a:gd name="T20" fmla="*/ 2147483647 w 95"/>
              <a:gd name="T21" fmla="*/ 2147483647 h 56"/>
              <a:gd name="T22" fmla="*/ 2147483647 w 95"/>
              <a:gd name="T23" fmla="*/ 2147483647 h 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"/>
              <a:gd name="T37" fmla="*/ 0 h 56"/>
              <a:gd name="T38" fmla="*/ 95 w 95"/>
              <a:gd name="T39" fmla="*/ 56 h 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" h="56">
                <a:moveTo>
                  <a:pt x="69" y="8"/>
                </a:moveTo>
                <a:cubicBezTo>
                  <a:pt x="60" y="11"/>
                  <a:pt x="44" y="2"/>
                  <a:pt x="33" y="0"/>
                </a:cubicBezTo>
                <a:cubicBezTo>
                  <a:pt x="31" y="1"/>
                  <a:pt x="29" y="1"/>
                  <a:pt x="27" y="2"/>
                </a:cubicBezTo>
                <a:cubicBezTo>
                  <a:pt x="25" y="3"/>
                  <a:pt x="23" y="5"/>
                  <a:pt x="21" y="6"/>
                </a:cubicBezTo>
                <a:cubicBezTo>
                  <a:pt x="17" y="8"/>
                  <a:pt x="9" y="10"/>
                  <a:pt x="9" y="10"/>
                </a:cubicBezTo>
                <a:cubicBezTo>
                  <a:pt x="7" y="21"/>
                  <a:pt x="0" y="41"/>
                  <a:pt x="15" y="46"/>
                </a:cubicBezTo>
                <a:cubicBezTo>
                  <a:pt x="30" y="42"/>
                  <a:pt x="27" y="40"/>
                  <a:pt x="45" y="42"/>
                </a:cubicBezTo>
                <a:cubicBezTo>
                  <a:pt x="54" y="51"/>
                  <a:pt x="64" y="47"/>
                  <a:pt x="73" y="56"/>
                </a:cubicBezTo>
                <a:cubicBezTo>
                  <a:pt x="78" y="55"/>
                  <a:pt x="83" y="54"/>
                  <a:pt x="87" y="50"/>
                </a:cubicBezTo>
                <a:cubicBezTo>
                  <a:pt x="90" y="46"/>
                  <a:pt x="95" y="38"/>
                  <a:pt x="95" y="38"/>
                </a:cubicBezTo>
                <a:cubicBezTo>
                  <a:pt x="92" y="30"/>
                  <a:pt x="86" y="29"/>
                  <a:pt x="79" y="24"/>
                </a:cubicBezTo>
                <a:cubicBezTo>
                  <a:pt x="77" y="17"/>
                  <a:pt x="76" y="11"/>
                  <a:pt x="69" y="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0" name="Freeform 80"/>
          <p:cNvSpPr>
            <a:spLocks/>
          </p:cNvSpPr>
          <p:nvPr/>
        </p:nvSpPr>
        <p:spPr bwMode="auto">
          <a:xfrm>
            <a:off x="6284913" y="3371850"/>
            <a:ext cx="501650" cy="214313"/>
          </a:xfrm>
          <a:custGeom>
            <a:avLst/>
            <a:gdLst>
              <a:gd name="T0" fmla="*/ 2147483647 w 342"/>
              <a:gd name="T1" fmla="*/ 2147483647 h 135"/>
              <a:gd name="T2" fmla="*/ 2147483647 w 342"/>
              <a:gd name="T3" fmla="*/ 0 h 135"/>
              <a:gd name="T4" fmla="*/ 2147483647 w 342"/>
              <a:gd name="T5" fmla="*/ 2147483647 h 135"/>
              <a:gd name="T6" fmla="*/ 2147483647 w 342"/>
              <a:gd name="T7" fmla="*/ 2147483647 h 135"/>
              <a:gd name="T8" fmla="*/ 2147483647 w 342"/>
              <a:gd name="T9" fmla="*/ 2147483647 h 135"/>
              <a:gd name="T10" fmla="*/ 2147483647 w 342"/>
              <a:gd name="T11" fmla="*/ 2147483647 h 135"/>
              <a:gd name="T12" fmla="*/ 2147483647 w 342"/>
              <a:gd name="T13" fmla="*/ 2147483647 h 135"/>
              <a:gd name="T14" fmla="*/ 2147483647 w 342"/>
              <a:gd name="T15" fmla="*/ 2147483647 h 135"/>
              <a:gd name="T16" fmla="*/ 2147483647 w 342"/>
              <a:gd name="T17" fmla="*/ 2147483647 h 135"/>
              <a:gd name="T18" fmla="*/ 2147483647 w 342"/>
              <a:gd name="T19" fmla="*/ 2147483647 h 135"/>
              <a:gd name="T20" fmla="*/ 2147483647 w 342"/>
              <a:gd name="T21" fmla="*/ 2147483647 h 135"/>
              <a:gd name="T22" fmla="*/ 2147483647 w 342"/>
              <a:gd name="T23" fmla="*/ 2147483647 h 135"/>
              <a:gd name="T24" fmla="*/ 2147483647 w 342"/>
              <a:gd name="T25" fmla="*/ 2147483647 h 135"/>
              <a:gd name="T26" fmla="*/ 2147483647 w 342"/>
              <a:gd name="T27" fmla="*/ 2147483647 h 135"/>
              <a:gd name="T28" fmla="*/ 2147483647 w 342"/>
              <a:gd name="T29" fmla="*/ 2147483647 h 135"/>
              <a:gd name="T30" fmla="*/ 2147483647 w 342"/>
              <a:gd name="T31" fmla="*/ 2147483647 h 135"/>
              <a:gd name="T32" fmla="*/ 2147483647 w 342"/>
              <a:gd name="T33" fmla="*/ 2147483647 h 135"/>
              <a:gd name="T34" fmla="*/ 2147483647 w 342"/>
              <a:gd name="T35" fmla="*/ 2147483647 h 135"/>
              <a:gd name="T36" fmla="*/ 2147483647 w 342"/>
              <a:gd name="T37" fmla="*/ 2147483647 h 135"/>
              <a:gd name="T38" fmla="*/ 2147483647 w 342"/>
              <a:gd name="T39" fmla="*/ 2147483647 h 135"/>
              <a:gd name="T40" fmla="*/ 2147483647 w 342"/>
              <a:gd name="T41" fmla="*/ 2147483647 h 135"/>
              <a:gd name="T42" fmla="*/ 2147483647 w 342"/>
              <a:gd name="T43" fmla="*/ 2147483647 h 135"/>
              <a:gd name="T44" fmla="*/ 2147483647 w 342"/>
              <a:gd name="T45" fmla="*/ 2147483647 h 135"/>
              <a:gd name="T46" fmla="*/ 2147483647 w 342"/>
              <a:gd name="T47" fmla="*/ 2147483647 h 135"/>
              <a:gd name="T48" fmla="*/ 2147483647 w 342"/>
              <a:gd name="T49" fmla="*/ 2147483647 h 135"/>
              <a:gd name="T50" fmla="*/ 2147483647 w 342"/>
              <a:gd name="T51" fmla="*/ 2147483647 h 135"/>
              <a:gd name="T52" fmla="*/ 2147483647 w 342"/>
              <a:gd name="T53" fmla="*/ 2147483647 h 135"/>
              <a:gd name="T54" fmla="*/ 2147483647 w 342"/>
              <a:gd name="T55" fmla="*/ 2147483647 h 135"/>
              <a:gd name="T56" fmla="*/ 2147483647 w 342"/>
              <a:gd name="T57" fmla="*/ 2147483647 h 135"/>
              <a:gd name="T58" fmla="*/ 2147483647 w 342"/>
              <a:gd name="T59" fmla="*/ 2147483647 h 135"/>
              <a:gd name="T60" fmla="*/ 2147483647 w 342"/>
              <a:gd name="T61" fmla="*/ 2147483647 h 135"/>
              <a:gd name="T62" fmla="*/ 2147483647 w 342"/>
              <a:gd name="T63" fmla="*/ 2147483647 h 135"/>
              <a:gd name="T64" fmla="*/ 2147483647 w 342"/>
              <a:gd name="T65" fmla="*/ 2147483647 h 135"/>
              <a:gd name="T66" fmla="*/ 2147483647 w 342"/>
              <a:gd name="T67" fmla="*/ 2147483647 h 135"/>
              <a:gd name="T68" fmla="*/ 2147483647 w 342"/>
              <a:gd name="T69" fmla="*/ 2147483647 h 135"/>
              <a:gd name="T70" fmla="*/ 2147483647 w 342"/>
              <a:gd name="T71" fmla="*/ 2147483647 h 135"/>
              <a:gd name="T72" fmla="*/ 2147483647 w 342"/>
              <a:gd name="T73" fmla="*/ 2147483647 h 13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42"/>
              <a:gd name="T112" fmla="*/ 0 h 135"/>
              <a:gd name="T113" fmla="*/ 342 w 342"/>
              <a:gd name="T114" fmla="*/ 135 h 13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42" h="135">
                <a:moveTo>
                  <a:pt x="123" y="6"/>
                </a:moveTo>
                <a:cubicBezTo>
                  <a:pt x="122" y="4"/>
                  <a:pt x="123" y="0"/>
                  <a:pt x="121" y="0"/>
                </a:cubicBezTo>
                <a:cubicBezTo>
                  <a:pt x="119" y="0"/>
                  <a:pt x="119" y="4"/>
                  <a:pt x="117" y="6"/>
                </a:cubicBezTo>
                <a:cubicBezTo>
                  <a:pt x="113" y="9"/>
                  <a:pt x="104" y="12"/>
                  <a:pt x="99" y="14"/>
                </a:cubicBezTo>
                <a:cubicBezTo>
                  <a:pt x="95" y="26"/>
                  <a:pt x="83" y="23"/>
                  <a:pt x="73" y="20"/>
                </a:cubicBezTo>
                <a:cubicBezTo>
                  <a:pt x="67" y="18"/>
                  <a:pt x="55" y="14"/>
                  <a:pt x="55" y="14"/>
                </a:cubicBezTo>
                <a:cubicBezTo>
                  <a:pt x="48" y="16"/>
                  <a:pt x="37" y="24"/>
                  <a:pt x="37" y="24"/>
                </a:cubicBezTo>
                <a:cubicBezTo>
                  <a:pt x="34" y="14"/>
                  <a:pt x="32" y="22"/>
                  <a:pt x="23" y="16"/>
                </a:cubicBezTo>
                <a:cubicBezTo>
                  <a:pt x="12" y="18"/>
                  <a:pt x="5" y="15"/>
                  <a:pt x="1" y="26"/>
                </a:cubicBezTo>
                <a:cubicBezTo>
                  <a:pt x="2" y="30"/>
                  <a:pt x="0" y="36"/>
                  <a:pt x="3" y="38"/>
                </a:cubicBezTo>
                <a:cubicBezTo>
                  <a:pt x="6" y="40"/>
                  <a:pt x="35" y="41"/>
                  <a:pt x="13" y="48"/>
                </a:cubicBezTo>
                <a:cubicBezTo>
                  <a:pt x="16" y="59"/>
                  <a:pt x="18" y="59"/>
                  <a:pt x="29" y="62"/>
                </a:cubicBezTo>
                <a:cubicBezTo>
                  <a:pt x="45" y="73"/>
                  <a:pt x="24" y="57"/>
                  <a:pt x="37" y="76"/>
                </a:cubicBezTo>
                <a:cubicBezTo>
                  <a:pt x="39" y="79"/>
                  <a:pt x="53" y="81"/>
                  <a:pt x="57" y="82"/>
                </a:cubicBezTo>
                <a:cubicBezTo>
                  <a:pt x="66" y="76"/>
                  <a:pt x="76" y="80"/>
                  <a:pt x="87" y="78"/>
                </a:cubicBezTo>
                <a:cubicBezTo>
                  <a:pt x="86" y="74"/>
                  <a:pt x="83" y="68"/>
                  <a:pt x="87" y="64"/>
                </a:cubicBezTo>
                <a:cubicBezTo>
                  <a:pt x="90" y="61"/>
                  <a:pt x="99" y="56"/>
                  <a:pt x="99" y="56"/>
                </a:cubicBezTo>
                <a:cubicBezTo>
                  <a:pt x="114" y="78"/>
                  <a:pt x="90" y="73"/>
                  <a:pt x="133" y="76"/>
                </a:cubicBezTo>
                <a:cubicBezTo>
                  <a:pt x="138" y="84"/>
                  <a:pt x="143" y="83"/>
                  <a:pt x="151" y="86"/>
                </a:cubicBezTo>
                <a:cubicBezTo>
                  <a:pt x="172" y="84"/>
                  <a:pt x="173" y="87"/>
                  <a:pt x="177" y="68"/>
                </a:cubicBezTo>
                <a:cubicBezTo>
                  <a:pt x="206" y="71"/>
                  <a:pt x="209" y="80"/>
                  <a:pt x="233" y="88"/>
                </a:cubicBezTo>
                <a:cubicBezTo>
                  <a:pt x="243" y="98"/>
                  <a:pt x="247" y="96"/>
                  <a:pt x="263" y="98"/>
                </a:cubicBezTo>
                <a:cubicBezTo>
                  <a:pt x="276" y="101"/>
                  <a:pt x="286" y="104"/>
                  <a:pt x="299" y="106"/>
                </a:cubicBezTo>
                <a:cubicBezTo>
                  <a:pt x="302" y="135"/>
                  <a:pt x="308" y="131"/>
                  <a:pt x="335" y="134"/>
                </a:cubicBezTo>
                <a:cubicBezTo>
                  <a:pt x="342" y="123"/>
                  <a:pt x="335" y="117"/>
                  <a:pt x="331" y="106"/>
                </a:cubicBezTo>
                <a:cubicBezTo>
                  <a:pt x="337" y="88"/>
                  <a:pt x="314" y="74"/>
                  <a:pt x="299" y="72"/>
                </a:cubicBezTo>
                <a:cubicBezTo>
                  <a:pt x="298" y="59"/>
                  <a:pt x="296" y="44"/>
                  <a:pt x="285" y="36"/>
                </a:cubicBezTo>
                <a:cubicBezTo>
                  <a:pt x="277" y="25"/>
                  <a:pt x="275" y="26"/>
                  <a:pt x="261" y="28"/>
                </a:cubicBezTo>
                <a:cubicBezTo>
                  <a:pt x="250" y="45"/>
                  <a:pt x="254" y="39"/>
                  <a:pt x="235" y="36"/>
                </a:cubicBezTo>
                <a:cubicBezTo>
                  <a:pt x="231" y="33"/>
                  <a:pt x="225" y="33"/>
                  <a:pt x="221" y="30"/>
                </a:cubicBezTo>
                <a:cubicBezTo>
                  <a:pt x="217" y="27"/>
                  <a:pt x="213" y="18"/>
                  <a:pt x="213" y="18"/>
                </a:cubicBezTo>
                <a:cubicBezTo>
                  <a:pt x="205" y="21"/>
                  <a:pt x="193" y="13"/>
                  <a:pt x="183" y="12"/>
                </a:cubicBezTo>
                <a:cubicBezTo>
                  <a:pt x="171" y="0"/>
                  <a:pt x="160" y="6"/>
                  <a:pt x="143" y="8"/>
                </a:cubicBezTo>
                <a:cubicBezTo>
                  <a:pt x="140" y="21"/>
                  <a:pt x="137" y="22"/>
                  <a:pt x="125" y="16"/>
                </a:cubicBezTo>
                <a:cubicBezTo>
                  <a:pt x="124" y="12"/>
                  <a:pt x="126" y="7"/>
                  <a:pt x="123" y="4"/>
                </a:cubicBezTo>
                <a:cubicBezTo>
                  <a:pt x="121" y="2"/>
                  <a:pt x="119" y="8"/>
                  <a:pt x="119" y="10"/>
                </a:cubicBezTo>
                <a:cubicBezTo>
                  <a:pt x="119" y="12"/>
                  <a:pt x="122" y="7"/>
                  <a:pt x="123" y="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1" name="Freeform 81"/>
          <p:cNvSpPr>
            <a:spLocks/>
          </p:cNvSpPr>
          <p:nvPr/>
        </p:nvSpPr>
        <p:spPr bwMode="auto">
          <a:xfrm>
            <a:off x="6248400" y="3432175"/>
            <a:ext cx="66675" cy="95250"/>
          </a:xfrm>
          <a:custGeom>
            <a:avLst/>
            <a:gdLst>
              <a:gd name="T0" fmla="*/ 2147483647 w 46"/>
              <a:gd name="T1" fmla="*/ 0 h 60"/>
              <a:gd name="T2" fmla="*/ 2147483647 w 46"/>
              <a:gd name="T3" fmla="*/ 2147483647 h 60"/>
              <a:gd name="T4" fmla="*/ 0 w 46"/>
              <a:gd name="T5" fmla="*/ 2147483647 h 60"/>
              <a:gd name="T6" fmla="*/ 2147483647 w 46"/>
              <a:gd name="T7" fmla="*/ 2147483647 h 60"/>
              <a:gd name="T8" fmla="*/ 2147483647 w 46"/>
              <a:gd name="T9" fmla="*/ 2147483647 h 60"/>
              <a:gd name="T10" fmla="*/ 2147483647 w 46"/>
              <a:gd name="T11" fmla="*/ 2147483647 h 60"/>
              <a:gd name="T12" fmla="*/ 2147483647 w 46"/>
              <a:gd name="T13" fmla="*/ 0 h 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"/>
              <a:gd name="T22" fmla="*/ 0 h 60"/>
              <a:gd name="T23" fmla="*/ 46 w 46"/>
              <a:gd name="T24" fmla="*/ 60 h 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" h="60">
                <a:moveTo>
                  <a:pt x="24" y="0"/>
                </a:moveTo>
                <a:cubicBezTo>
                  <a:pt x="8" y="5"/>
                  <a:pt x="10" y="22"/>
                  <a:pt x="2" y="34"/>
                </a:cubicBezTo>
                <a:cubicBezTo>
                  <a:pt x="1" y="39"/>
                  <a:pt x="0" y="43"/>
                  <a:pt x="0" y="48"/>
                </a:cubicBezTo>
                <a:cubicBezTo>
                  <a:pt x="0" y="52"/>
                  <a:pt x="4" y="60"/>
                  <a:pt x="4" y="60"/>
                </a:cubicBezTo>
                <a:cubicBezTo>
                  <a:pt x="17" y="56"/>
                  <a:pt x="8" y="48"/>
                  <a:pt x="14" y="38"/>
                </a:cubicBezTo>
                <a:cubicBezTo>
                  <a:pt x="17" y="33"/>
                  <a:pt x="25" y="35"/>
                  <a:pt x="30" y="34"/>
                </a:cubicBezTo>
                <a:cubicBezTo>
                  <a:pt x="46" y="10"/>
                  <a:pt x="24" y="15"/>
                  <a:pt x="24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2" name="Freeform 82"/>
          <p:cNvSpPr>
            <a:spLocks/>
          </p:cNvSpPr>
          <p:nvPr/>
        </p:nvSpPr>
        <p:spPr bwMode="auto">
          <a:xfrm>
            <a:off x="6253163" y="3502025"/>
            <a:ext cx="93662" cy="71438"/>
          </a:xfrm>
          <a:custGeom>
            <a:avLst/>
            <a:gdLst>
              <a:gd name="T0" fmla="*/ 2147483647 w 64"/>
              <a:gd name="T1" fmla="*/ 0 h 45"/>
              <a:gd name="T2" fmla="*/ 2147483647 w 64"/>
              <a:gd name="T3" fmla="*/ 2147483647 h 45"/>
              <a:gd name="T4" fmla="*/ 2147483647 w 64"/>
              <a:gd name="T5" fmla="*/ 2147483647 h 45"/>
              <a:gd name="T6" fmla="*/ 2147483647 w 64"/>
              <a:gd name="T7" fmla="*/ 2147483647 h 45"/>
              <a:gd name="T8" fmla="*/ 2147483647 w 64"/>
              <a:gd name="T9" fmla="*/ 2147483647 h 45"/>
              <a:gd name="T10" fmla="*/ 2147483647 w 64"/>
              <a:gd name="T11" fmla="*/ 0 h 45"/>
              <a:gd name="T12" fmla="*/ 2147483647 w 64"/>
              <a:gd name="T13" fmla="*/ 0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5"/>
              <a:gd name="T23" fmla="*/ 64 w 64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5">
                <a:moveTo>
                  <a:pt x="51" y="0"/>
                </a:moveTo>
                <a:cubicBezTo>
                  <a:pt x="42" y="6"/>
                  <a:pt x="43" y="15"/>
                  <a:pt x="33" y="18"/>
                </a:cubicBezTo>
                <a:cubicBezTo>
                  <a:pt x="29" y="33"/>
                  <a:pt x="21" y="28"/>
                  <a:pt x="5" y="30"/>
                </a:cubicBezTo>
                <a:cubicBezTo>
                  <a:pt x="0" y="45"/>
                  <a:pt x="29" y="33"/>
                  <a:pt x="37" y="32"/>
                </a:cubicBezTo>
                <a:cubicBezTo>
                  <a:pt x="43" y="30"/>
                  <a:pt x="55" y="26"/>
                  <a:pt x="55" y="26"/>
                </a:cubicBezTo>
                <a:cubicBezTo>
                  <a:pt x="64" y="17"/>
                  <a:pt x="61" y="11"/>
                  <a:pt x="57" y="0"/>
                </a:cubicBezTo>
                <a:cubicBezTo>
                  <a:pt x="50" y="2"/>
                  <a:pt x="51" y="4"/>
                  <a:pt x="51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3" name="Freeform 83"/>
          <p:cNvSpPr>
            <a:spLocks/>
          </p:cNvSpPr>
          <p:nvPr/>
        </p:nvSpPr>
        <p:spPr bwMode="auto">
          <a:xfrm>
            <a:off x="6169025" y="2546350"/>
            <a:ext cx="284163" cy="528638"/>
          </a:xfrm>
          <a:custGeom>
            <a:avLst/>
            <a:gdLst>
              <a:gd name="T0" fmla="*/ 2147483647 w 194"/>
              <a:gd name="T1" fmla="*/ 0 h 333"/>
              <a:gd name="T2" fmla="*/ 2147483647 w 194"/>
              <a:gd name="T3" fmla="*/ 2147483647 h 333"/>
              <a:gd name="T4" fmla="*/ 2147483647 w 194"/>
              <a:gd name="T5" fmla="*/ 2147483647 h 333"/>
              <a:gd name="T6" fmla="*/ 2147483647 w 194"/>
              <a:gd name="T7" fmla="*/ 2147483647 h 333"/>
              <a:gd name="T8" fmla="*/ 0 w 194"/>
              <a:gd name="T9" fmla="*/ 2147483647 h 333"/>
              <a:gd name="T10" fmla="*/ 2147483647 w 194"/>
              <a:gd name="T11" fmla="*/ 2147483647 h 333"/>
              <a:gd name="T12" fmla="*/ 2147483647 w 194"/>
              <a:gd name="T13" fmla="*/ 2147483647 h 333"/>
              <a:gd name="T14" fmla="*/ 2147483647 w 194"/>
              <a:gd name="T15" fmla="*/ 2147483647 h 333"/>
              <a:gd name="T16" fmla="*/ 2147483647 w 194"/>
              <a:gd name="T17" fmla="*/ 2147483647 h 333"/>
              <a:gd name="T18" fmla="*/ 2147483647 w 194"/>
              <a:gd name="T19" fmla="*/ 2147483647 h 333"/>
              <a:gd name="T20" fmla="*/ 2147483647 w 194"/>
              <a:gd name="T21" fmla="*/ 2147483647 h 333"/>
              <a:gd name="T22" fmla="*/ 2147483647 w 194"/>
              <a:gd name="T23" fmla="*/ 2147483647 h 333"/>
              <a:gd name="T24" fmla="*/ 2147483647 w 194"/>
              <a:gd name="T25" fmla="*/ 2147483647 h 333"/>
              <a:gd name="T26" fmla="*/ 2147483647 w 194"/>
              <a:gd name="T27" fmla="*/ 2147483647 h 333"/>
              <a:gd name="T28" fmla="*/ 2147483647 w 194"/>
              <a:gd name="T29" fmla="*/ 2147483647 h 333"/>
              <a:gd name="T30" fmla="*/ 2147483647 w 194"/>
              <a:gd name="T31" fmla="*/ 2147483647 h 333"/>
              <a:gd name="T32" fmla="*/ 2147483647 w 194"/>
              <a:gd name="T33" fmla="*/ 2147483647 h 333"/>
              <a:gd name="T34" fmla="*/ 2147483647 w 194"/>
              <a:gd name="T35" fmla="*/ 2147483647 h 333"/>
              <a:gd name="T36" fmla="*/ 2147483647 w 194"/>
              <a:gd name="T37" fmla="*/ 2147483647 h 333"/>
              <a:gd name="T38" fmla="*/ 2147483647 w 194"/>
              <a:gd name="T39" fmla="*/ 2147483647 h 333"/>
              <a:gd name="T40" fmla="*/ 2147483647 w 194"/>
              <a:gd name="T41" fmla="*/ 2147483647 h 333"/>
              <a:gd name="T42" fmla="*/ 2147483647 w 194"/>
              <a:gd name="T43" fmla="*/ 2147483647 h 333"/>
              <a:gd name="T44" fmla="*/ 2147483647 w 194"/>
              <a:gd name="T45" fmla="*/ 2147483647 h 333"/>
              <a:gd name="T46" fmla="*/ 2147483647 w 194"/>
              <a:gd name="T47" fmla="*/ 2147483647 h 333"/>
              <a:gd name="T48" fmla="*/ 2147483647 w 194"/>
              <a:gd name="T49" fmla="*/ 2147483647 h 333"/>
              <a:gd name="T50" fmla="*/ 2147483647 w 194"/>
              <a:gd name="T51" fmla="*/ 2147483647 h 333"/>
              <a:gd name="T52" fmla="*/ 2147483647 w 194"/>
              <a:gd name="T53" fmla="*/ 2147483647 h 333"/>
              <a:gd name="T54" fmla="*/ 2147483647 w 194"/>
              <a:gd name="T55" fmla="*/ 2147483647 h 333"/>
              <a:gd name="T56" fmla="*/ 2147483647 w 194"/>
              <a:gd name="T57" fmla="*/ 2147483647 h 333"/>
              <a:gd name="T58" fmla="*/ 2147483647 w 194"/>
              <a:gd name="T59" fmla="*/ 2147483647 h 333"/>
              <a:gd name="T60" fmla="*/ 2147483647 w 194"/>
              <a:gd name="T61" fmla="*/ 2147483647 h 333"/>
              <a:gd name="T62" fmla="*/ 2147483647 w 194"/>
              <a:gd name="T63" fmla="*/ 2147483647 h 333"/>
              <a:gd name="T64" fmla="*/ 2147483647 w 194"/>
              <a:gd name="T65" fmla="*/ 2147483647 h 333"/>
              <a:gd name="T66" fmla="*/ 2147483647 w 194"/>
              <a:gd name="T67" fmla="*/ 2147483647 h 333"/>
              <a:gd name="T68" fmla="*/ 2147483647 w 194"/>
              <a:gd name="T69" fmla="*/ 2147483647 h 333"/>
              <a:gd name="T70" fmla="*/ 2147483647 w 194"/>
              <a:gd name="T71" fmla="*/ 2147483647 h 333"/>
              <a:gd name="T72" fmla="*/ 2147483647 w 194"/>
              <a:gd name="T73" fmla="*/ 2147483647 h 333"/>
              <a:gd name="T74" fmla="*/ 2147483647 w 194"/>
              <a:gd name="T75" fmla="*/ 2147483647 h 333"/>
              <a:gd name="T76" fmla="*/ 2147483647 w 194"/>
              <a:gd name="T77" fmla="*/ 2147483647 h 333"/>
              <a:gd name="T78" fmla="*/ 2147483647 w 194"/>
              <a:gd name="T79" fmla="*/ 2147483647 h 333"/>
              <a:gd name="T80" fmla="*/ 2147483647 w 194"/>
              <a:gd name="T81" fmla="*/ 2147483647 h 333"/>
              <a:gd name="T82" fmla="*/ 2147483647 w 194"/>
              <a:gd name="T83" fmla="*/ 2147483647 h 333"/>
              <a:gd name="T84" fmla="*/ 2147483647 w 194"/>
              <a:gd name="T85" fmla="*/ 2147483647 h 333"/>
              <a:gd name="T86" fmla="*/ 2147483647 w 194"/>
              <a:gd name="T87" fmla="*/ 2147483647 h 333"/>
              <a:gd name="T88" fmla="*/ 2147483647 w 194"/>
              <a:gd name="T89" fmla="*/ 2147483647 h 333"/>
              <a:gd name="T90" fmla="*/ 2147483647 w 194"/>
              <a:gd name="T91" fmla="*/ 2147483647 h 333"/>
              <a:gd name="T92" fmla="*/ 2147483647 w 194"/>
              <a:gd name="T93" fmla="*/ 2147483647 h 333"/>
              <a:gd name="T94" fmla="*/ 2147483647 w 194"/>
              <a:gd name="T95" fmla="*/ 2147483647 h 333"/>
              <a:gd name="T96" fmla="*/ 2147483647 w 194"/>
              <a:gd name="T97" fmla="*/ 0 h 333"/>
              <a:gd name="T98" fmla="*/ 2147483647 w 194"/>
              <a:gd name="T99" fmla="*/ 2147483647 h 333"/>
              <a:gd name="T100" fmla="*/ 2147483647 w 194"/>
              <a:gd name="T101" fmla="*/ 0 h 33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94"/>
              <a:gd name="T154" fmla="*/ 0 h 333"/>
              <a:gd name="T155" fmla="*/ 194 w 194"/>
              <a:gd name="T156" fmla="*/ 333 h 33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94" h="333">
                <a:moveTo>
                  <a:pt x="48" y="0"/>
                </a:moveTo>
                <a:cubicBezTo>
                  <a:pt x="29" y="5"/>
                  <a:pt x="37" y="6"/>
                  <a:pt x="26" y="20"/>
                </a:cubicBezTo>
                <a:cubicBezTo>
                  <a:pt x="22" y="25"/>
                  <a:pt x="18" y="38"/>
                  <a:pt x="18" y="38"/>
                </a:cubicBezTo>
                <a:cubicBezTo>
                  <a:pt x="24" y="47"/>
                  <a:pt x="19" y="54"/>
                  <a:pt x="14" y="62"/>
                </a:cubicBezTo>
                <a:cubicBezTo>
                  <a:pt x="13" y="72"/>
                  <a:pt x="6" y="89"/>
                  <a:pt x="0" y="98"/>
                </a:cubicBezTo>
                <a:cubicBezTo>
                  <a:pt x="1" y="100"/>
                  <a:pt x="1" y="102"/>
                  <a:pt x="2" y="104"/>
                </a:cubicBezTo>
                <a:cubicBezTo>
                  <a:pt x="4" y="106"/>
                  <a:pt x="7" y="106"/>
                  <a:pt x="8" y="108"/>
                </a:cubicBezTo>
                <a:cubicBezTo>
                  <a:pt x="15" y="119"/>
                  <a:pt x="8" y="124"/>
                  <a:pt x="20" y="128"/>
                </a:cubicBezTo>
                <a:cubicBezTo>
                  <a:pt x="17" y="144"/>
                  <a:pt x="12" y="159"/>
                  <a:pt x="22" y="174"/>
                </a:cubicBezTo>
                <a:cubicBezTo>
                  <a:pt x="25" y="186"/>
                  <a:pt x="32" y="186"/>
                  <a:pt x="42" y="192"/>
                </a:cubicBezTo>
                <a:cubicBezTo>
                  <a:pt x="40" y="200"/>
                  <a:pt x="32" y="214"/>
                  <a:pt x="32" y="214"/>
                </a:cubicBezTo>
                <a:cubicBezTo>
                  <a:pt x="37" y="237"/>
                  <a:pt x="28" y="258"/>
                  <a:pt x="54" y="264"/>
                </a:cubicBezTo>
                <a:cubicBezTo>
                  <a:pt x="57" y="272"/>
                  <a:pt x="59" y="275"/>
                  <a:pt x="66" y="280"/>
                </a:cubicBezTo>
                <a:cubicBezTo>
                  <a:pt x="69" y="297"/>
                  <a:pt x="67" y="301"/>
                  <a:pt x="84" y="304"/>
                </a:cubicBezTo>
                <a:cubicBezTo>
                  <a:pt x="107" y="320"/>
                  <a:pt x="87" y="320"/>
                  <a:pt x="118" y="324"/>
                </a:cubicBezTo>
                <a:cubicBezTo>
                  <a:pt x="124" y="330"/>
                  <a:pt x="137" y="333"/>
                  <a:pt x="128" y="318"/>
                </a:cubicBezTo>
                <a:cubicBezTo>
                  <a:pt x="126" y="314"/>
                  <a:pt x="114" y="311"/>
                  <a:pt x="110" y="308"/>
                </a:cubicBezTo>
                <a:cubicBezTo>
                  <a:pt x="105" y="301"/>
                  <a:pt x="92" y="288"/>
                  <a:pt x="92" y="288"/>
                </a:cubicBezTo>
                <a:cubicBezTo>
                  <a:pt x="89" y="279"/>
                  <a:pt x="81" y="274"/>
                  <a:pt x="78" y="264"/>
                </a:cubicBezTo>
                <a:cubicBezTo>
                  <a:pt x="76" y="244"/>
                  <a:pt x="70" y="236"/>
                  <a:pt x="64" y="218"/>
                </a:cubicBezTo>
                <a:cubicBezTo>
                  <a:pt x="65" y="196"/>
                  <a:pt x="55" y="170"/>
                  <a:pt x="80" y="176"/>
                </a:cubicBezTo>
                <a:cubicBezTo>
                  <a:pt x="88" y="189"/>
                  <a:pt x="108" y="185"/>
                  <a:pt x="122" y="186"/>
                </a:cubicBezTo>
                <a:cubicBezTo>
                  <a:pt x="137" y="196"/>
                  <a:pt x="149" y="198"/>
                  <a:pt x="166" y="204"/>
                </a:cubicBezTo>
                <a:cubicBezTo>
                  <a:pt x="194" y="200"/>
                  <a:pt x="175" y="191"/>
                  <a:pt x="162" y="188"/>
                </a:cubicBezTo>
                <a:cubicBezTo>
                  <a:pt x="160" y="179"/>
                  <a:pt x="159" y="175"/>
                  <a:pt x="152" y="168"/>
                </a:cubicBezTo>
                <a:cubicBezTo>
                  <a:pt x="148" y="157"/>
                  <a:pt x="141" y="160"/>
                  <a:pt x="130" y="158"/>
                </a:cubicBezTo>
                <a:cubicBezTo>
                  <a:pt x="126" y="147"/>
                  <a:pt x="98" y="144"/>
                  <a:pt x="98" y="144"/>
                </a:cubicBezTo>
                <a:cubicBezTo>
                  <a:pt x="120" y="130"/>
                  <a:pt x="101" y="125"/>
                  <a:pt x="130" y="122"/>
                </a:cubicBezTo>
                <a:cubicBezTo>
                  <a:pt x="137" y="120"/>
                  <a:pt x="142" y="116"/>
                  <a:pt x="150" y="114"/>
                </a:cubicBezTo>
                <a:cubicBezTo>
                  <a:pt x="160" y="104"/>
                  <a:pt x="149" y="97"/>
                  <a:pt x="162" y="88"/>
                </a:cubicBezTo>
                <a:cubicBezTo>
                  <a:pt x="165" y="78"/>
                  <a:pt x="165" y="70"/>
                  <a:pt x="156" y="64"/>
                </a:cubicBezTo>
                <a:cubicBezTo>
                  <a:pt x="152" y="53"/>
                  <a:pt x="163" y="49"/>
                  <a:pt x="150" y="40"/>
                </a:cubicBezTo>
                <a:cubicBezTo>
                  <a:pt x="142" y="43"/>
                  <a:pt x="126" y="52"/>
                  <a:pt x="126" y="52"/>
                </a:cubicBezTo>
                <a:cubicBezTo>
                  <a:pt x="121" y="67"/>
                  <a:pt x="126" y="63"/>
                  <a:pt x="112" y="66"/>
                </a:cubicBezTo>
                <a:cubicBezTo>
                  <a:pt x="105" y="71"/>
                  <a:pt x="97" y="71"/>
                  <a:pt x="90" y="76"/>
                </a:cubicBezTo>
                <a:cubicBezTo>
                  <a:pt x="93" y="95"/>
                  <a:pt x="100" y="84"/>
                  <a:pt x="96" y="98"/>
                </a:cubicBezTo>
                <a:cubicBezTo>
                  <a:pt x="93" y="98"/>
                  <a:pt x="71" y="93"/>
                  <a:pt x="68" y="98"/>
                </a:cubicBezTo>
                <a:cubicBezTo>
                  <a:pt x="43" y="142"/>
                  <a:pt x="80" y="115"/>
                  <a:pt x="60" y="128"/>
                </a:cubicBezTo>
                <a:cubicBezTo>
                  <a:pt x="57" y="137"/>
                  <a:pt x="54" y="137"/>
                  <a:pt x="46" y="134"/>
                </a:cubicBezTo>
                <a:cubicBezTo>
                  <a:pt x="41" y="126"/>
                  <a:pt x="37" y="126"/>
                  <a:pt x="28" y="124"/>
                </a:cubicBezTo>
                <a:cubicBezTo>
                  <a:pt x="31" y="108"/>
                  <a:pt x="31" y="112"/>
                  <a:pt x="44" y="108"/>
                </a:cubicBezTo>
                <a:cubicBezTo>
                  <a:pt x="48" y="103"/>
                  <a:pt x="48" y="101"/>
                  <a:pt x="54" y="98"/>
                </a:cubicBezTo>
                <a:cubicBezTo>
                  <a:pt x="58" y="96"/>
                  <a:pt x="66" y="94"/>
                  <a:pt x="66" y="94"/>
                </a:cubicBezTo>
                <a:cubicBezTo>
                  <a:pt x="67" y="91"/>
                  <a:pt x="66" y="87"/>
                  <a:pt x="68" y="84"/>
                </a:cubicBezTo>
                <a:cubicBezTo>
                  <a:pt x="69" y="82"/>
                  <a:pt x="74" y="84"/>
                  <a:pt x="74" y="82"/>
                </a:cubicBezTo>
                <a:cubicBezTo>
                  <a:pt x="76" y="71"/>
                  <a:pt x="75" y="59"/>
                  <a:pt x="76" y="48"/>
                </a:cubicBezTo>
                <a:cubicBezTo>
                  <a:pt x="76" y="46"/>
                  <a:pt x="77" y="44"/>
                  <a:pt x="78" y="42"/>
                </a:cubicBezTo>
                <a:cubicBezTo>
                  <a:pt x="75" y="21"/>
                  <a:pt x="76" y="25"/>
                  <a:pt x="56" y="22"/>
                </a:cubicBezTo>
                <a:cubicBezTo>
                  <a:pt x="53" y="8"/>
                  <a:pt x="46" y="8"/>
                  <a:pt x="34" y="0"/>
                </a:cubicBezTo>
                <a:cubicBezTo>
                  <a:pt x="33" y="3"/>
                  <a:pt x="29" y="12"/>
                  <a:pt x="36" y="12"/>
                </a:cubicBezTo>
                <a:lnTo>
                  <a:pt x="4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4" name="Freeform 84"/>
          <p:cNvSpPr>
            <a:spLocks/>
          </p:cNvSpPr>
          <p:nvPr/>
        </p:nvSpPr>
        <p:spPr bwMode="auto">
          <a:xfrm>
            <a:off x="6297613" y="2427288"/>
            <a:ext cx="106362" cy="125412"/>
          </a:xfrm>
          <a:custGeom>
            <a:avLst/>
            <a:gdLst>
              <a:gd name="T0" fmla="*/ 2147483647 w 72"/>
              <a:gd name="T1" fmla="*/ 2147483647 h 79"/>
              <a:gd name="T2" fmla="*/ 2147483647 w 72"/>
              <a:gd name="T3" fmla="*/ 2147483647 h 79"/>
              <a:gd name="T4" fmla="*/ 2147483647 w 72"/>
              <a:gd name="T5" fmla="*/ 2147483647 h 79"/>
              <a:gd name="T6" fmla="*/ 2147483647 w 72"/>
              <a:gd name="T7" fmla="*/ 2147483647 h 79"/>
              <a:gd name="T8" fmla="*/ 2147483647 w 72"/>
              <a:gd name="T9" fmla="*/ 2147483647 h 79"/>
              <a:gd name="T10" fmla="*/ 2147483647 w 72"/>
              <a:gd name="T11" fmla="*/ 2147483647 h 79"/>
              <a:gd name="T12" fmla="*/ 2147483647 w 72"/>
              <a:gd name="T13" fmla="*/ 2147483647 h 79"/>
              <a:gd name="T14" fmla="*/ 2147483647 w 72"/>
              <a:gd name="T15" fmla="*/ 2147483647 h 79"/>
              <a:gd name="T16" fmla="*/ 2147483647 w 72"/>
              <a:gd name="T17" fmla="*/ 2147483647 h 79"/>
              <a:gd name="T18" fmla="*/ 2147483647 w 72"/>
              <a:gd name="T19" fmla="*/ 2147483647 h 79"/>
              <a:gd name="T20" fmla="*/ 2147483647 w 72"/>
              <a:gd name="T21" fmla="*/ 2147483647 h 79"/>
              <a:gd name="T22" fmla="*/ 2147483647 w 72"/>
              <a:gd name="T23" fmla="*/ 2147483647 h 79"/>
              <a:gd name="T24" fmla="*/ 2147483647 w 72"/>
              <a:gd name="T25" fmla="*/ 2147483647 h 79"/>
              <a:gd name="T26" fmla="*/ 2147483647 w 72"/>
              <a:gd name="T27" fmla="*/ 2147483647 h 79"/>
              <a:gd name="T28" fmla="*/ 2147483647 w 72"/>
              <a:gd name="T29" fmla="*/ 2147483647 h 79"/>
              <a:gd name="T30" fmla="*/ 2147483647 w 72"/>
              <a:gd name="T31" fmla="*/ 2147483647 h 79"/>
              <a:gd name="T32" fmla="*/ 2147483647 w 72"/>
              <a:gd name="T33" fmla="*/ 2147483647 h 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2"/>
              <a:gd name="T52" fmla="*/ 0 h 79"/>
              <a:gd name="T53" fmla="*/ 72 w 72"/>
              <a:gd name="T54" fmla="*/ 79 h 7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2" h="79">
                <a:moveTo>
                  <a:pt x="54" y="3"/>
                </a:moveTo>
                <a:cubicBezTo>
                  <a:pt x="47" y="0"/>
                  <a:pt x="42" y="10"/>
                  <a:pt x="33" y="12"/>
                </a:cubicBezTo>
                <a:cubicBezTo>
                  <a:pt x="28" y="28"/>
                  <a:pt x="13" y="10"/>
                  <a:pt x="21" y="24"/>
                </a:cubicBezTo>
                <a:cubicBezTo>
                  <a:pt x="19" y="32"/>
                  <a:pt x="18" y="35"/>
                  <a:pt x="10" y="33"/>
                </a:cubicBezTo>
                <a:cubicBezTo>
                  <a:pt x="2" y="27"/>
                  <a:pt x="0" y="38"/>
                  <a:pt x="6" y="42"/>
                </a:cubicBezTo>
                <a:cubicBezTo>
                  <a:pt x="8" y="44"/>
                  <a:pt x="12" y="43"/>
                  <a:pt x="15" y="43"/>
                </a:cubicBezTo>
                <a:cubicBezTo>
                  <a:pt x="12" y="53"/>
                  <a:pt x="9" y="53"/>
                  <a:pt x="15" y="63"/>
                </a:cubicBezTo>
                <a:cubicBezTo>
                  <a:pt x="15" y="67"/>
                  <a:pt x="14" y="71"/>
                  <a:pt x="16" y="75"/>
                </a:cubicBezTo>
                <a:cubicBezTo>
                  <a:pt x="18" y="79"/>
                  <a:pt x="28" y="72"/>
                  <a:pt x="30" y="72"/>
                </a:cubicBezTo>
                <a:cubicBezTo>
                  <a:pt x="38" y="71"/>
                  <a:pt x="46" y="71"/>
                  <a:pt x="54" y="70"/>
                </a:cubicBezTo>
                <a:cubicBezTo>
                  <a:pt x="54" y="66"/>
                  <a:pt x="52" y="61"/>
                  <a:pt x="55" y="58"/>
                </a:cubicBezTo>
                <a:cubicBezTo>
                  <a:pt x="62" y="51"/>
                  <a:pt x="71" y="61"/>
                  <a:pt x="61" y="48"/>
                </a:cubicBezTo>
                <a:cubicBezTo>
                  <a:pt x="63" y="41"/>
                  <a:pt x="66" y="42"/>
                  <a:pt x="69" y="36"/>
                </a:cubicBezTo>
                <a:cubicBezTo>
                  <a:pt x="66" y="29"/>
                  <a:pt x="68" y="28"/>
                  <a:pt x="72" y="22"/>
                </a:cubicBezTo>
                <a:cubicBezTo>
                  <a:pt x="69" y="17"/>
                  <a:pt x="65" y="16"/>
                  <a:pt x="60" y="13"/>
                </a:cubicBezTo>
                <a:cubicBezTo>
                  <a:pt x="59" y="10"/>
                  <a:pt x="59" y="6"/>
                  <a:pt x="57" y="4"/>
                </a:cubicBezTo>
                <a:cubicBezTo>
                  <a:pt x="56" y="3"/>
                  <a:pt x="49" y="3"/>
                  <a:pt x="54" y="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5" name="Freeform 85"/>
          <p:cNvSpPr>
            <a:spLocks/>
          </p:cNvSpPr>
          <p:nvPr/>
        </p:nvSpPr>
        <p:spPr bwMode="auto">
          <a:xfrm>
            <a:off x="6240463" y="2495550"/>
            <a:ext cx="57150" cy="60325"/>
          </a:xfrm>
          <a:custGeom>
            <a:avLst/>
            <a:gdLst>
              <a:gd name="T0" fmla="*/ 2147483647 w 39"/>
              <a:gd name="T1" fmla="*/ 0 h 38"/>
              <a:gd name="T2" fmla="*/ 2147483647 w 39"/>
              <a:gd name="T3" fmla="*/ 2147483647 h 38"/>
              <a:gd name="T4" fmla="*/ 2147483647 w 39"/>
              <a:gd name="T5" fmla="*/ 2147483647 h 38"/>
              <a:gd name="T6" fmla="*/ 0 w 39"/>
              <a:gd name="T7" fmla="*/ 2147483647 h 38"/>
              <a:gd name="T8" fmla="*/ 2147483647 w 39"/>
              <a:gd name="T9" fmla="*/ 2147483647 h 38"/>
              <a:gd name="T10" fmla="*/ 2147483647 w 39"/>
              <a:gd name="T11" fmla="*/ 2147483647 h 38"/>
              <a:gd name="T12" fmla="*/ 2147483647 w 39"/>
              <a:gd name="T13" fmla="*/ 0 h 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"/>
              <a:gd name="T22" fmla="*/ 0 h 38"/>
              <a:gd name="T23" fmla="*/ 39 w 39"/>
              <a:gd name="T24" fmla="*/ 38 h 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" h="38">
                <a:moveTo>
                  <a:pt x="39" y="0"/>
                </a:moveTo>
                <a:cubicBezTo>
                  <a:pt x="32" y="4"/>
                  <a:pt x="26" y="2"/>
                  <a:pt x="18" y="3"/>
                </a:cubicBezTo>
                <a:cubicBezTo>
                  <a:pt x="16" y="10"/>
                  <a:pt x="14" y="11"/>
                  <a:pt x="7" y="14"/>
                </a:cubicBezTo>
                <a:cubicBezTo>
                  <a:pt x="4" y="18"/>
                  <a:pt x="3" y="23"/>
                  <a:pt x="0" y="27"/>
                </a:cubicBezTo>
                <a:cubicBezTo>
                  <a:pt x="1" y="34"/>
                  <a:pt x="5" y="34"/>
                  <a:pt x="10" y="38"/>
                </a:cubicBezTo>
                <a:cubicBezTo>
                  <a:pt x="33" y="34"/>
                  <a:pt x="15" y="28"/>
                  <a:pt x="34" y="26"/>
                </a:cubicBezTo>
                <a:cubicBezTo>
                  <a:pt x="32" y="16"/>
                  <a:pt x="39" y="11"/>
                  <a:pt x="39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6" name="Freeform 86"/>
          <p:cNvSpPr>
            <a:spLocks/>
          </p:cNvSpPr>
          <p:nvPr/>
        </p:nvSpPr>
        <p:spPr bwMode="auto">
          <a:xfrm>
            <a:off x="6142038" y="2952750"/>
            <a:ext cx="82550" cy="104775"/>
          </a:xfrm>
          <a:custGeom>
            <a:avLst/>
            <a:gdLst>
              <a:gd name="T0" fmla="*/ 2147483647 w 57"/>
              <a:gd name="T1" fmla="*/ 0 h 66"/>
              <a:gd name="T2" fmla="*/ 2147483647 w 57"/>
              <a:gd name="T3" fmla="*/ 2147483647 h 66"/>
              <a:gd name="T4" fmla="*/ 2147483647 w 57"/>
              <a:gd name="T5" fmla="*/ 2147483647 h 66"/>
              <a:gd name="T6" fmla="*/ 2147483647 w 57"/>
              <a:gd name="T7" fmla="*/ 2147483647 h 66"/>
              <a:gd name="T8" fmla="*/ 0 w 57"/>
              <a:gd name="T9" fmla="*/ 2147483647 h 66"/>
              <a:gd name="T10" fmla="*/ 2147483647 w 57"/>
              <a:gd name="T11" fmla="*/ 2147483647 h 66"/>
              <a:gd name="T12" fmla="*/ 2147483647 w 57"/>
              <a:gd name="T13" fmla="*/ 2147483647 h 66"/>
              <a:gd name="T14" fmla="*/ 2147483647 w 57"/>
              <a:gd name="T15" fmla="*/ 2147483647 h 66"/>
              <a:gd name="T16" fmla="*/ 2147483647 w 57"/>
              <a:gd name="T17" fmla="*/ 2147483647 h 66"/>
              <a:gd name="T18" fmla="*/ 2147483647 w 57"/>
              <a:gd name="T19" fmla="*/ 2147483647 h 66"/>
              <a:gd name="T20" fmla="*/ 2147483647 w 57"/>
              <a:gd name="T21" fmla="*/ 2147483647 h 66"/>
              <a:gd name="T22" fmla="*/ 2147483647 w 57"/>
              <a:gd name="T23" fmla="*/ 2147483647 h 66"/>
              <a:gd name="T24" fmla="*/ 2147483647 w 57"/>
              <a:gd name="T25" fmla="*/ 2147483647 h 66"/>
              <a:gd name="T26" fmla="*/ 2147483647 w 57"/>
              <a:gd name="T27" fmla="*/ 0 h 6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7"/>
              <a:gd name="T43" fmla="*/ 0 h 66"/>
              <a:gd name="T44" fmla="*/ 57 w 57"/>
              <a:gd name="T45" fmla="*/ 66 h 6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7" h="66">
                <a:moveTo>
                  <a:pt x="41" y="0"/>
                </a:moveTo>
                <a:cubicBezTo>
                  <a:pt x="38" y="6"/>
                  <a:pt x="36" y="8"/>
                  <a:pt x="30" y="11"/>
                </a:cubicBezTo>
                <a:cubicBezTo>
                  <a:pt x="21" y="8"/>
                  <a:pt x="27" y="4"/>
                  <a:pt x="18" y="2"/>
                </a:cubicBezTo>
                <a:cubicBezTo>
                  <a:pt x="8" y="4"/>
                  <a:pt x="13" y="6"/>
                  <a:pt x="15" y="14"/>
                </a:cubicBezTo>
                <a:cubicBezTo>
                  <a:pt x="10" y="18"/>
                  <a:pt x="6" y="18"/>
                  <a:pt x="0" y="20"/>
                </a:cubicBezTo>
                <a:cubicBezTo>
                  <a:pt x="2" y="23"/>
                  <a:pt x="13" y="32"/>
                  <a:pt x="17" y="33"/>
                </a:cubicBezTo>
                <a:cubicBezTo>
                  <a:pt x="23" y="36"/>
                  <a:pt x="24" y="39"/>
                  <a:pt x="30" y="41"/>
                </a:cubicBezTo>
                <a:cubicBezTo>
                  <a:pt x="25" y="46"/>
                  <a:pt x="21" y="48"/>
                  <a:pt x="27" y="54"/>
                </a:cubicBezTo>
                <a:cubicBezTo>
                  <a:pt x="32" y="66"/>
                  <a:pt x="33" y="56"/>
                  <a:pt x="38" y="54"/>
                </a:cubicBezTo>
                <a:cubicBezTo>
                  <a:pt x="42" y="52"/>
                  <a:pt x="47" y="53"/>
                  <a:pt x="51" y="53"/>
                </a:cubicBezTo>
                <a:cubicBezTo>
                  <a:pt x="54" y="47"/>
                  <a:pt x="51" y="41"/>
                  <a:pt x="48" y="35"/>
                </a:cubicBezTo>
                <a:cubicBezTo>
                  <a:pt x="46" y="27"/>
                  <a:pt x="49" y="26"/>
                  <a:pt x="57" y="24"/>
                </a:cubicBezTo>
                <a:cubicBezTo>
                  <a:pt x="56" y="15"/>
                  <a:pt x="54" y="18"/>
                  <a:pt x="47" y="15"/>
                </a:cubicBezTo>
                <a:cubicBezTo>
                  <a:pt x="45" y="9"/>
                  <a:pt x="42" y="6"/>
                  <a:pt x="41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7" name="Freeform 87"/>
          <p:cNvSpPr>
            <a:spLocks/>
          </p:cNvSpPr>
          <p:nvPr/>
        </p:nvSpPr>
        <p:spPr bwMode="auto">
          <a:xfrm>
            <a:off x="6219825" y="3014663"/>
            <a:ext cx="44450" cy="46037"/>
          </a:xfrm>
          <a:custGeom>
            <a:avLst/>
            <a:gdLst>
              <a:gd name="T0" fmla="*/ 2147483647 w 30"/>
              <a:gd name="T1" fmla="*/ 2147483647 h 29"/>
              <a:gd name="T2" fmla="*/ 2147483647 w 30"/>
              <a:gd name="T3" fmla="*/ 0 h 29"/>
              <a:gd name="T4" fmla="*/ 0 w 30"/>
              <a:gd name="T5" fmla="*/ 2147483647 h 29"/>
              <a:gd name="T6" fmla="*/ 2147483647 w 30"/>
              <a:gd name="T7" fmla="*/ 2147483647 h 29"/>
              <a:gd name="T8" fmla="*/ 2147483647 w 30"/>
              <a:gd name="T9" fmla="*/ 2147483647 h 29"/>
              <a:gd name="T10" fmla="*/ 2147483647 w 30"/>
              <a:gd name="T11" fmla="*/ 2147483647 h 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"/>
              <a:gd name="T19" fmla="*/ 0 h 29"/>
              <a:gd name="T20" fmla="*/ 30 w 30"/>
              <a:gd name="T21" fmla="*/ 29 h 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" h="29">
                <a:moveTo>
                  <a:pt x="26" y="5"/>
                </a:moveTo>
                <a:cubicBezTo>
                  <a:pt x="15" y="6"/>
                  <a:pt x="19" y="4"/>
                  <a:pt x="11" y="0"/>
                </a:cubicBezTo>
                <a:cubicBezTo>
                  <a:pt x="7" y="6"/>
                  <a:pt x="4" y="12"/>
                  <a:pt x="0" y="18"/>
                </a:cubicBezTo>
                <a:cubicBezTo>
                  <a:pt x="2" y="24"/>
                  <a:pt x="9" y="23"/>
                  <a:pt x="17" y="24"/>
                </a:cubicBezTo>
                <a:cubicBezTo>
                  <a:pt x="23" y="29"/>
                  <a:pt x="26" y="28"/>
                  <a:pt x="29" y="21"/>
                </a:cubicBezTo>
                <a:cubicBezTo>
                  <a:pt x="30" y="10"/>
                  <a:pt x="29" y="13"/>
                  <a:pt x="26" y="5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8" name="Freeform 88"/>
          <p:cNvSpPr>
            <a:spLocks/>
          </p:cNvSpPr>
          <p:nvPr/>
        </p:nvSpPr>
        <p:spPr bwMode="auto">
          <a:xfrm>
            <a:off x="5891213" y="4187825"/>
            <a:ext cx="206375" cy="107950"/>
          </a:xfrm>
          <a:custGeom>
            <a:avLst/>
            <a:gdLst>
              <a:gd name="T0" fmla="*/ 2147483647 w 141"/>
              <a:gd name="T1" fmla="*/ 2147483647 h 68"/>
              <a:gd name="T2" fmla="*/ 2147483647 w 141"/>
              <a:gd name="T3" fmla="*/ 2147483647 h 68"/>
              <a:gd name="T4" fmla="*/ 2147483647 w 141"/>
              <a:gd name="T5" fmla="*/ 2147483647 h 68"/>
              <a:gd name="T6" fmla="*/ 2147483647 w 141"/>
              <a:gd name="T7" fmla="*/ 2147483647 h 68"/>
              <a:gd name="T8" fmla="*/ 2147483647 w 141"/>
              <a:gd name="T9" fmla="*/ 2147483647 h 68"/>
              <a:gd name="T10" fmla="*/ 2147483647 w 141"/>
              <a:gd name="T11" fmla="*/ 2147483647 h 68"/>
              <a:gd name="T12" fmla="*/ 2147483647 w 141"/>
              <a:gd name="T13" fmla="*/ 2147483647 h 68"/>
              <a:gd name="T14" fmla="*/ 2147483647 w 141"/>
              <a:gd name="T15" fmla="*/ 2147483647 h 68"/>
              <a:gd name="T16" fmla="*/ 2147483647 w 141"/>
              <a:gd name="T17" fmla="*/ 2147483647 h 68"/>
              <a:gd name="T18" fmla="*/ 2147483647 w 141"/>
              <a:gd name="T19" fmla="*/ 2147483647 h 68"/>
              <a:gd name="T20" fmla="*/ 2147483647 w 141"/>
              <a:gd name="T21" fmla="*/ 2147483647 h 68"/>
              <a:gd name="T22" fmla="*/ 2147483647 w 141"/>
              <a:gd name="T23" fmla="*/ 2147483647 h 68"/>
              <a:gd name="T24" fmla="*/ 2147483647 w 141"/>
              <a:gd name="T25" fmla="*/ 2147483647 h 68"/>
              <a:gd name="T26" fmla="*/ 2147483647 w 141"/>
              <a:gd name="T27" fmla="*/ 2147483647 h 68"/>
              <a:gd name="T28" fmla="*/ 2147483647 w 141"/>
              <a:gd name="T29" fmla="*/ 2147483647 h 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1"/>
              <a:gd name="T46" fmla="*/ 0 h 68"/>
              <a:gd name="T47" fmla="*/ 141 w 141"/>
              <a:gd name="T48" fmla="*/ 68 h 6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1" h="68">
                <a:moveTo>
                  <a:pt x="128" y="22"/>
                </a:moveTo>
                <a:cubicBezTo>
                  <a:pt x="124" y="20"/>
                  <a:pt x="118" y="19"/>
                  <a:pt x="114" y="17"/>
                </a:cubicBezTo>
                <a:cubicBezTo>
                  <a:pt x="107" y="13"/>
                  <a:pt x="106" y="9"/>
                  <a:pt x="96" y="7"/>
                </a:cubicBezTo>
                <a:cubicBezTo>
                  <a:pt x="83" y="0"/>
                  <a:pt x="82" y="15"/>
                  <a:pt x="71" y="19"/>
                </a:cubicBezTo>
                <a:cubicBezTo>
                  <a:pt x="67" y="28"/>
                  <a:pt x="64" y="26"/>
                  <a:pt x="54" y="25"/>
                </a:cubicBezTo>
                <a:cubicBezTo>
                  <a:pt x="47" y="23"/>
                  <a:pt x="40" y="20"/>
                  <a:pt x="33" y="19"/>
                </a:cubicBezTo>
                <a:cubicBezTo>
                  <a:pt x="14" y="21"/>
                  <a:pt x="29" y="40"/>
                  <a:pt x="9" y="44"/>
                </a:cubicBezTo>
                <a:cubicBezTo>
                  <a:pt x="0" y="51"/>
                  <a:pt x="4" y="54"/>
                  <a:pt x="14" y="56"/>
                </a:cubicBezTo>
                <a:cubicBezTo>
                  <a:pt x="29" y="67"/>
                  <a:pt x="33" y="51"/>
                  <a:pt x="44" y="47"/>
                </a:cubicBezTo>
                <a:cubicBezTo>
                  <a:pt x="49" y="49"/>
                  <a:pt x="55" y="49"/>
                  <a:pt x="60" y="52"/>
                </a:cubicBezTo>
                <a:cubicBezTo>
                  <a:pt x="72" y="49"/>
                  <a:pt x="67" y="52"/>
                  <a:pt x="75" y="58"/>
                </a:cubicBezTo>
                <a:cubicBezTo>
                  <a:pt x="80" y="68"/>
                  <a:pt x="90" y="60"/>
                  <a:pt x="96" y="55"/>
                </a:cubicBezTo>
                <a:cubicBezTo>
                  <a:pt x="99" y="47"/>
                  <a:pt x="100" y="46"/>
                  <a:pt x="108" y="44"/>
                </a:cubicBezTo>
                <a:cubicBezTo>
                  <a:pt x="114" y="33"/>
                  <a:pt x="120" y="36"/>
                  <a:pt x="134" y="35"/>
                </a:cubicBezTo>
                <a:cubicBezTo>
                  <a:pt x="141" y="26"/>
                  <a:pt x="128" y="31"/>
                  <a:pt x="128" y="22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69" name="Freeform 89"/>
          <p:cNvSpPr>
            <a:spLocks/>
          </p:cNvSpPr>
          <p:nvPr/>
        </p:nvSpPr>
        <p:spPr bwMode="auto">
          <a:xfrm>
            <a:off x="5643563" y="4295775"/>
            <a:ext cx="155575" cy="71438"/>
          </a:xfrm>
          <a:custGeom>
            <a:avLst/>
            <a:gdLst>
              <a:gd name="T0" fmla="*/ 2147483647 w 106"/>
              <a:gd name="T1" fmla="*/ 2147483647 h 45"/>
              <a:gd name="T2" fmla="*/ 2147483647 w 106"/>
              <a:gd name="T3" fmla="*/ 2147483647 h 45"/>
              <a:gd name="T4" fmla="*/ 2147483647 w 106"/>
              <a:gd name="T5" fmla="*/ 2147483647 h 45"/>
              <a:gd name="T6" fmla="*/ 2147483647 w 106"/>
              <a:gd name="T7" fmla="*/ 2147483647 h 45"/>
              <a:gd name="T8" fmla="*/ 2147483647 w 106"/>
              <a:gd name="T9" fmla="*/ 2147483647 h 45"/>
              <a:gd name="T10" fmla="*/ 2147483647 w 106"/>
              <a:gd name="T11" fmla="*/ 2147483647 h 45"/>
              <a:gd name="T12" fmla="*/ 2147483647 w 106"/>
              <a:gd name="T13" fmla="*/ 2147483647 h 45"/>
              <a:gd name="T14" fmla="*/ 2147483647 w 106"/>
              <a:gd name="T15" fmla="*/ 2147483647 h 45"/>
              <a:gd name="T16" fmla="*/ 2147483647 w 106"/>
              <a:gd name="T17" fmla="*/ 2147483647 h 45"/>
              <a:gd name="T18" fmla="*/ 2147483647 w 106"/>
              <a:gd name="T19" fmla="*/ 2147483647 h 45"/>
              <a:gd name="T20" fmla="*/ 2147483647 w 106"/>
              <a:gd name="T21" fmla="*/ 2147483647 h 45"/>
              <a:gd name="T22" fmla="*/ 2147483647 w 106"/>
              <a:gd name="T23" fmla="*/ 2147483647 h 45"/>
              <a:gd name="T24" fmla="*/ 2147483647 w 106"/>
              <a:gd name="T25" fmla="*/ 2147483647 h 45"/>
              <a:gd name="T26" fmla="*/ 2147483647 w 106"/>
              <a:gd name="T27" fmla="*/ 2147483647 h 45"/>
              <a:gd name="T28" fmla="*/ 2147483647 w 106"/>
              <a:gd name="T29" fmla="*/ 2147483647 h 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6"/>
              <a:gd name="T46" fmla="*/ 0 h 45"/>
              <a:gd name="T47" fmla="*/ 106 w 106"/>
              <a:gd name="T48" fmla="*/ 45 h 4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6" h="45">
                <a:moveTo>
                  <a:pt x="103" y="9"/>
                </a:moveTo>
                <a:cubicBezTo>
                  <a:pt x="92" y="7"/>
                  <a:pt x="96" y="0"/>
                  <a:pt x="85" y="9"/>
                </a:cubicBezTo>
                <a:cubicBezTo>
                  <a:pt x="76" y="7"/>
                  <a:pt x="66" y="4"/>
                  <a:pt x="57" y="8"/>
                </a:cubicBezTo>
                <a:cubicBezTo>
                  <a:pt x="53" y="15"/>
                  <a:pt x="51" y="14"/>
                  <a:pt x="43" y="12"/>
                </a:cubicBezTo>
                <a:cubicBezTo>
                  <a:pt x="39" y="5"/>
                  <a:pt x="39" y="2"/>
                  <a:pt x="31" y="5"/>
                </a:cubicBezTo>
                <a:cubicBezTo>
                  <a:pt x="29" y="8"/>
                  <a:pt x="30" y="14"/>
                  <a:pt x="27" y="14"/>
                </a:cubicBezTo>
                <a:cubicBezTo>
                  <a:pt x="22" y="15"/>
                  <a:pt x="13" y="11"/>
                  <a:pt x="13" y="11"/>
                </a:cubicBezTo>
                <a:cubicBezTo>
                  <a:pt x="6" y="8"/>
                  <a:pt x="4" y="5"/>
                  <a:pt x="3" y="14"/>
                </a:cubicBezTo>
                <a:cubicBezTo>
                  <a:pt x="7" y="19"/>
                  <a:pt x="9" y="20"/>
                  <a:pt x="15" y="21"/>
                </a:cubicBezTo>
                <a:cubicBezTo>
                  <a:pt x="12" y="30"/>
                  <a:pt x="0" y="32"/>
                  <a:pt x="13" y="42"/>
                </a:cubicBezTo>
                <a:cubicBezTo>
                  <a:pt x="25" y="41"/>
                  <a:pt x="37" y="39"/>
                  <a:pt x="48" y="45"/>
                </a:cubicBezTo>
                <a:cubicBezTo>
                  <a:pt x="57" y="44"/>
                  <a:pt x="56" y="42"/>
                  <a:pt x="61" y="35"/>
                </a:cubicBezTo>
                <a:cubicBezTo>
                  <a:pt x="69" y="36"/>
                  <a:pt x="71" y="38"/>
                  <a:pt x="78" y="41"/>
                </a:cubicBezTo>
                <a:cubicBezTo>
                  <a:pt x="85" y="39"/>
                  <a:pt x="92" y="38"/>
                  <a:pt x="99" y="36"/>
                </a:cubicBezTo>
                <a:cubicBezTo>
                  <a:pt x="106" y="27"/>
                  <a:pt x="105" y="19"/>
                  <a:pt x="103" y="9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70" name="Freeform 90"/>
          <p:cNvSpPr>
            <a:spLocks/>
          </p:cNvSpPr>
          <p:nvPr/>
        </p:nvSpPr>
        <p:spPr bwMode="auto">
          <a:xfrm>
            <a:off x="5595938" y="4308475"/>
            <a:ext cx="52387" cy="77788"/>
          </a:xfrm>
          <a:custGeom>
            <a:avLst/>
            <a:gdLst>
              <a:gd name="T0" fmla="*/ 2147483647 w 36"/>
              <a:gd name="T1" fmla="*/ 2147483647 h 49"/>
              <a:gd name="T2" fmla="*/ 2147483647 w 36"/>
              <a:gd name="T3" fmla="*/ 2147483647 h 49"/>
              <a:gd name="T4" fmla="*/ 2147483647 w 36"/>
              <a:gd name="T5" fmla="*/ 2147483647 h 49"/>
              <a:gd name="T6" fmla="*/ 0 w 36"/>
              <a:gd name="T7" fmla="*/ 2147483647 h 49"/>
              <a:gd name="T8" fmla="*/ 2147483647 w 36"/>
              <a:gd name="T9" fmla="*/ 2147483647 h 49"/>
              <a:gd name="T10" fmla="*/ 2147483647 w 36"/>
              <a:gd name="T11" fmla="*/ 2147483647 h 49"/>
              <a:gd name="T12" fmla="*/ 2147483647 w 36"/>
              <a:gd name="T13" fmla="*/ 2147483647 h 49"/>
              <a:gd name="T14" fmla="*/ 2147483647 w 36"/>
              <a:gd name="T15" fmla="*/ 2147483647 h 49"/>
              <a:gd name="T16" fmla="*/ 2147483647 w 36"/>
              <a:gd name="T17" fmla="*/ 2147483647 h 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49"/>
              <a:gd name="T29" fmla="*/ 36 w 36"/>
              <a:gd name="T30" fmla="*/ 49 h 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49">
                <a:moveTo>
                  <a:pt x="30" y="9"/>
                </a:moveTo>
                <a:cubicBezTo>
                  <a:pt x="28" y="0"/>
                  <a:pt x="21" y="4"/>
                  <a:pt x="18" y="10"/>
                </a:cubicBezTo>
                <a:cubicBezTo>
                  <a:pt x="16" y="18"/>
                  <a:pt x="12" y="15"/>
                  <a:pt x="6" y="19"/>
                </a:cubicBezTo>
                <a:cubicBezTo>
                  <a:pt x="5" y="33"/>
                  <a:pt x="4" y="31"/>
                  <a:pt x="0" y="42"/>
                </a:cubicBezTo>
                <a:cubicBezTo>
                  <a:pt x="5" y="49"/>
                  <a:pt x="7" y="48"/>
                  <a:pt x="15" y="46"/>
                </a:cubicBezTo>
                <a:cubicBezTo>
                  <a:pt x="19" y="41"/>
                  <a:pt x="23" y="40"/>
                  <a:pt x="29" y="37"/>
                </a:cubicBezTo>
                <a:cubicBezTo>
                  <a:pt x="27" y="30"/>
                  <a:pt x="26" y="28"/>
                  <a:pt x="33" y="25"/>
                </a:cubicBezTo>
                <a:cubicBezTo>
                  <a:pt x="36" y="18"/>
                  <a:pt x="31" y="17"/>
                  <a:pt x="27" y="12"/>
                </a:cubicBezTo>
                <a:cubicBezTo>
                  <a:pt x="29" y="6"/>
                  <a:pt x="28" y="5"/>
                  <a:pt x="30" y="9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71" name="Freeform 91"/>
          <p:cNvSpPr>
            <a:spLocks/>
          </p:cNvSpPr>
          <p:nvPr/>
        </p:nvSpPr>
        <p:spPr bwMode="auto">
          <a:xfrm>
            <a:off x="5507038" y="4305300"/>
            <a:ext cx="79375" cy="53975"/>
          </a:xfrm>
          <a:custGeom>
            <a:avLst/>
            <a:gdLst>
              <a:gd name="T0" fmla="*/ 2147483647 w 54"/>
              <a:gd name="T1" fmla="*/ 0 h 34"/>
              <a:gd name="T2" fmla="*/ 2147483647 w 54"/>
              <a:gd name="T3" fmla="*/ 2147483647 h 34"/>
              <a:gd name="T4" fmla="*/ 0 w 54"/>
              <a:gd name="T5" fmla="*/ 2147483647 h 34"/>
              <a:gd name="T6" fmla="*/ 2147483647 w 54"/>
              <a:gd name="T7" fmla="*/ 2147483647 h 34"/>
              <a:gd name="T8" fmla="*/ 2147483647 w 54"/>
              <a:gd name="T9" fmla="*/ 2147483647 h 34"/>
              <a:gd name="T10" fmla="*/ 2147483647 w 54"/>
              <a:gd name="T11" fmla="*/ 2147483647 h 34"/>
              <a:gd name="T12" fmla="*/ 2147483647 w 54"/>
              <a:gd name="T13" fmla="*/ 2147483647 h 34"/>
              <a:gd name="T14" fmla="*/ 2147483647 w 54"/>
              <a:gd name="T15" fmla="*/ 2147483647 h 34"/>
              <a:gd name="T16" fmla="*/ 2147483647 w 54"/>
              <a:gd name="T17" fmla="*/ 0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4"/>
              <a:gd name="T28" fmla="*/ 0 h 34"/>
              <a:gd name="T29" fmla="*/ 54 w 54"/>
              <a:gd name="T30" fmla="*/ 34 h 3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4" h="34">
                <a:moveTo>
                  <a:pt x="37" y="0"/>
                </a:moveTo>
                <a:cubicBezTo>
                  <a:pt x="29" y="4"/>
                  <a:pt x="31" y="11"/>
                  <a:pt x="22" y="12"/>
                </a:cubicBezTo>
                <a:cubicBezTo>
                  <a:pt x="14" y="11"/>
                  <a:pt x="2" y="7"/>
                  <a:pt x="0" y="17"/>
                </a:cubicBezTo>
                <a:cubicBezTo>
                  <a:pt x="4" y="22"/>
                  <a:pt x="6" y="23"/>
                  <a:pt x="12" y="24"/>
                </a:cubicBezTo>
                <a:cubicBezTo>
                  <a:pt x="18" y="34"/>
                  <a:pt x="16" y="33"/>
                  <a:pt x="30" y="32"/>
                </a:cubicBezTo>
                <a:cubicBezTo>
                  <a:pt x="31" y="20"/>
                  <a:pt x="32" y="22"/>
                  <a:pt x="43" y="20"/>
                </a:cubicBezTo>
                <a:cubicBezTo>
                  <a:pt x="45" y="19"/>
                  <a:pt x="47" y="19"/>
                  <a:pt x="48" y="17"/>
                </a:cubicBezTo>
                <a:cubicBezTo>
                  <a:pt x="54" y="9"/>
                  <a:pt x="38" y="8"/>
                  <a:pt x="36" y="3"/>
                </a:cubicBezTo>
                <a:cubicBezTo>
                  <a:pt x="36" y="2"/>
                  <a:pt x="37" y="1"/>
                  <a:pt x="37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72" name="Freeform 92"/>
          <p:cNvSpPr>
            <a:spLocks/>
          </p:cNvSpPr>
          <p:nvPr/>
        </p:nvSpPr>
        <p:spPr bwMode="auto">
          <a:xfrm>
            <a:off x="5464175" y="4337050"/>
            <a:ext cx="66675" cy="53975"/>
          </a:xfrm>
          <a:custGeom>
            <a:avLst/>
            <a:gdLst>
              <a:gd name="T0" fmla="*/ 2147483647 w 45"/>
              <a:gd name="T1" fmla="*/ 2147483647 h 34"/>
              <a:gd name="T2" fmla="*/ 2147483647 w 45"/>
              <a:gd name="T3" fmla="*/ 2147483647 h 34"/>
              <a:gd name="T4" fmla="*/ 0 w 45"/>
              <a:gd name="T5" fmla="*/ 2147483647 h 34"/>
              <a:gd name="T6" fmla="*/ 2147483647 w 45"/>
              <a:gd name="T7" fmla="*/ 2147483647 h 34"/>
              <a:gd name="T8" fmla="*/ 2147483647 w 45"/>
              <a:gd name="T9" fmla="*/ 2147483647 h 34"/>
              <a:gd name="T10" fmla="*/ 2147483647 w 45"/>
              <a:gd name="T11" fmla="*/ 2147483647 h 34"/>
              <a:gd name="T12" fmla="*/ 2147483647 w 45"/>
              <a:gd name="T13" fmla="*/ 2147483647 h 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4"/>
              <a:gd name="T23" fmla="*/ 45 w 45"/>
              <a:gd name="T24" fmla="*/ 34 h 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4">
                <a:moveTo>
                  <a:pt x="30" y="1"/>
                </a:moveTo>
                <a:cubicBezTo>
                  <a:pt x="22" y="0"/>
                  <a:pt x="17" y="4"/>
                  <a:pt x="11" y="10"/>
                </a:cubicBezTo>
                <a:cubicBezTo>
                  <a:pt x="8" y="18"/>
                  <a:pt x="7" y="20"/>
                  <a:pt x="0" y="24"/>
                </a:cubicBezTo>
                <a:cubicBezTo>
                  <a:pt x="6" y="32"/>
                  <a:pt x="16" y="27"/>
                  <a:pt x="24" y="33"/>
                </a:cubicBezTo>
                <a:cubicBezTo>
                  <a:pt x="30" y="22"/>
                  <a:pt x="43" y="34"/>
                  <a:pt x="45" y="22"/>
                </a:cubicBezTo>
                <a:cubicBezTo>
                  <a:pt x="42" y="16"/>
                  <a:pt x="41" y="13"/>
                  <a:pt x="35" y="10"/>
                </a:cubicBezTo>
                <a:cubicBezTo>
                  <a:pt x="34" y="9"/>
                  <a:pt x="27" y="1"/>
                  <a:pt x="30" y="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73" name="Freeform 93"/>
          <p:cNvSpPr>
            <a:spLocks/>
          </p:cNvSpPr>
          <p:nvPr/>
        </p:nvSpPr>
        <p:spPr bwMode="auto">
          <a:xfrm>
            <a:off x="5405438" y="4310063"/>
            <a:ext cx="80962" cy="65087"/>
          </a:xfrm>
          <a:custGeom>
            <a:avLst/>
            <a:gdLst>
              <a:gd name="T0" fmla="*/ 2147483647 w 55"/>
              <a:gd name="T1" fmla="*/ 2147483647 h 41"/>
              <a:gd name="T2" fmla="*/ 2147483647 w 55"/>
              <a:gd name="T3" fmla="*/ 2147483647 h 41"/>
              <a:gd name="T4" fmla="*/ 2147483647 w 55"/>
              <a:gd name="T5" fmla="*/ 2147483647 h 41"/>
              <a:gd name="T6" fmla="*/ 2147483647 w 55"/>
              <a:gd name="T7" fmla="*/ 2147483647 h 41"/>
              <a:gd name="T8" fmla="*/ 2147483647 w 55"/>
              <a:gd name="T9" fmla="*/ 2147483647 h 41"/>
              <a:gd name="T10" fmla="*/ 2147483647 w 55"/>
              <a:gd name="T11" fmla="*/ 2147483647 h 41"/>
              <a:gd name="T12" fmla="*/ 2147483647 w 55"/>
              <a:gd name="T13" fmla="*/ 214748364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5"/>
              <a:gd name="T22" fmla="*/ 0 h 41"/>
              <a:gd name="T23" fmla="*/ 55 w 5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5" h="41">
                <a:moveTo>
                  <a:pt x="54" y="14"/>
                </a:moveTo>
                <a:cubicBezTo>
                  <a:pt x="50" y="1"/>
                  <a:pt x="36" y="8"/>
                  <a:pt x="24" y="9"/>
                </a:cubicBezTo>
                <a:cubicBezTo>
                  <a:pt x="19" y="11"/>
                  <a:pt x="15" y="14"/>
                  <a:pt x="10" y="17"/>
                </a:cubicBezTo>
                <a:cubicBezTo>
                  <a:pt x="8" y="27"/>
                  <a:pt x="0" y="35"/>
                  <a:pt x="13" y="41"/>
                </a:cubicBezTo>
                <a:cubicBezTo>
                  <a:pt x="32" y="35"/>
                  <a:pt x="7" y="31"/>
                  <a:pt x="36" y="29"/>
                </a:cubicBezTo>
                <a:cubicBezTo>
                  <a:pt x="41" y="25"/>
                  <a:pt x="45" y="24"/>
                  <a:pt x="51" y="23"/>
                </a:cubicBezTo>
                <a:cubicBezTo>
                  <a:pt x="55" y="17"/>
                  <a:pt x="49" y="0"/>
                  <a:pt x="54" y="1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74" name="Freeform 94"/>
          <p:cNvSpPr>
            <a:spLocks/>
          </p:cNvSpPr>
          <p:nvPr/>
        </p:nvSpPr>
        <p:spPr bwMode="auto">
          <a:xfrm>
            <a:off x="5373688" y="4289425"/>
            <a:ext cx="38100" cy="49213"/>
          </a:xfrm>
          <a:custGeom>
            <a:avLst/>
            <a:gdLst>
              <a:gd name="T0" fmla="*/ 2147483647 w 26"/>
              <a:gd name="T1" fmla="*/ 0 h 31"/>
              <a:gd name="T2" fmla="*/ 2147483647 w 26"/>
              <a:gd name="T3" fmla="*/ 2147483647 h 31"/>
              <a:gd name="T4" fmla="*/ 2147483647 w 26"/>
              <a:gd name="T5" fmla="*/ 2147483647 h 31"/>
              <a:gd name="T6" fmla="*/ 2147483647 w 26"/>
              <a:gd name="T7" fmla="*/ 2147483647 h 31"/>
              <a:gd name="T8" fmla="*/ 2147483647 w 26"/>
              <a:gd name="T9" fmla="*/ 2147483647 h 31"/>
              <a:gd name="T10" fmla="*/ 2147483647 w 26"/>
              <a:gd name="T11" fmla="*/ 2147483647 h 31"/>
              <a:gd name="T12" fmla="*/ 2147483647 w 26"/>
              <a:gd name="T13" fmla="*/ 0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31"/>
              <a:gd name="T23" fmla="*/ 26 w 26"/>
              <a:gd name="T24" fmla="*/ 31 h 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31">
                <a:moveTo>
                  <a:pt x="22" y="0"/>
                </a:moveTo>
                <a:cubicBezTo>
                  <a:pt x="17" y="7"/>
                  <a:pt x="20" y="10"/>
                  <a:pt x="10" y="7"/>
                </a:cubicBezTo>
                <a:cubicBezTo>
                  <a:pt x="0" y="11"/>
                  <a:pt x="4" y="21"/>
                  <a:pt x="5" y="31"/>
                </a:cubicBezTo>
                <a:cubicBezTo>
                  <a:pt x="7" y="30"/>
                  <a:pt x="8" y="29"/>
                  <a:pt x="10" y="28"/>
                </a:cubicBezTo>
                <a:cubicBezTo>
                  <a:pt x="13" y="27"/>
                  <a:pt x="17" y="28"/>
                  <a:pt x="20" y="27"/>
                </a:cubicBezTo>
                <a:cubicBezTo>
                  <a:pt x="23" y="26"/>
                  <a:pt x="23" y="21"/>
                  <a:pt x="26" y="19"/>
                </a:cubicBezTo>
                <a:cubicBezTo>
                  <a:pt x="25" y="14"/>
                  <a:pt x="26" y="4"/>
                  <a:pt x="22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75" name="Freeform 95"/>
          <p:cNvSpPr>
            <a:spLocks/>
          </p:cNvSpPr>
          <p:nvPr/>
        </p:nvSpPr>
        <p:spPr bwMode="auto">
          <a:xfrm>
            <a:off x="5395913" y="4341813"/>
            <a:ext cx="23812" cy="49212"/>
          </a:xfrm>
          <a:custGeom>
            <a:avLst/>
            <a:gdLst>
              <a:gd name="T0" fmla="*/ 2147483647 w 17"/>
              <a:gd name="T1" fmla="*/ 2147483647 h 31"/>
              <a:gd name="T2" fmla="*/ 2147483647 w 17"/>
              <a:gd name="T3" fmla="*/ 2147483647 h 31"/>
              <a:gd name="T4" fmla="*/ 2147483647 w 17"/>
              <a:gd name="T5" fmla="*/ 2147483647 h 31"/>
              <a:gd name="T6" fmla="*/ 2147483647 w 17"/>
              <a:gd name="T7" fmla="*/ 2147483647 h 31"/>
              <a:gd name="T8" fmla="*/ 2147483647 w 17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31"/>
              <a:gd name="T17" fmla="*/ 17 w 17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31">
                <a:moveTo>
                  <a:pt x="10" y="9"/>
                </a:moveTo>
                <a:cubicBezTo>
                  <a:pt x="6" y="0"/>
                  <a:pt x="5" y="8"/>
                  <a:pt x="2" y="13"/>
                </a:cubicBezTo>
                <a:cubicBezTo>
                  <a:pt x="0" y="21"/>
                  <a:pt x="1" y="29"/>
                  <a:pt x="10" y="31"/>
                </a:cubicBezTo>
                <a:cubicBezTo>
                  <a:pt x="16" y="27"/>
                  <a:pt x="17" y="26"/>
                  <a:pt x="13" y="19"/>
                </a:cubicBezTo>
                <a:cubicBezTo>
                  <a:pt x="11" y="10"/>
                  <a:pt x="13" y="12"/>
                  <a:pt x="10" y="9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76" name="Freeform 96"/>
          <p:cNvSpPr>
            <a:spLocks/>
          </p:cNvSpPr>
          <p:nvPr/>
        </p:nvSpPr>
        <p:spPr bwMode="auto">
          <a:xfrm>
            <a:off x="5292725" y="4338638"/>
            <a:ext cx="96838" cy="96837"/>
          </a:xfrm>
          <a:custGeom>
            <a:avLst/>
            <a:gdLst>
              <a:gd name="T0" fmla="*/ 2147483647 w 66"/>
              <a:gd name="T1" fmla="*/ 2147483647 h 61"/>
              <a:gd name="T2" fmla="*/ 2147483647 w 66"/>
              <a:gd name="T3" fmla="*/ 2147483647 h 61"/>
              <a:gd name="T4" fmla="*/ 2147483647 w 66"/>
              <a:gd name="T5" fmla="*/ 2147483647 h 61"/>
              <a:gd name="T6" fmla="*/ 2147483647 w 66"/>
              <a:gd name="T7" fmla="*/ 2147483647 h 61"/>
              <a:gd name="T8" fmla="*/ 0 w 66"/>
              <a:gd name="T9" fmla="*/ 2147483647 h 61"/>
              <a:gd name="T10" fmla="*/ 2147483647 w 66"/>
              <a:gd name="T11" fmla="*/ 2147483647 h 61"/>
              <a:gd name="T12" fmla="*/ 2147483647 w 66"/>
              <a:gd name="T13" fmla="*/ 2147483647 h 61"/>
              <a:gd name="T14" fmla="*/ 2147483647 w 66"/>
              <a:gd name="T15" fmla="*/ 2147483647 h 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6"/>
              <a:gd name="T25" fmla="*/ 0 h 61"/>
              <a:gd name="T26" fmla="*/ 66 w 66"/>
              <a:gd name="T27" fmla="*/ 61 h 6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6" h="61">
                <a:moveTo>
                  <a:pt x="60" y="12"/>
                </a:moveTo>
                <a:cubicBezTo>
                  <a:pt x="58" y="0"/>
                  <a:pt x="52" y="8"/>
                  <a:pt x="44" y="9"/>
                </a:cubicBezTo>
                <a:cubicBezTo>
                  <a:pt x="38" y="12"/>
                  <a:pt x="35" y="14"/>
                  <a:pt x="29" y="15"/>
                </a:cubicBezTo>
                <a:cubicBezTo>
                  <a:pt x="25" y="25"/>
                  <a:pt x="29" y="26"/>
                  <a:pt x="17" y="27"/>
                </a:cubicBezTo>
                <a:cubicBezTo>
                  <a:pt x="12" y="35"/>
                  <a:pt x="4" y="37"/>
                  <a:pt x="0" y="47"/>
                </a:cubicBezTo>
                <a:cubicBezTo>
                  <a:pt x="10" y="61"/>
                  <a:pt x="24" y="46"/>
                  <a:pt x="35" y="42"/>
                </a:cubicBezTo>
                <a:cubicBezTo>
                  <a:pt x="43" y="32"/>
                  <a:pt x="50" y="36"/>
                  <a:pt x="65" y="35"/>
                </a:cubicBezTo>
                <a:cubicBezTo>
                  <a:pt x="66" y="26"/>
                  <a:pt x="66" y="18"/>
                  <a:pt x="60" y="12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77" name="Freeform 97"/>
          <p:cNvSpPr>
            <a:spLocks/>
          </p:cNvSpPr>
          <p:nvPr/>
        </p:nvSpPr>
        <p:spPr bwMode="auto">
          <a:xfrm>
            <a:off x="5429250" y="4438650"/>
            <a:ext cx="376238" cy="317500"/>
          </a:xfrm>
          <a:custGeom>
            <a:avLst/>
            <a:gdLst>
              <a:gd name="T0" fmla="*/ 2147483647 w 257"/>
              <a:gd name="T1" fmla="*/ 2147483647 h 200"/>
              <a:gd name="T2" fmla="*/ 2147483647 w 257"/>
              <a:gd name="T3" fmla="*/ 2147483647 h 200"/>
              <a:gd name="T4" fmla="*/ 2147483647 w 257"/>
              <a:gd name="T5" fmla="*/ 2147483647 h 200"/>
              <a:gd name="T6" fmla="*/ 2147483647 w 257"/>
              <a:gd name="T7" fmla="*/ 2147483647 h 200"/>
              <a:gd name="T8" fmla="*/ 2147483647 w 257"/>
              <a:gd name="T9" fmla="*/ 2147483647 h 200"/>
              <a:gd name="T10" fmla="*/ 2147483647 w 257"/>
              <a:gd name="T11" fmla="*/ 2147483647 h 200"/>
              <a:gd name="T12" fmla="*/ 2147483647 w 257"/>
              <a:gd name="T13" fmla="*/ 2147483647 h 200"/>
              <a:gd name="T14" fmla="*/ 2147483647 w 257"/>
              <a:gd name="T15" fmla="*/ 2147483647 h 200"/>
              <a:gd name="T16" fmla="*/ 2147483647 w 257"/>
              <a:gd name="T17" fmla="*/ 2147483647 h 200"/>
              <a:gd name="T18" fmla="*/ 2147483647 w 257"/>
              <a:gd name="T19" fmla="*/ 2147483647 h 200"/>
              <a:gd name="T20" fmla="*/ 2147483647 w 257"/>
              <a:gd name="T21" fmla="*/ 2147483647 h 200"/>
              <a:gd name="T22" fmla="*/ 2147483647 w 257"/>
              <a:gd name="T23" fmla="*/ 2147483647 h 200"/>
              <a:gd name="T24" fmla="*/ 2147483647 w 257"/>
              <a:gd name="T25" fmla="*/ 2147483647 h 200"/>
              <a:gd name="T26" fmla="*/ 2147483647 w 257"/>
              <a:gd name="T27" fmla="*/ 2147483647 h 200"/>
              <a:gd name="T28" fmla="*/ 2147483647 w 257"/>
              <a:gd name="T29" fmla="*/ 2147483647 h 200"/>
              <a:gd name="T30" fmla="*/ 2147483647 w 257"/>
              <a:gd name="T31" fmla="*/ 2147483647 h 200"/>
              <a:gd name="T32" fmla="*/ 2147483647 w 257"/>
              <a:gd name="T33" fmla="*/ 2147483647 h 200"/>
              <a:gd name="T34" fmla="*/ 2147483647 w 257"/>
              <a:gd name="T35" fmla="*/ 2147483647 h 200"/>
              <a:gd name="T36" fmla="*/ 2147483647 w 257"/>
              <a:gd name="T37" fmla="*/ 2147483647 h 200"/>
              <a:gd name="T38" fmla="*/ 2147483647 w 257"/>
              <a:gd name="T39" fmla="*/ 2147483647 h 200"/>
              <a:gd name="T40" fmla="*/ 2147483647 w 257"/>
              <a:gd name="T41" fmla="*/ 2147483647 h 200"/>
              <a:gd name="T42" fmla="*/ 2147483647 w 257"/>
              <a:gd name="T43" fmla="*/ 2147483647 h 200"/>
              <a:gd name="T44" fmla="*/ 2147483647 w 257"/>
              <a:gd name="T45" fmla="*/ 2147483647 h 200"/>
              <a:gd name="T46" fmla="*/ 2147483647 w 257"/>
              <a:gd name="T47" fmla="*/ 2147483647 h 200"/>
              <a:gd name="T48" fmla="*/ 2147483647 w 257"/>
              <a:gd name="T49" fmla="*/ 2147483647 h 200"/>
              <a:gd name="T50" fmla="*/ 2147483647 w 257"/>
              <a:gd name="T51" fmla="*/ 2147483647 h 200"/>
              <a:gd name="T52" fmla="*/ 2147483647 w 257"/>
              <a:gd name="T53" fmla="*/ 2147483647 h 200"/>
              <a:gd name="T54" fmla="*/ 2147483647 w 257"/>
              <a:gd name="T55" fmla="*/ 2147483647 h 200"/>
              <a:gd name="T56" fmla="*/ 2147483647 w 257"/>
              <a:gd name="T57" fmla="*/ 2147483647 h 200"/>
              <a:gd name="T58" fmla="*/ 2147483647 w 257"/>
              <a:gd name="T59" fmla="*/ 2147483647 h 200"/>
              <a:gd name="T60" fmla="*/ 2147483647 w 257"/>
              <a:gd name="T61" fmla="*/ 2147483647 h 200"/>
              <a:gd name="T62" fmla="*/ 2147483647 w 257"/>
              <a:gd name="T63" fmla="*/ 2147483647 h 200"/>
              <a:gd name="T64" fmla="*/ 2147483647 w 257"/>
              <a:gd name="T65" fmla="*/ 2147483647 h 200"/>
              <a:gd name="T66" fmla="*/ 2147483647 w 257"/>
              <a:gd name="T67" fmla="*/ 2147483647 h 200"/>
              <a:gd name="T68" fmla="*/ 2147483647 w 257"/>
              <a:gd name="T69" fmla="*/ 2147483647 h 200"/>
              <a:gd name="T70" fmla="*/ 2147483647 w 257"/>
              <a:gd name="T71" fmla="*/ 2147483647 h 200"/>
              <a:gd name="T72" fmla="*/ 2147483647 w 257"/>
              <a:gd name="T73" fmla="*/ 2147483647 h 200"/>
              <a:gd name="T74" fmla="*/ 2147483647 w 257"/>
              <a:gd name="T75" fmla="*/ 2147483647 h 2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57"/>
              <a:gd name="T115" fmla="*/ 0 h 200"/>
              <a:gd name="T116" fmla="*/ 257 w 257"/>
              <a:gd name="T117" fmla="*/ 200 h 20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57" h="200">
                <a:moveTo>
                  <a:pt x="231" y="9"/>
                </a:moveTo>
                <a:cubicBezTo>
                  <a:pt x="219" y="3"/>
                  <a:pt x="214" y="16"/>
                  <a:pt x="201" y="18"/>
                </a:cubicBezTo>
                <a:cubicBezTo>
                  <a:pt x="189" y="27"/>
                  <a:pt x="183" y="29"/>
                  <a:pt x="167" y="30"/>
                </a:cubicBezTo>
                <a:cubicBezTo>
                  <a:pt x="163" y="37"/>
                  <a:pt x="164" y="43"/>
                  <a:pt x="158" y="48"/>
                </a:cubicBezTo>
                <a:cubicBezTo>
                  <a:pt x="156" y="58"/>
                  <a:pt x="157" y="60"/>
                  <a:pt x="149" y="66"/>
                </a:cubicBezTo>
                <a:cubicBezTo>
                  <a:pt x="132" y="65"/>
                  <a:pt x="125" y="70"/>
                  <a:pt x="134" y="54"/>
                </a:cubicBezTo>
                <a:cubicBezTo>
                  <a:pt x="136" y="44"/>
                  <a:pt x="137" y="41"/>
                  <a:pt x="126" y="44"/>
                </a:cubicBezTo>
                <a:cubicBezTo>
                  <a:pt x="118" y="54"/>
                  <a:pt x="114" y="58"/>
                  <a:pt x="101" y="60"/>
                </a:cubicBezTo>
                <a:cubicBezTo>
                  <a:pt x="98" y="66"/>
                  <a:pt x="97" y="68"/>
                  <a:pt x="90" y="69"/>
                </a:cubicBezTo>
                <a:cubicBezTo>
                  <a:pt x="85" y="78"/>
                  <a:pt x="87" y="82"/>
                  <a:pt x="75" y="84"/>
                </a:cubicBezTo>
                <a:cubicBezTo>
                  <a:pt x="74" y="95"/>
                  <a:pt x="76" y="99"/>
                  <a:pt x="68" y="105"/>
                </a:cubicBezTo>
                <a:cubicBezTo>
                  <a:pt x="62" y="115"/>
                  <a:pt x="66" y="120"/>
                  <a:pt x="75" y="125"/>
                </a:cubicBezTo>
                <a:cubicBezTo>
                  <a:pt x="75" y="129"/>
                  <a:pt x="77" y="135"/>
                  <a:pt x="74" y="137"/>
                </a:cubicBezTo>
                <a:cubicBezTo>
                  <a:pt x="69" y="140"/>
                  <a:pt x="63" y="137"/>
                  <a:pt x="57" y="138"/>
                </a:cubicBezTo>
                <a:cubicBezTo>
                  <a:pt x="55" y="138"/>
                  <a:pt x="55" y="141"/>
                  <a:pt x="53" y="141"/>
                </a:cubicBezTo>
                <a:cubicBezTo>
                  <a:pt x="48" y="142"/>
                  <a:pt x="44" y="142"/>
                  <a:pt x="39" y="143"/>
                </a:cubicBezTo>
                <a:cubicBezTo>
                  <a:pt x="34" y="149"/>
                  <a:pt x="37" y="153"/>
                  <a:pt x="41" y="159"/>
                </a:cubicBezTo>
                <a:cubicBezTo>
                  <a:pt x="44" y="175"/>
                  <a:pt x="34" y="175"/>
                  <a:pt x="20" y="177"/>
                </a:cubicBezTo>
                <a:cubicBezTo>
                  <a:pt x="17" y="183"/>
                  <a:pt x="15" y="185"/>
                  <a:pt x="9" y="188"/>
                </a:cubicBezTo>
                <a:cubicBezTo>
                  <a:pt x="0" y="200"/>
                  <a:pt x="17" y="190"/>
                  <a:pt x="21" y="188"/>
                </a:cubicBezTo>
                <a:cubicBezTo>
                  <a:pt x="22" y="187"/>
                  <a:pt x="24" y="187"/>
                  <a:pt x="26" y="186"/>
                </a:cubicBezTo>
                <a:cubicBezTo>
                  <a:pt x="31" y="192"/>
                  <a:pt x="33" y="194"/>
                  <a:pt x="41" y="195"/>
                </a:cubicBezTo>
                <a:cubicBezTo>
                  <a:pt x="44" y="191"/>
                  <a:pt x="45" y="187"/>
                  <a:pt x="47" y="182"/>
                </a:cubicBezTo>
                <a:cubicBezTo>
                  <a:pt x="48" y="173"/>
                  <a:pt x="44" y="167"/>
                  <a:pt x="53" y="162"/>
                </a:cubicBezTo>
                <a:cubicBezTo>
                  <a:pt x="68" y="163"/>
                  <a:pt x="83" y="166"/>
                  <a:pt x="98" y="164"/>
                </a:cubicBezTo>
                <a:cubicBezTo>
                  <a:pt x="102" y="157"/>
                  <a:pt x="103" y="156"/>
                  <a:pt x="111" y="155"/>
                </a:cubicBezTo>
                <a:cubicBezTo>
                  <a:pt x="118" y="152"/>
                  <a:pt x="118" y="149"/>
                  <a:pt x="123" y="144"/>
                </a:cubicBezTo>
                <a:cubicBezTo>
                  <a:pt x="134" y="133"/>
                  <a:pt x="153" y="139"/>
                  <a:pt x="168" y="138"/>
                </a:cubicBezTo>
                <a:cubicBezTo>
                  <a:pt x="172" y="136"/>
                  <a:pt x="177" y="137"/>
                  <a:pt x="180" y="134"/>
                </a:cubicBezTo>
                <a:cubicBezTo>
                  <a:pt x="182" y="131"/>
                  <a:pt x="181" y="127"/>
                  <a:pt x="182" y="123"/>
                </a:cubicBezTo>
                <a:cubicBezTo>
                  <a:pt x="185" y="113"/>
                  <a:pt x="196" y="112"/>
                  <a:pt x="206" y="110"/>
                </a:cubicBezTo>
                <a:cubicBezTo>
                  <a:pt x="208" y="98"/>
                  <a:pt x="222" y="90"/>
                  <a:pt x="231" y="83"/>
                </a:cubicBezTo>
                <a:cubicBezTo>
                  <a:pt x="233" y="71"/>
                  <a:pt x="231" y="68"/>
                  <a:pt x="240" y="62"/>
                </a:cubicBezTo>
                <a:cubicBezTo>
                  <a:pt x="244" y="55"/>
                  <a:pt x="239" y="50"/>
                  <a:pt x="234" y="44"/>
                </a:cubicBezTo>
                <a:cubicBezTo>
                  <a:pt x="237" y="26"/>
                  <a:pt x="236" y="30"/>
                  <a:pt x="251" y="27"/>
                </a:cubicBezTo>
                <a:cubicBezTo>
                  <a:pt x="257" y="22"/>
                  <a:pt x="256" y="18"/>
                  <a:pt x="249" y="15"/>
                </a:cubicBezTo>
                <a:cubicBezTo>
                  <a:pt x="245" y="0"/>
                  <a:pt x="247" y="1"/>
                  <a:pt x="237" y="9"/>
                </a:cubicBezTo>
                <a:cubicBezTo>
                  <a:pt x="236" y="16"/>
                  <a:pt x="231" y="15"/>
                  <a:pt x="231" y="9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78" name="Freeform 98"/>
          <p:cNvSpPr>
            <a:spLocks/>
          </p:cNvSpPr>
          <p:nvPr/>
        </p:nvSpPr>
        <p:spPr bwMode="auto">
          <a:xfrm>
            <a:off x="5383213" y="4748213"/>
            <a:ext cx="101600" cy="46037"/>
          </a:xfrm>
          <a:custGeom>
            <a:avLst/>
            <a:gdLst>
              <a:gd name="T0" fmla="*/ 2147483647 w 69"/>
              <a:gd name="T1" fmla="*/ 2147483647 h 29"/>
              <a:gd name="T2" fmla="*/ 2147483647 w 69"/>
              <a:gd name="T3" fmla="*/ 2147483647 h 29"/>
              <a:gd name="T4" fmla="*/ 2147483647 w 69"/>
              <a:gd name="T5" fmla="*/ 2147483647 h 29"/>
              <a:gd name="T6" fmla="*/ 2147483647 w 69"/>
              <a:gd name="T7" fmla="*/ 2147483647 h 29"/>
              <a:gd name="T8" fmla="*/ 2147483647 w 69"/>
              <a:gd name="T9" fmla="*/ 2147483647 h 29"/>
              <a:gd name="T10" fmla="*/ 2147483647 w 69"/>
              <a:gd name="T11" fmla="*/ 2147483647 h 29"/>
              <a:gd name="T12" fmla="*/ 2147483647 w 69"/>
              <a:gd name="T13" fmla="*/ 2147483647 h 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"/>
              <a:gd name="T22" fmla="*/ 0 h 29"/>
              <a:gd name="T23" fmla="*/ 69 w 69"/>
              <a:gd name="T24" fmla="*/ 29 h 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" h="29">
                <a:moveTo>
                  <a:pt x="33" y="11"/>
                </a:moveTo>
                <a:cubicBezTo>
                  <a:pt x="26" y="0"/>
                  <a:pt x="20" y="5"/>
                  <a:pt x="7" y="6"/>
                </a:cubicBezTo>
                <a:cubicBezTo>
                  <a:pt x="2" y="14"/>
                  <a:pt x="0" y="24"/>
                  <a:pt x="9" y="29"/>
                </a:cubicBezTo>
                <a:cubicBezTo>
                  <a:pt x="17" y="27"/>
                  <a:pt x="23" y="22"/>
                  <a:pt x="30" y="18"/>
                </a:cubicBezTo>
                <a:cubicBezTo>
                  <a:pt x="37" y="21"/>
                  <a:pt x="43" y="22"/>
                  <a:pt x="51" y="23"/>
                </a:cubicBezTo>
                <a:cubicBezTo>
                  <a:pt x="62" y="21"/>
                  <a:pt x="69" y="14"/>
                  <a:pt x="57" y="5"/>
                </a:cubicBezTo>
                <a:cubicBezTo>
                  <a:pt x="51" y="13"/>
                  <a:pt x="43" y="12"/>
                  <a:pt x="33" y="1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79" name="Freeform 99"/>
          <p:cNvSpPr>
            <a:spLocks/>
          </p:cNvSpPr>
          <p:nvPr/>
        </p:nvSpPr>
        <p:spPr bwMode="auto">
          <a:xfrm>
            <a:off x="5221288" y="4692650"/>
            <a:ext cx="44450" cy="39688"/>
          </a:xfrm>
          <a:custGeom>
            <a:avLst/>
            <a:gdLst>
              <a:gd name="T0" fmla="*/ 2147483647 w 30"/>
              <a:gd name="T1" fmla="*/ 2147483647 h 25"/>
              <a:gd name="T2" fmla="*/ 2147483647 w 30"/>
              <a:gd name="T3" fmla="*/ 2147483647 h 25"/>
              <a:gd name="T4" fmla="*/ 0 w 30"/>
              <a:gd name="T5" fmla="*/ 2147483647 h 25"/>
              <a:gd name="T6" fmla="*/ 2147483647 w 30"/>
              <a:gd name="T7" fmla="*/ 2147483647 h 25"/>
              <a:gd name="T8" fmla="*/ 2147483647 w 30"/>
              <a:gd name="T9" fmla="*/ 2147483647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25"/>
              <a:gd name="T17" fmla="*/ 30 w 30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25">
                <a:moveTo>
                  <a:pt x="24" y="4"/>
                </a:moveTo>
                <a:cubicBezTo>
                  <a:pt x="17" y="0"/>
                  <a:pt x="18" y="4"/>
                  <a:pt x="10" y="7"/>
                </a:cubicBezTo>
                <a:cubicBezTo>
                  <a:pt x="4" y="11"/>
                  <a:pt x="1" y="9"/>
                  <a:pt x="0" y="16"/>
                </a:cubicBezTo>
                <a:cubicBezTo>
                  <a:pt x="9" y="18"/>
                  <a:pt x="4" y="20"/>
                  <a:pt x="12" y="25"/>
                </a:cubicBezTo>
                <a:cubicBezTo>
                  <a:pt x="25" y="22"/>
                  <a:pt x="30" y="17"/>
                  <a:pt x="24" y="4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80" name="Freeform 100"/>
          <p:cNvSpPr>
            <a:spLocks/>
          </p:cNvSpPr>
          <p:nvPr/>
        </p:nvSpPr>
        <p:spPr bwMode="auto">
          <a:xfrm>
            <a:off x="5170488" y="4714875"/>
            <a:ext cx="60325" cy="33338"/>
          </a:xfrm>
          <a:custGeom>
            <a:avLst/>
            <a:gdLst>
              <a:gd name="T0" fmla="*/ 2147483647 w 42"/>
              <a:gd name="T1" fmla="*/ 2147483647 h 21"/>
              <a:gd name="T2" fmla="*/ 2147483647 w 42"/>
              <a:gd name="T3" fmla="*/ 2147483647 h 21"/>
              <a:gd name="T4" fmla="*/ 2147483647 w 42"/>
              <a:gd name="T5" fmla="*/ 2147483647 h 21"/>
              <a:gd name="T6" fmla="*/ 2147483647 w 42"/>
              <a:gd name="T7" fmla="*/ 2147483647 h 21"/>
              <a:gd name="T8" fmla="*/ 2147483647 w 42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21"/>
              <a:gd name="T17" fmla="*/ 42 w 42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21">
                <a:moveTo>
                  <a:pt x="29" y="5"/>
                </a:moveTo>
                <a:cubicBezTo>
                  <a:pt x="17" y="0"/>
                  <a:pt x="21" y="10"/>
                  <a:pt x="12" y="12"/>
                </a:cubicBezTo>
                <a:cubicBezTo>
                  <a:pt x="0" y="21"/>
                  <a:pt x="31" y="20"/>
                  <a:pt x="32" y="20"/>
                </a:cubicBezTo>
                <a:cubicBezTo>
                  <a:pt x="34" y="19"/>
                  <a:pt x="38" y="20"/>
                  <a:pt x="39" y="18"/>
                </a:cubicBezTo>
                <a:cubicBezTo>
                  <a:pt x="42" y="12"/>
                  <a:pt x="24" y="5"/>
                  <a:pt x="29" y="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81" name="Freeform 101"/>
          <p:cNvSpPr>
            <a:spLocks/>
          </p:cNvSpPr>
          <p:nvPr/>
        </p:nvSpPr>
        <p:spPr bwMode="auto">
          <a:xfrm>
            <a:off x="4770438" y="4333875"/>
            <a:ext cx="30162" cy="39688"/>
          </a:xfrm>
          <a:custGeom>
            <a:avLst/>
            <a:gdLst>
              <a:gd name="T0" fmla="*/ 2147483647 w 21"/>
              <a:gd name="T1" fmla="*/ 0 h 25"/>
              <a:gd name="T2" fmla="*/ 0 w 21"/>
              <a:gd name="T3" fmla="*/ 2147483647 h 25"/>
              <a:gd name="T4" fmla="*/ 2147483647 w 21"/>
              <a:gd name="T5" fmla="*/ 2147483647 h 25"/>
              <a:gd name="T6" fmla="*/ 2147483647 w 21"/>
              <a:gd name="T7" fmla="*/ 0 h 25"/>
              <a:gd name="T8" fmla="*/ 0 60000 65536"/>
              <a:gd name="T9" fmla="*/ 0 60000 65536"/>
              <a:gd name="T10" fmla="*/ 0 60000 65536"/>
              <a:gd name="T11" fmla="*/ 0 60000 65536"/>
              <a:gd name="T12" fmla="*/ 0 w 21"/>
              <a:gd name="T13" fmla="*/ 0 h 25"/>
              <a:gd name="T14" fmla="*/ 21 w 21"/>
              <a:gd name="T15" fmla="*/ 25 h 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" h="25">
                <a:moveTo>
                  <a:pt x="14" y="0"/>
                </a:moveTo>
                <a:cubicBezTo>
                  <a:pt x="7" y="4"/>
                  <a:pt x="5" y="11"/>
                  <a:pt x="0" y="18"/>
                </a:cubicBezTo>
                <a:cubicBezTo>
                  <a:pt x="3" y="25"/>
                  <a:pt x="8" y="20"/>
                  <a:pt x="17" y="18"/>
                </a:cubicBezTo>
                <a:cubicBezTo>
                  <a:pt x="21" y="13"/>
                  <a:pt x="19" y="5"/>
                  <a:pt x="14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82" name="Freeform 102"/>
          <p:cNvSpPr>
            <a:spLocks/>
          </p:cNvSpPr>
          <p:nvPr/>
        </p:nvSpPr>
        <p:spPr bwMode="auto">
          <a:xfrm>
            <a:off x="6799263" y="4132263"/>
            <a:ext cx="119062" cy="166687"/>
          </a:xfrm>
          <a:custGeom>
            <a:avLst/>
            <a:gdLst>
              <a:gd name="T0" fmla="*/ 2147483647 w 81"/>
              <a:gd name="T1" fmla="*/ 2147483647 h 105"/>
              <a:gd name="T2" fmla="*/ 2147483647 w 81"/>
              <a:gd name="T3" fmla="*/ 2147483647 h 105"/>
              <a:gd name="T4" fmla="*/ 2147483647 w 81"/>
              <a:gd name="T5" fmla="*/ 2147483647 h 105"/>
              <a:gd name="T6" fmla="*/ 2147483647 w 81"/>
              <a:gd name="T7" fmla="*/ 2147483647 h 105"/>
              <a:gd name="T8" fmla="*/ 2147483647 w 81"/>
              <a:gd name="T9" fmla="*/ 2147483647 h 105"/>
              <a:gd name="T10" fmla="*/ 2147483647 w 81"/>
              <a:gd name="T11" fmla="*/ 2147483647 h 105"/>
              <a:gd name="T12" fmla="*/ 2147483647 w 81"/>
              <a:gd name="T13" fmla="*/ 2147483647 h 105"/>
              <a:gd name="T14" fmla="*/ 2147483647 w 81"/>
              <a:gd name="T15" fmla="*/ 2147483647 h 105"/>
              <a:gd name="T16" fmla="*/ 2147483647 w 81"/>
              <a:gd name="T17" fmla="*/ 2147483647 h 105"/>
              <a:gd name="T18" fmla="*/ 2147483647 w 81"/>
              <a:gd name="T19" fmla="*/ 2147483647 h 105"/>
              <a:gd name="T20" fmla="*/ 2147483647 w 81"/>
              <a:gd name="T21" fmla="*/ 2147483647 h 105"/>
              <a:gd name="T22" fmla="*/ 2147483647 w 81"/>
              <a:gd name="T23" fmla="*/ 2147483647 h 105"/>
              <a:gd name="T24" fmla="*/ 2147483647 w 81"/>
              <a:gd name="T25" fmla="*/ 2147483647 h 105"/>
              <a:gd name="T26" fmla="*/ 2147483647 w 81"/>
              <a:gd name="T27" fmla="*/ 2147483647 h 105"/>
              <a:gd name="T28" fmla="*/ 2147483647 w 81"/>
              <a:gd name="T29" fmla="*/ 2147483647 h 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1"/>
              <a:gd name="T46" fmla="*/ 0 h 105"/>
              <a:gd name="T47" fmla="*/ 81 w 81"/>
              <a:gd name="T48" fmla="*/ 105 h 10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1" h="105">
                <a:moveTo>
                  <a:pt x="72" y="1"/>
                </a:moveTo>
                <a:cubicBezTo>
                  <a:pt x="64" y="4"/>
                  <a:pt x="56" y="0"/>
                  <a:pt x="52" y="9"/>
                </a:cubicBezTo>
                <a:cubicBezTo>
                  <a:pt x="51" y="17"/>
                  <a:pt x="50" y="23"/>
                  <a:pt x="43" y="27"/>
                </a:cubicBezTo>
                <a:cubicBezTo>
                  <a:pt x="38" y="34"/>
                  <a:pt x="33" y="36"/>
                  <a:pt x="25" y="37"/>
                </a:cubicBezTo>
                <a:cubicBezTo>
                  <a:pt x="22" y="42"/>
                  <a:pt x="22" y="47"/>
                  <a:pt x="18" y="52"/>
                </a:cubicBezTo>
                <a:cubicBezTo>
                  <a:pt x="20" y="65"/>
                  <a:pt x="25" y="65"/>
                  <a:pt x="10" y="69"/>
                </a:cubicBezTo>
                <a:cubicBezTo>
                  <a:pt x="6" y="78"/>
                  <a:pt x="12" y="77"/>
                  <a:pt x="3" y="82"/>
                </a:cubicBezTo>
                <a:cubicBezTo>
                  <a:pt x="0" y="90"/>
                  <a:pt x="5" y="86"/>
                  <a:pt x="9" y="93"/>
                </a:cubicBezTo>
                <a:cubicBezTo>
                  <a:pt x="5" y="102"/>
                  <a:pt x="19" y="100"/>
                  <a:pt x="25" y="100"/>
                </a:cubicBezTo>
                <a:cubicBezTo>
                  <a:pt x="31" y="103"/>
                  <a:pt x="34" y="105"/>
                  <a:pt x="39" y="99"/>
                </a:cubicBezTo>
                <a:cubicBezTo>
                  <a:pt x="40" y="87"/>
                  <a:pt x="46" y="72"/>
                  <a:pt x="60" y="69"/>
                </a:cubicBezTo>
                <a:cubicBezTo>
                  <a:pt x="66" y="66"/>
                  <a:pt x="68" y="59"/>
                  <a:pt x="75" y="55"/>
                </a:cubicBezTo>
                <a:cubicBezTo>
                  <a:pt x="76" y="48"/>
                  <a:pt x="77" y="43"/>
                  <a:pt x="81" y="37"/>
                </a:cubicBezTo>
                <a:cubicBezTo>
                  <a:pt x="79" y="28"/>
                  <a:pt x="76" y="27"/>
                  <a:pt x="73" y="19"/>
                </a:cubicBezTo>
                <a:cubicBezTo>
                  <a:pt x="75" y="12"/>
                  <a:pt x="74" y="8"/>
                  <a:pt x="72" y="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83" name="Freeform 103"/>
          <p:cNvSpPr>
            <a:spLocks/>
          </p:cNvSpPr>
          <p:nvPr/>
        </p:nvSpPr>
        <p:spPr bwMode="auto">
          <a:xfrm>
            <a:off x="6908800" y="4113213"/>
            <a:ext cx="71438" cy="57150"/>
          </a:xfrm>
          <a:custGeom>
            <a:avLst/>
            <a:gdLst>
              <a:gd name="T0" fmla="*/ 2147483647 w 48"/>
              <a:gd name="T1" fmla="*/ 2147483647 h 36"/>
              <a:gd name="T2" fmla="*/ 2147483647 w 48"/>
              <a:gd name="T3" fmla="*/ 2147483647 h 36"/>
              <a:gd name="T4" fmla="*/ 2147483647 w 48"/>
              <a:gd name="T5" fmla="*/ 2147483647 h 36"/>
              <a:gd name="T6" fmla="*/ 2147483647 w 48"/>
              <a:gd name="T7" fmla="*/ 2147483647 h 36"/>
              <a:gd name="T8" fmla="*/ 2147483647 w 48"/>
              <a:gd name="T9" fmla="*/ 2147483647 h 36"/>
              <a:gd name="T10" fmla="*/ 2147483647 w 48"/>
              <a:gd name="T11" fmla="*/ 2147483647 h 36"/>
              <a:gd name="T12" fmla="*/ 2147483647 w 48"/>
              <a:gd name="T13" fmla="*/ 2147483647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36"/>
              <a:gd name="T23" fmla="*/ 48 w 48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36">
                <a:moveTo>
                  <a:pt x="33" y="9"/>
                </a:moveTo>
                <a:cubicBezTo>
                  <a:pt x="26" y="2"/>
                  <a:pt x="25" y="6"/>
                  <a:pt x="16" y="7"/>
                </a:cubicBezTo>
                <a:cubicBezTo>
                  <a:pt x="10" y="10"/>
                  <a:pt x="9" y="6"/>
                  <a:pt x="3" y="10"/>
                </a:cubicBezTo>
                <a:cubicBezTo>
                  <a:pt x="0" y="18"/>
                  <a:pt x="1" y="21"/>
                  <a:pt x="9" y="22"/>
                </a:cubicBezTo>
                <a:cubicBezTo>
                  <a:pt x="21" y="13"/>
                  <a:pt x="23" y="27"/>
                  <a:pt x="33" y="28"/>
                </a:cubicBezTo>
                <a:cubicBezTo>
                  <a:pt x="44" y="36"/>
                  <a:pt x="48" y="30"/>
                  <a:pt x="43" y="16"/>
                </a:cubicBezTo>
                <a:cubicBezTo>
                  <a:pt x="43" y="15"/>
                  <a:pt x="27" y="0"/>
                  <a:pt x="33" y="9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84" name="Freeform 104"/>
          <p:cNvSpPr>
            <a:spLocks/>
          </p:cNvSpPr>
          <p:nvPr/>
        </p:nvSpPr>
        <p:spPr bwMode="auto">
          <a:xfrm>
            <a:off x="7058025" y="3811588"/>
            <a:ext cx="123825" cy="136525"/>
          </a:xfrm>
          <a:custGeom>
            <a:avLst/>
            <a:gdLst>
              <a:gd name="T0" fmla="*/ 2147483647 w 84"/>
              <a:gd name="T1" fmla="*/ 2147483647 h 86"/>
              <a:gd name="T2" fmla="*/ 2147483647 w 84"/>
              <a:gd name="T3" fmla="*/ 2147483647 h 86"/>
              <a:gd name="T4" fmla="*/ 2147483647 w 84"/>
              <a:gd name="T5" fmla="*/ 2147483647 h 86"/>
              <a:gd name="T6" fmla="*/ 2147483647 w 84"/>
              <a:gd name="T7" fmla="*/ 2147483647 h 86"/>
              <a:gd name="T8" fmla="*/ 2147483647 w 84"/>
              <a:gd name="T9" fmla="*/ 2147483647 h 86"/>
              <a:gd name="T10" fmla="*/ 2147483647 w 84"/>
              <a:gd name="T11" fmla="*/ 2147483647 h 86"/>
              <a:gd name="T12" fmla="*/ 0 w 84"/>
              <a:gd name="T13" fmla="*/ 2147483647 h 86"/>
              <a:gd name="T14" fmla="*/ 2147483647 w 84"/>
              <a:gd name="T15" fmla="*/ 2147483647 h 86"/>
              <a:gd name="T16" fmla="*/ 2147483647 w 84"/>
              <a:gd name="T17" fmla="*/ 2147483647 h 86"/>
              <a:gd name="T18" fmla="*/ 2147483647 w 84"/>
              <a:gd name="T19" fmla="*/ 2147483647 h 86"/>
              <a:gd name="T20" fmla="*/ 2147483647 w 84"/>
              <a:gd name="T21" fmla="*/ 2147483647 h 86"/>
              <a:gd name="T22" fmla="*/ 2147483647 w 84"/>
              <a:gd name="T23" fmla="*/ 2147483647 h 86"/>
              <a:gd name="T24" fmla="*/ 2147483647 w 84"/>
              <a:gd name="T25" fmla="*/ 2147483647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"/>
              <a:gd name="T40" fmla="*/ 0 h 86"/>
              <a:gd name="T41" fmla="*/ 84 w 84"/>
              <a:gd name="T42" fmla="*/ 86 h 8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" h="86">
                <a:moveTo>
                  <a:pt x="73" y="2"/>
                </a:moveTo>
                <a:cubicBezTo>
                  <a:pt x="63" y="5"/>
                  <a:pt x="66" y="11"/>
                  <a:pt x="58" y="16"/>
                </a:cubicBezTo>
                <a:cubicBezTo>
                  <a:pt x="56" y="26"/>
                  <a:pt x="57" y="28"/>
                  <a:pt x="52" y="37"/>
                </a:cubicBezTo>
                <a:cubicBezTo>
                  <a:pt x="51" y="45"/>
                  <a:pt x="47" y="46"/>
                  <a:pt x="43" y="52"/>
                </a:cubicBezTo>
                <a:cubicBezTo>
                  <a:pt x="42" y="59"/>
                  <a:pt x="40" y="66"/>
                  <a:pt x="34" y="58"/>
                </a:cubicBezTo>
                <a:cubicBezTo>
                  <a:pt x="32" y="48"/>
                  <a:pt x="36" y="39"/>
                  <a:pt x="25" y="35"/>
                </a:cubicBezTo>
                <a:cubicBezTo>
                  <a:pt x="17" y="39"/>
                  <a:pt x="9" y="39"/>
                  <a:pt x="0" y="40"/>
                </a:cubicBezTo>
                <a:cubicBezTo>
                  <a:pt x="3" y="45"/>
                  <a:pt x="7" y="47"/>
                  <a:pt x="10" y="52"/>
                </a:cubicBezTo>
                <a:cubicBezTo>
                  <a:pt x="7" y="73"/>
                  <a:pt x="11" y="78"/>
                  <a:pt x="33" y="82"/>
                </a:cubicBezTo>
                <a:cubicBezTo>
                  <a:pt x="39" y="86"/>
                  <a:pt x="43" y="76"/>
                  <a:pt x="51" y="74"/>
                </a:cubicBezTo>
                <a:cubicBezTo>
                  <a:pt x="62" y="66"/>
                  <a:pt x="54" y="53"/>
                  <a:pt x="66" y="47"/>
                </a:cubicBezTo>
                <a:cubicBezTo>
                  <a:pt x="73" y="33"/>
                  <a:pt x="68" y="18"/>
                  <a:pt x="81" y="16"/>
                </a:cubicBezTo>
                <a:cubicBezTo>
                  <a:pt x="79" y="0"/>
                  <a:pt x="84" y="2"/>
                  <a:pt x="73" y="2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85" name="Freeform 105"/>
          <p:cNvSpPr>
            <a:spLocks/>
          </p:cNvSpPr>
          <p:nvPr/>
        </p:nvSpPr>
        <p:spPr bwMode="auto">
          <a:xfrm>
            <a:off x="7346950" y="3836988"/>
            <a:ext cx="101600" cy="192087"/>
          </a:xfrm>
          <a:custGeom>
            <a:avLst/>
            <a:gdLst>
              <a:gd name="T0" fmla="*/ 2147483647 w 69"/>
              <a:gd name="T1" fmla="*/ 2147483647 h 121"/>
              <a:gd name="T2" fmla="*/ 2147483647 w 69"/>
              <a:gd name="T3" fmla="*/ 2147483647 h 121"/>
              <a:gd name="T4" fmla="*/ 2147483647 w 69"/>
              <a:gd name="T5" fmla="*/ 2147483647 h 121"/>
              <a:gd name="T6" fmla="*/ 2147483647 w 69"/>
              <a:gd name="T7" fmla="*/ 2147483647 h 121"/>
              <a:gd name="T8" fmla="*/ 2147483647 w 69"/>
              <a:gd name="T9" fmla="*/ 2147483647 h 121"/>
              <a:gd name="T10" fmla="*/ 2147483647 w 69"/>
              <a:gd name="T11" fmla="*/ 2147483647 h 121"/>
              <a:gd name="T12" fmla="*/ 2147483647 w 69"/>
              <a:gd name="T13" fmla="*/ 2147483647 h 121"/>
              <a:gd name="T14" fmla="*/ 2147483647 w 69"/>
              <a:gd name="T15" fmla="*/ 2147483647 h 121"/>
              <a:gd name="T16" fmla="*/ 2147483647 w 69"/>
              <a:gd name="T17" fmla="*/ 2147483647 h 121"/>
              <a:gd name="T18" fmla="*/ 2147483647 w 69"/>
              <a:gd name="T19" fmla="*/ 2147483647 h 121"/>
              <a:gd name="T20" fmla="*/ 2147483647 w 69"/>
              <a:gd name="T21" fmla="*/ 2147483647 h 121"/>
              <a:gd name="T22" fmla="*/ 2147483647 w 69"/>
              <a:gd name="T23" fmla="*/ 2147483647 h 121"/>
              <a:gd name="T24" fmla="*/ 2147483647 w 69"/>
              <a:gd name="T25" fmla="*/ 2147483647 h 121"/>
              <a:gd name="T26" fmla="*/ 2147483647 w 69"/>
              <a:gd name="T27" fmla="*/ 2147483647 h 121"/>
              <a:gd name="T28" fmla="*/ 2147483647 w 69"/>
              <a:gd name="T29" fmla="*/ 2147483647 h 121"/>
              <a:gd name="T30" fmla="*/ 2147483647 w 69"/>
              <a:gd name="T31" fmla="*/ 2147483647 h 121"/>
              <a:gd name="T32" fmla="*/ 2147483647 w 69"/>
              <a:gd name="T33" fmla="*/ 0 h 121"/>
              <a:gd name="T34" fmla="*/ 2147483647 w 69"/>
              <a:gd name="T35" fmla="*/ 2147483647 h 12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9"/>
              <a:gd name="T55" fmla="*/ 0 h 121"/>
              <a:gd name="T56" fmla="*/ 69 w 69"/>
              <a:gd name="T57" fmla="*/ 121 h 12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9" h="121">
                <a:moveTo>
                  <a:pt x="38" y="1"/>
                </a:moveTo>
                <a:cubicBezTo>
                  <a:pt x="29" y="4"/>
                  <a:pt x="32" y="12"/>
                  <a:pt x="26" y="19"/>
                </a:cubicBezTo>
                <a:cubicBezTo>
                  <a:pt x="26" y="20"/>
                  <a:pt x="24" y="30"/>
                  <a:pt x="23" y="30"/>
                </a:cubicBezTo>
                <a:cubicBezTo>
                  <a:pt x="17" y="33"/>
                  <a:pt x="4" y="33"/>
                  <a:pt x="4" y="33"/>
                </a:cubicBezTo>
                <a:cubicBezTo>
                  <a:pt x="4" y="36"/>
                  <a:pt x="3" y="39"/>
                  <a:pt x="5" y="42"/>
                </a:cubicBezTo>
                <a:cubicBezTo>
                  <a:pt x="6" y="43"/>
                  <a:pt x="9" y="42"/>
                  <a:pt x="10" y="43"/>
                </a:cubicBezTo>
                <a:cubicBezTo>
                  <a:pt x="12" y="45"/>
                  <a:pt x="12" y="49"/>
                  <a:pt x="13" y="52"/>
                </a:cubicBezTo>
                <a:cubicBezTo>
                  <a:pt x="12" y="63"/>
                  <a:pt x="13" y="75"/>
                  <a:pt x="4" y="82"/>
                </a:cubicBezTo>
                <a:cubicBezTo>
                  <a:pt x="0" y="93"/>
                  <a:pt x="7" y="93"/>
                  <a:pt x="14" y="99"/>
                </a:cubicBezTo>
                <a:cubicBezTo>
                  <a:pt x="17" y="105"/>
                  <a:pt x="19" y="105"/>
                  <a:pt x="26" y="106"/>
                </a:cubicBezTo>
                <a:cubicBezTo>
                  <a:pt x="30" y="113"/>
                  <a:pt x="36" y="117"/>
                  <a:pt x="43" y="121"/>
                </a:cubicBezTo>
                <a:cubicBezTo>
                  <a:pt x="46" y="103"/>
                  <a:pt x="41" y="102"/>
                  <a:pt x="55" y="99"/>
                </a:cubicBezTo>
                <a:cubicBezTo>
                  <a:pt x="63" y="95"/>
                  <a:pt x="61" y="84"/>
                  <a:pt x="64" y="76"/>
                </a:cubicBezTo>
                <a:cubicBezTo>
                  <a:pt x="61" y="59"/>
                  <a:pt x="57" y="65"/>
                  <a:pt x="65" y="57"/>
                </a:cubicBezTo>
                <a:cubicBezTo>
                  <a:pt x="69" y="48"/>
                  <a:pt x="69" y="43"/>
                  <a:pt x="61" y="37"/>
                </a:cubicBezTo>
                <a:cubicBezTo>
                  <a:pt x="62" y="27"/>
                  <a:pt x="64" y="21"/>
                  <a:pt x="56" y="13"/>
                </a:cubicBezTo>
                <a:cubicBezTo>
                  <a:pt x="55" y="5"/>
                  <a:pt x="56" y="1"/>
                  <a:pt x="47" y="0"/>
                </a:cubicBezTo>
                <a:cubicBezTo>
                  <a:pt x="36" y="1"/>
                  <a:pt x="26" y="11"/>
                  <a:pt x="38" y="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86" name="Freeform 106"/>
          <p:cNvSpPr>
            <a:spLocks/>
          </p:cNvSpPr>
          <p:nvPr/>
        </p:nvSpPr>
        <p:spPr bwMode="auto">
          <a:xfrm>
            <a:off x="7312025" y="3976688"/>
            <a:ext cx="80963" cy="133350"/>
          </a:xfrm>
          <a:custGeom>
            <a:avLst/>
            <a:gdLst>
              <a:gd name="T0" fmla="*/ 2147483647 w 55"/>
              <a:gd name="T1" fmla="*/ 0 h 84"/>
              <a:gd name="T2" fmla="*/ 2147483647 w 55"/>
              <a:gd name="T3" fmla="*/ 2147483647 h 84"/>
              <a:gd name="T4" fmla="*/ 2147483647 w 55"/>
              <a:gd name="T5" fmla="*/ 2147483647 h 84"/>
              <a:gd name="T6" fmla="*/ 2147483647 w 55"/>
              <a:gd name="T7" fmla="*/ 2147483647 h 84"/>
              <a:gd name="T8" fmla="*/ 2147483647 w 55"/>
              <a:gd name="T9" fmla="*/ 2147483647 h 84"/>
              <a:gd name="T10" fmla="*/ 2147483647 w 55"/>
              <a:gd name="T11" fmla="*/ 2147483647 h 84"/>
              <a:gd name="T12" fmla="*/ 2147483647 w 55"/>
              <a:gd name="T13" fmla="*/ 2147483647 h 84"/>
              <a:gd name="T14" fmla="*/ 2147483647 w 55"/>
              <a:gd name="T15" fmla="*/ 2147483647 h 84"/>
              <a:gd name="T16" fmla="*/ 2147483647 w 55"/>
              <a:gd name="T17" fmla="*/ 2147483647 h 84"/>
              <a:gd name="T18" fmla="*/ 2147483647 w 55"/>
              <a:gd name="T19" fmla="*/ 2147483647 h 84"/>
              <a:gd name="T20" fmla="*/ 2147483647 w 55"/>
              <a:gd name="T21" fmla="*/ 2147483647 h 84"/>
              <a:gd name="T22" fmla="*/ 2147483647 w 55"/>
              <a:gd name="T23" fmla="*/ 2147483647 h 84"/>
              <a:gd name="T24" fmla="*/ 2147483647 w 55"/>
              <a:gd name="T25" fmla="*/ 0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"/>
              <a:gd name="T40" fmla="*/ 0 h 84"/>
              <a:gd name="T41" fmla="*/ 55 w 55"/>
              <a:gd name="T42" fmla="*/ 84 h 8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" h="84">
                <a:moveTo>
                  <a:pt x="26" y="0"/>
                </a:moveTo>
                <a:cubicBezTo>
                  <a:pt x="22" y="1"/>
                  <a:pt x="17" y="0"/>
                  <a:pt x="13" y="2"/>
                </a:cubicBezTo>
                <a:cubicBezTo>
                  <a:pt x="4" y="5"/>
                  <a:pt x="8" y="25"/>
                  <a:pt x="19" y="27"/>
                </a:cubicBezTo>
                <a:cubicBezTo>
                  <a:pt x="23" y="33"/>
                  <a:pt x="22" y="35"/>
                  <a:pt x="16" y="38"/>
                </a:cubicBezTo>
                <a:cubicBezTo>
                  <a:pt x="13" y="44"/>
                  <a:pt x="14" y="46"/>
                  <a:pt x="8" y="50"/>
                </a:cubicBezTo>
                <a:cubicBezTo>
                  <a:pt x="3" y="61"/>
                  <a:pt x="0" y="66"/>
                  <a:pt x="13" y="71"/>
                </a:cubicBezTo>
                <a:cubicBezTo>
                  <a:pt x="17" y="77"/>
                  <a:pt x="19" y="80"/>
                  <a:pt x="25" y="84"/>
                </a:cubicBezTo>
                <a:cubicBezTo>
                  <a:pt x="27" y="84"/>
                  <a:pt x="30" y="84"/>
                  <a:pt x="31" y="83"/>
                </a:cubicBezTo>
                <a:cubicBezTo>
                  <a:pt x="32" y="82"/>
                  <a:pt x="30" y="78"/>
                  <a:pt x="32" y="77"/>
                </a:cubicBezTo>
                <a:cubicBezTo>
                  <a:pt x="39" y="75"/>
                  <a:pt x="46" y="76"/>
                  <a:pt x="53" y="75"/>
                </a:cubicBezTo>
                <a:cubicBezTo>
                  <a:pt x="44" y="59"/>
                  <a:pt x="47" y="62"/>
                  <a:pt x="55" y="48"/>
                </a:cubicBezTo>
                <a:cubicBezTo>
                  <a:pt x="53" y="33"/>
                  <a:pt x="50" y="27"/>
                  <a:pt x="35" y="24"/>
                </a:cubicBezTo>
                <a:cubicBezTo>
                  <a:pt x="34" y="15"/>
                  <a:pt x="22" y="3"/>
                  <a:pt x="2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87" name="Freeform 107"/>
          <p:cNvSpPr>
            <a:spLocks/>
          </p:cNvSpPr>
          <p:nvPr/>
        </p:nvSpPr>
        <p:spPr bwMode="auto">
          <a:xfrm>
            <a:off x="7321550" y="3932238"/>
            <a:ext cx="41275" cy="42862"/>
          </a:xfrm>
          <a:custGeom>
            <a:avLst/>
            <a:gdLst>
              <a:gd name="T0" fmla="*/ 2147483647 w 28"/>
              <a:gd name="T1" fmla="*/ 2147483647 h 27"/>
              <a:gd name="T2" fmla="*/ 2147483647 w 28"/>
              <a:gd name="T3" fmla="*/ 2147483647 h 27"/>
              <a:gd name="T4" fmla="*/ 2147483647 w 28"/>
              <a:gd name="T5" fmla="*/ 2147483647 h 27"/>
              <a:gd name="T6" fmla="*/ 2147483647 w 28"/>
              <a:gd name="T7" fmla="*/ 2147483647 h 27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7"/>
              <a:gd name="T14" fmla="*/ 28 w 28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7">
                <a:moveTo>
                  <a:pt x="23" y="6"/>
                </a:moveTo>
                <a:cubicBezTo>
                  <a:pt x="11" y="3"/>
                  <a:pt x="7" y="0"/>
                  <a:pt x="2" y="12"/>
                </a:cubicBezTo>
                <a:cubicBezTo>
                  <a:pt x="1" y="20"/>
                  <a:pt x="0" y="23"/>
                  <a:pt x="7" y="27"/>
                </a:cubicBezTo>
                <a:cubicBezTo>
                  <a:pt x="13" y="17"/>
                  <a:pt x="28" y="22"/>
                  <a:pt x="23" y="6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88" name="Freeform 108"/>
          <p:cNvSpPr>
            <a:spLocks/>
          </p:cNvSpPr>
          <p:nvPr/>
        </p:nvSpPr>
        <p:spPr bwMode="auto">
          <a:xfrm>
            <a:off x="7412038" y="3984625"/>
            <a:ext cx="79375" cy="101600"/>
          </a:xfrm>
          <a:custGeom>
            <a:avLst/>
            <a:gdLst>
              <a:gd name="T0" fmla="*/ 2147483647 w 54"/>
              <a:gd name="T1" fmla="*/ 0 h 64"/>
              <a:gd name="T2" fmla="*/ 2147483647 w 54"/>
              <a:gd name="T3" fmla="*/ 2147483647 h 64"/>
              <a:gd name="T4" fmla="*/ 2147483647 w 54"/>
              <a:gd name="T5" fmla="*/ 2147483647 h 64"/>
              <a:gd name="T6" fmla="*/ 0 w 54"/>
              <a:gd name="T7" fmla="*/ 2147483647 h 64"/>
              <a:gd name="T8" fmla="*/ 2147483647 w 54"/>
              <a:gd name="T9" fmla="*/ 2147483647 h 64"/>
              <a:gd name="T10" fmla="*/ 2147483647 w 54"/>
              <a:gd name="T11" fmla="*/ 2147483647 h 64"/>
              <a:gd name="T12" fmla="*/ 2147483647 w 54"/>
              <a:gd name="T13" fmla="*/ 2147483647 h 64"/>
              <a:gd name="T14" fmla="*/ 2147483647 w 54"/>
              <a:gd name="T15" fmla="*/ 2147483647 h 64"/>
              <a:gd name="T16" fmla="*/ 2147483647 w 54"/>
              <a:gd name="T17" fmla="*/ 2147483647 h 64"/>
              <a:gd name="T18" fmla="*/ 2147483647 w 54"/>
              <a:gd name="T19" fmla="*/ 0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4"/>
              <a:gd name="T31" fmla="*/ 0 h 64"/>
              <a:gd name="T32" fmla="*/ 54 w 54"/>
              <a:gd name="T33" fmla="*/ 64 h 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4" h="64">
                <a:moveTo>
                  <a:pt x="36" y="0"/>
                </a:moveTo>
                <a:cubicBezTo>
                  <a:pt x="25" y="2"/>
                  <a:pt x="33" y="7"/>
                  <a:pt x="27" y="13"/>
                </a:cubicBezTo>
                <a:cubicBezTo>
                  <a:pt x="23" y="17"/>
                  <a:pt x="16" y="19"/>
                  <a:pt x="11" y="21"/>
                </a:cubicBezTo>
                <a:cubicBezTo>
                  <a:pt x="7" y="26"/>
                  <a:pt x="3" y="25"/>
                  <a:pt x="0" y="31"/>
                </a:cubicBezTo>
                <a:cubicBezTo>
                  <a:pt x="12" y="36"/>
                  <a:pt x="13" y="39"/>
                  <a:pt x="5" y="48"/>
                </a:cubicBezTo>
                <a:cubicBezTo>
                  <a:pt x="3" y="58"/>
                  <a:pt x="0" y="62"/>
                  <a:pt x="11" y="64"/>
                </a:cubicBezTo>
                <a:cubicBezTo>
                  <a:pt x="18" y="59"/>
                  <a:pt x="15" y="52"/>
                  <a:pt x="20" y="45"/>
                </a:cubicBezTo>
                <a:cubicBezTo>
                  <a:pt x="21" y="38"/>
                  <a:pt x="25" y="36"/>
                  <a:pt x="29" y="30"/>
                </a:cubicBezTo>
                <a:cubicBezTo>
                  <a:pt x="31" y="19"/>
                  <a:pt x="33" y="21"/>
                  <a:pt x="45" y="19"/>
                </a:cubicBezTo>
                <a:cubicBezTo>
                  <a:pt x="54" y="1"/>
                  <a:pt x="20" y="0"/>
                  <a:pt x="3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89" name="Freeform 109"/>
          <p:cNvSpPr>
            <a:spLocks/>
          </p:cNvSpPr>
          <p:nvPr/>
        </p:nvSpPr>
        <p:spPr bwMode="auto">
          <a:xfrm>
            <a:off x="6775450" y="2938463"/>
            <a:ext cx="1771650" cy="1550987"/>
          </a:xfrm>
          <a:custGeom>
            <a:avLst/>
            <a:gdLst>
              <a:gd name="T0" fmla="*/ 2147483647 w 1209"/>
              <a:gd name="T1" fmla="*/ 2147483647 h 977"/>
              <a:gd name="T2" fmla="*/ 2147483647 w 1209"/>
              <a:gd name="T3" fmla="*/ 2147483647 h 977"/>
              <a:gd name="T4" fmla="*/ 2147483647 w 1209"/>
              <a:gd name="T5" fmla="*/ 2147483647 h 977"/>
              <a:gd name="T6" fmla="*/ 2147483647 w 1209"/>
              <a:gd name="T7" fmla="*/ 2147483647 h 977"/>
              <a:gd name="T8" fmla="*/ 2147483647 w 1209"/>
              <a:gd name="T9" fmla="*/ 2147483647 h 977"/>
              <a:gd name="T10" fmla="*/ 2147483647 w 1209"/>
              <a:gd name="T11" fmla="*/ 2147483647 h 977"/>
              <a:gd name="T12" fmla="*/ 2147483647 w 1209"/>
              <a:gd name="T13" fmla="*/ 2147483647 h 977"/>
              <a:gd name="T14" fmla="*/ 2147483647 w 1209"/>
              <a:gd name="T15" fmla="*/ 2147483647 h 977"/>
              <a:gd name="T16" fmla="*/ 2147483647 w 1209"/>
              <a:gd name="T17" fmla="*/ 2147483647 h 977"/>
              <a:gd name="T18" fmla="*/ 2147483647 w 1209"/>
              <a:gd name="T19" fmla="*/ 2147483647 h 977"/>
              <a:gd name="T20" fmla="*/ 2147483647 w 1209"/>
              <a:gd name="T21" fmla="*/ 2147483647 h 977"/>
              <a:gd name="T22" fmla="*/ 2147483647 w 1209"/>
              <a:gd name="T23" fmla="*/ 2147483647 h 977"/>
              <a:gd name="T24" fmla="*/ 2147483647 w 1209"/>
              <a:gd name="T25" fmla="*/ 2147483647 h 977"/>
              <a:gd name="T26" fmla="*/ 2147483647 w 1209"/>
              <a:gd name="T27" fmla="*/ 2147483647 h 977"/>
              <a:gd name="T28" fmla="*/ 2147483647 w 1209"/>
              <a:gd name="T29" fmla="*/ 2147483647 h 977"/>
              <a:gd name="T30" fmla="*/ 2147483647 w 1209"/>
              <a:gd name="T31" fmla="*/ 2147483647 h 977"/>
              <a:gd name="T32" fmla="*/ 2147483647 w 1209"/>
              <a:gd name="T33" fmla="*/ 2147483647 h 977"/>
              <a:gd name="T34" fmla="*/ 2147483647 w 1209"/>
              <a:gd name="T35" fmla="*/ 2147483647 h 977"/>
              <a:gd name="T36" fmla="*/ 2147483647 w 1209"/>
              <a:gd name="T37" fmla="*/ 2147483647 h 977"/>
              <a:gd name="T38" fmla="*/ 2147483647 w 1209"/>
              <a:gd name="T39" fmla="*/ 2147483647 h 977"/>
              <a:gd name="T40" fmla="*/ 2147483647 w 1209"/>
              <a:gd name="T41" fmla="*/ 2147483647 h 977"/>
              <a:gd name="T42" fmla="*/ 2147483647 w 1209"/>
              <a:gd name="T43" fmla="*/ 2147483647 h 977"/>
              <a:gd name="T44" fmla="*/ 2147483647 w 1209"/>
              <a:gd name="T45" fmla="*/ 2147483647 h 977"/>
              <a:gd name="T46" fmla="*/ 2147483647 w 1209"/>
              <a:gd name="T47" fmla="*/ 2147483647 h 977"/>
              <a:gd name="T48" fmla="*/ 2147483647 w 1209"/>
              <a:gd name="T49" fmla="*/ 2147483647 h 977"/>
              <a:gd name="T50" fmla="*/ 2147483647 w 1209"/>
              <a:gd name="T51" fmla="*/ 2147483647 h 977"/>
              <a:gd name="T52" fmla="*/ 2147483647 w 1209"/>
              <a:gd name="T53" fmla="*/ 2147483647 h 977"/>
              <a:gd name="T54" fmla="*/ 2147483647 w 1209"/>
              <a:gd name="T55" fmla="*/ 2147483647 h 977"/>
              <a:gd name="T56" fmla="*/ 2147483647 w 1209"/>
              <a:gd name="T57" fmla="*/ 2147483647 h 977"/>
              <a:gd name="T58" fmla="*/ 2147483647 w 1209"/>
              <a:gd name="T59" fmla="*/ 2147483647 h 977"/>
              <a:gd name="T60" fmla="*/ 2147483647 w 1209"/>
              <a:gd name="T61" fmla="*/ 2147483647 h 977"/>
              <a:gd name="T62" fmla="*/ 2147483647 w 1209"/>
              <a:gd name="T63" fmla="*/ 2147483647 h 977"/>
              <a:gd name="T64" fmla="*/ 2147483647 w 1209"/>
              <a:gd name="T65" fmla="*/ 2147483647 h 977"/>
              <a:gd name="T66" fmla="*/ 2147483647 w 1209"/>
              <a:gd name="T67" fmla="*/ 2147483647 h 977"/>
              <a:gd name="T68" fmla="*/ 2147483647 w 1209"/>
              <a:gd name="T69" fmla="*/ 2147483647 h 977"/>
              <a:gd name="T70" fmla="*/ 2147483647 w 1209"/>
              <a:gd name="T71" fmla="*/ 2147483647 h 977"/>
              <a:gd name="T72" fmla="*/ 2147483647 w 1209"/>
              <a:gd name="T73" fmla="*/ 2147483647 h 977"/>
              <a:gd name="T74" fmla="*/ 2147483647 w 1209"/>
              <a:gd name="T75" fmla="*/ 2147483647 h 977"/>
              <a:gd name="T76" fmla="*/ 2147483647 w 1209"/>
              <a:gd name="T77" fmla="*/ 2147483647 h 977"/>
              <a:gd name="T78" fmla="*/ 2147483647 w 1209"/>
              <a:gd name="T79" fmla="*/ 2147483647 h 977"/>
              <a:gd name="T80" fmla="*/ 2147483647 w 1209"/>
              <a:gd name="T81" fmla="*/ 2147483647 h 977"/>
              <a:gd name="T82" fmla="*/ 2147483647 w 1209"/>
              <a:gd name="T83" fmla="*/ 2147483647 h 977"/>
              <a:gd name="T84" fmla="*/ 2147483647 w 1209"/>
              <a:gd name="T85" fmla="*/ 2147483647 h 977"/>
              <a:gd name="T86" fmla="*/ 2147483647 w 1209"/>
              <a:gd name="T87" fmla="*/ 2147483647 h 977"/>
              <a:gd name="T88" fmla="*/ 2147483647 w 1209"/>
              <a:gd name="T89" fmla="*/ 2147483647 h 977"/>
              <a:gd name="T90" fmla="*/ 2147483647 w 1209"/>
              <a:gd name="T91" fmla="*/ 2147483647 h 977"/>
              <a:gd name="T92" fmla="*/ 2147483647 w 1209"/>
              <a:gd name="T93" fmla="*/ 2147483647 h 977"/>
              <a:gd name="T94" fmla="*/ 2147483647 w 1209"/>
              <a:gd name="T95" fmla="*/ 2147483647 h 977"/>
              <a:gd name="T96" fmla="*/ 2147483647 w 1209"/>
              <a:gd name="T97" fmla="*/ 2147483647 h 977"/>
              <a:gd name="T98" fmla="*/ 2147483647 w 1209"/>
              <a:gd name="T99" fmla="*/ 2147483647 h 977"/>
              <a:gd name="T100" fmla="*/ 2147483647 w 1209"/>
              <a:gd name="T101" fmla="*/ 2147483647 h 977"/>
              <a:gd name="T102" fmla="*/ 2147483647 w 1209"/>
              <a:gd name="T103" fmla="*/ 2147483647 h 977"/>
              <a:gd name="T104" fmla="*/ 2147483647 w 1209"/>
              <a:gd name="T105" fmla="*/ 2147483647 h 977"/>
              <a:gd name="T106" fmla="*/ 2147483647 w 1209"/>
              <a:gd name="T107" fmla="*/ 2147483647 h 977"/>
              <a:gd name="T108" fmla="*/ 2147483647 w 1209"/>
              <a:gd name="T109" fmla="*/ 2147483647 h 977"/>
              <a:gd name="T110" fmla="*/ 2147483647 w 1209"/>
              <a:gd name="T111" fmla="*/ 2147483647 h 977"/>
              <a:gd name="T112" fmla="*/ 2147483647 w 1209"/>
              <a:gd name="T113" fmla="*/ 2147483647 h 977"/>
              <a:gd name="T114" fmla="*/ 2147483647 w 1209"/>
              <a:gd name="T115" fmla="*/ 2147483647 h 977"/>
              <a:gd name="T116" fmla="*/ 2147483647 w 1209"/>
              <a:gd name="T117" fmla="*/ 2147483647 h 977"/>
              <a:gd name="T118" fmla="*/ 2147483647 w 1209"/>
              <a:gd name="T119" fmla="*/ 2147483647 h 977"/>
              <a:gd name="T120" fmla="*/ 2147483647 w 1209"/>
              <a:gd name="T121" fmla="*/ 2147483647 h 977"/>
              <a:gd name="T122" fmla="*/ 2147483647 w 1209"/>
              <a:gd name="T123" fmla="*/ 2147483647 h 97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09"/>
              <a:gd name="T187" fmla="*/ 0 h 977"/>
              <a:gd name="T188" fmla="*/ 1209 w 1209"/>
              <a:gd name="T189" fmla="*/ 977 h 97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09" h="977">
                <a:moveTo>
                  <a:pt x="1182" y="971"/>
                </a:moveTo>
                <a:cubicBezTo>
                  <a:pt x="1182" y="950"/>
                  <a:pt x="1209" y="747"/>
                  <a:pt x="1176" y="647"/>
                </a:cubicBezTo>
                <a:cubicBezTo>
                  <a:pt x="1178" y="635"/>
                  <a:pt x="1180" y="626"/>
                  <a:pt x="1182" y="613"/>
                </a:cubicBezTo>
                <a:cubicBezTo>
                  <a:pt x="1183" y="605"/>
                  <a:pt x="1188" y="589"/>
                  <a:pt x="1188" y="589"/>
                </a:cubicBezTo>
                <a:cubicBezTo>
                  <a:pt x="1185" y="488"/>
                  <a:pt x="1181" y="386"/>
                  <a:pt x="1194" y="285"/>
                </a:cubicBezTo>
                <a:cubicBezTo>
                  <a:pt x="1193" y="276"/>
                  <a:pt x="1192" y="260"/>
                  <a:pt x="1182" y="255"/>
                </a:cubicBezTo>
                <a:cubicBezTo>
                  <a:pt x="1156" y="229"/>
                  <a:pt x="1182" y="255"/>
                  <a:pt x="1182" y="257"/>
                </a:cubicBezTo>
                <a:cubicBezTo>
                  <a:pt x="1181" y="261"/>
                  <a:pt x="1174" y="258"/>
                  <a:pt x="1170" y="259"/>
                </a:cubicBezTo>
                <a:cubicBezTo>
                  <a:pt x="1166" y="260"/>
                  <a:pt x="1158" y="263"/>
                  <a:pt x="1158" y="263"/>
                </a:cubicBezTo>
                <a:cubicBezTo>
                  <a:pt x="1149" y="236"/>
                  <a:pt x="1159" y="243"/>
                  <a:pt x="1116" y="241"/>
                </a:cubicBezTo>
                <a:cubicBezTo>
                  <a:pt x="1106" y="239"/>
                  <a:pt x="1099" y="241"/>
                  <a:pt x="1096" y="231"/>
                </a:cubicBezTo>
                <a:cubicBezTo>
                  <a:pt x="1078" y="232"/>
                  <a:pt x="1061" y="236"/>
                  <a:pt x="1044" y="233"/>
                </a:cubicBezTo>
                <a:cubicBezTo>
                  <a:pt x="1037" y="223"/>
                  <a:pt x="1018" y="218"/>
                  <a:pt x="1006" y="215"/>
                </a:cubicBezTo>
                <a:cubicBezTo>
                  <a:pt x="998" y="213"/>
                  <a:pt x="997" y="211"/>
                  <a:pt x="988" y="205"/>
                </a:cubicBezTo>
                <a:cubicBezTo>
                  <a:pt x="978" y="198"/>
                  <a:pt x="960" y="199"/>
                  <a:pt x="948" y="197"/>
                </a:cubicBezTo>
                <a:cubicBezTo>
                  <a:pt x="946" y="190"/>
                  <a:pt x="934" y="184"/>
                  <a:pt x="926" y="181"/>
                </a:cubicBezTo>
                <a:cubicBezTo>
                  <a:pt x="918" y="169"/>
                  <a:pt x="891" y="167"/>
                  <a:pt x="876" y="163"/>
                </a:cubicBezTo>
                <a:cubicBezTo>
                  <a:pt x="872" y="151"/>
                  <a:pt x="843" y="146"/>
                  <a:pt x="832" y="145"/>
                </a:cubicBezTo>
                <a:cubicBezTo>
                  <a:pt x="828" y="128"/>
                  <a:pt x="822" y="131"/>
                  <a:pt x="804" y="129"/>
                </a:cubicBezTo>
                <a:cubicBezTo>
                  <a:pt x="798" y="130"/>
                  <a:pt x="791" y="128"/>
                  <a:pt x="786" y="131"/>
                </a:cubicBezTo>
                <a:cubicBezTo>
                  <a:pt x="784" y="132"/>
                  <a:pt x="786" y="137"/>
                  <a:pt x="784" y="139"/>
                </a:cubicBezTo>
                <a:cubicBezTo>
                  <a:pt x="780" y="143"/>
                  <a:pt x="773" y="141"/>
                  <a:pt x="768" y="143"/>
                </a:cubicBezTo>
                <a:cubicBezTo>
                  <a:pt x="763" y="164"/>
                  <a:pt x="769" y="158"/>
                  <a:pt x="748" y="161"/>
                </a:cubicBezTo>
                <a:cubicBezTo>
                  <a:pt x="742" y="163"/>
                  <a:pt x="740" y="163"/>
                  <a:pt x="734" y="167"/>
                </a:cubicBezTo>
                <a:cubicBezTo>
                  <a:pt x="730" y="169"/>
                  <a:pt x="722" y="175"/>
                  <a:pt x="722" y="175"/>
                </a:cubicBezTo>
                <a:cubicBezTo>
                  <a:pt x="725" y="185"/>
                  <a:pt x="730" y="187"/>
                  <a:pt x="736" y="195"/>
                </a:cubicBezTo>
                <a:cubicBezTo>
                  <a:pt x="731" y="210"/>
                  <a:pt x="720" y="206"/>
                  <a:pt x="704" y="207"/>
                </a:cubicBezTo>
                <a:cubicBezTo>
                  <a:pt x="688" y="212"/>
                  <a:pt x="693" y="218"/>
                  <a:pt x="678" y="223"/>
                </a:cubicBezTo>
                <a:cubicBezTo>
                  <a:pt x="654" y="218"/>
                  <a:pt x="679" y="224"/>
                  <a:pt x="662" y="217"/>
                </a:cubicBezTo>
                <a:cubicBezTo>
                  <a:pt x="658" y="215"/>
                  <a:pt x="650" y="213"/>
                  <a:pt x="650" y="213"/>
                </a:cubicBezTo>
                <a:cubicBezTo>
                  <a:pt x="626" y="216"/>
                  <a:pt x="641" y="220"/>
                  <a:pt x="624" y="231"/>
                </a:cubicBezTo>
                <a:cubicBezTo>
                  <a:pt x="613" y="248"/>
                  <a:pt x="632" y="263"/>
                  <a:pt x="606" y="267"/>
                </a:cubicBezTo>
                <a:cubicBezTo>
                  <a:pt x="600" y="268"/>
                  <a:pt x="594" y="268"/>
                  <a:pt x="588" y="269"/>
                </a:cubicBezTo>
                <a:cubicBezTo>
                  <a:pt x="562" y="278"/>
                  <a:pt x="582" y="295"/>
                  <a:pt x="562" y="315"/>
                </a:cubicBezTo>
                <a:cubicBezTo>
                  <a:pt x="560" y="321"/>
                  <a:pt x="548" y="329"/>
                  <a:pt x="548" y="329"/>
                </a:cubicBezTo>
                <a:cubicBezTo>
                  <a:pt x="535" y="348"/>
                  <a:pt x="525" y="338"/>
                  <a:pt x="496" y="337"/>
                </a:cubicBezTo>
                <a:cubicBezTo>
                  <a:pt x="493" y="337"/>
                  <a:pt x="479" y="336"/>
                  <a:pt x="474" y="333"/>
                </a:cubicBezTo>
                <a:cubicBezTo>
                  <a:pt x="470" y="331"/>
                  <a:pt x="462" y="325"/>
                  <a:pt x="462" y="325"/>
                </a:cubicBezTo>
                <a:cubicBezTo>
                  <a:pt x="457" y="317"/>
                  <a:pt x="457" y="321"/>
                  <a:pt x="460" y="311"/>
                </a:cubicBezTo>
                <a:cubicBezTo>
                  <a:pt x="461" y="307"/>
                  <a:pt x="464" y="299"/>
                  <a:pt x="464" y="299"/>
                </a:cubicBezTo>
                <a:cubicBezTo>
                  <a:pt x="462" y="287"/>
                  <a:pt x="459" y="284"/>
                  <a:pt x="450" y="293"/>
                </a:cubicBezTo>
                <a:cubicBezTo>
                  <a:pt x="441" y="287"/>
                  <a:pt x="442" y="284"/>
                  <a:pt x="444" y="273"/>
                </a:cubicBezTo>
                <a:cubicBezTo>
                  <a:pt x="442" y="250"/>
                  <a:pt x="442" y="246"/>
                  <a:pt x="422" y="239"/>
                </a:cubicBezTo>
                <a:cubicBezTo>
                  <a:pt x="414" y="244"/>
                  <a:pt x="415" y="249"/>
                  <a:pt x="412" y="257"/>
                </a:cubicBezTo>
                <a:cubicBezTo>
                  <a:pt x="412" y="260"/>
                  <a:pt x="417" y="281"/>
                  <a:pt x="412" y="283"/>
                </a:cubicBezTo>
                <a:cubicBezTo>
                  <a:pt x="412" y="283"/>
                  <a:pt x="407" y="268"/>
                  <a:pt x="406" y="265"/>
                </a:cubicBezTo>
                <a:cubicBezTo>
                  <a:pt x="401" y="249"/>
                  <a:pt x="406" y="249"/>
                  <a:pt x="388" y="243"/>
                </a:cubicBezTo>
                <a:cubicBezTo>
                  <a:pt x="381" y="229"/>
                  <a:pt x="383" y="215"/>
                  <a:pt x="378" y="201"/>
                </a:cubicBezTo>
                <a:cubicBezTo>
                  <a:pt x="387" y="187"/>
                  <a:pt x="384" y="194"/>
                  <a:pt x="388" y="183"/>
                </a:cubicBezTo>
                <a:cubicBezTo>
                  <a:pt x="385" y="155"/>
                  <a:pt x="389" y="167"/>
                  <a:pt x="376" y="175"/>
                </a:cubicBezTo>
                <a:cubicBezTo>
                  <a:pt x="375" y="170"/>
                  <a:pt x="373" y="164"/>
                  <a:pt x="374" y="159"/>
                </a:cubicBezTo>
                <a:cubicBezTo>
                  <a:pt x="374" y="157"/>
                  <a:pt x="378" y="157"/>
                  <a:pt x="380" y="155"/>
                </a:cubicBezTo>
                <a:cubicBezTo>
                  <a:pt x="383" y="151"/>
                  <a:pt x="381" y="145"/>
                  <a:pt x="384" y="141"/>
                </a:cubicBezTo>
                <a:cubicBezTo>
                  <a:pt x="385" y="139"/>
                  <a:pt x="388" y="140"/>
                  <a:pt x="390" y="139"/>
                </a:cubicBezTo>
                <a:cubicBezTo>
                  <a:pt x="393" y="126"/>
                  <a:pt x="397" y="116"/>
                  <a:pt x="384" y="107"/>
                </a:cubicBezTo>
                <a:cubicBezTo>
                  <a:pt x="379" y="93"/>
                  <a:pt x="384" y="96"/>
                  <a:pt x="374" y="93"/>
                </a:cubicBezTo>
                <a:cubicBezTo>
                  <a:pt x="370" y="89"/>
                  <a:pt x="361" y="86"/>
                  <a:pt x="364" y="81"/>
                </a:cubicBezTo>
                <a:cubicBezTo>
                  <a:pt x="366" y="77"/>
                  <a:pt x="376" y="73"/>
                  <a:pt x="376" y="73"/>
                </a:cubicBezTo>
                <a:cubicBezTo>
                  <a:pt x="367" y="68"/>
                  <a:pt x="366" y="62"/>
                  <a:pt x="358" y="57"/>
                </a:cubicBezTo>
                <a:cubicBezTo>
                  <a:pt x="349" y="51"/>
                  <a:pt x="325" y="52"/>
                  <a:pt x="318" y="51"/>
                </a:cubicBezTo>
                <a:cubicBezTo>
                  <a:pt x="303" y="56"/>
                  <a:pt x="295" y="54"/>
                  <a:pt x="278" y="53"/>
                </a:cubicBezTo>
                <a:cubicBezTo>
                  <a:pt x="262" y="29"/>
                  <a:pt x="283" y="36"/>
                  <a:pt x="250" y="33"/>
                </a:cubicBezTo>
                <a:cubicBezTo>
                  <a:pt x="235" y="23"/>
                  <a:pt x="243" y="26"/>
                  <a:pt x="226" y="23"/>
                </a:cubicBezTo>
                <a:cubicBezTo>
                  <a:pt x="211" y="0"/>
                  <a:pt x="166" y="16"/>
                  <a:pt x="148" y="17"/>
                </a:cubicBezTo>
                <a:cubicBezTo>
                  <a:pt x="136" y="36"/>
                  <a:pt x="128" y="32"/>
                  <a:pt x="106" y="39"/>
                </a:cubicBezTo>
                <a:cubicBezTo>
                  <a:pt x="105" y="44"/>
                  <a:pt x="107" y="53"/>
                  <a:pt x="102" y="55"/>
                </a:cubicBezTo>
                <a:cubicBezTo>
                  <a:pt x="82" y="62"/>
                  <a:pt x="49" y="63"/>
                  <a:pt x="28" y="65"/>
                </a:cubicBezTo>
                <a:cubicBezTo>
                  <a:pt x="15" y="69"/>
                  <a:pt x="24" y="77"/>
                  <a:pt x="32" y="81"/>
                </a:cubicBezTo>
                <a:cubicBezTo>
                  <a:pt x="51" y="106"/>
                  <a:pt x="36" y="113"/>
                  <a:pt x="12" y="119"/>
                </a:cubicBezTo>
                <a:cubicBezTo>
                  <a:pt x="0" y="131"/>
                  <a:pt x="5" y="132"/>
                  <a:pt x="20" y="135"/>
                </a:cubicBezTo>
                <a:cubicBezTo>
                  <a:pt x="25" y="143"/>
                  <a:pt x="35" y="146"/>
                  <a:pt x="44" y="149"/>
                </a:cubicBezTo>
                <a:cubicBezTo>
                  <a:pt x="54" y="135"/>
                  <a:pt x="51" y="132"/>
                  <a:pt x="54" y="145"/>
                </a:cubicBezTo>
                <a:cubicBezTo>
                  <a:pt x="70" y="134"/>
                  <a:pt x="50" y="145"/>
                  <a:pt x="66" y="145"/>
                </a:cubicBezTo>
                <a:cubicBezTo>
                  <a:pt x="70" y="145"/>
                  <a:pt x="78" y="141"/>
                  <a:pt x="78" y="141"/>
                </a:cubicBezTo>
                <a:cubicBezTo>
                  <a:pt x="88" y="156"/>
                  <a:pt x="114" y="153"/>
                  <a:pt x="128" y="155"/>
                </a:cubicBezTo>
                <a:cubicBezTo>
                  <a:pt x="125" y="163"/>
                  <a:pt x="120" y="165"/>
                  <a:pt x="114" y="171"/>
                </a:cubicBezTo>
                <a:cubicBezTo>
                  <a:pt x="119" y="179"/>
                  <a:pt x="123" y="192"/>
                  <a:pt x="130" y="197"/>
                </a:cubicBezTo>
                <a:cubicBezTo>
                  <a:pt x="127" y="211"/>
                  <a:pt x="137" y="209"/>
                  <a:pt x="148" y="213"/>
                </a:cubicBezTo>
                <a:cubicBezTo>
                  <a:pt x="150" y="221"/>
                  <a:pt x="158" y="230"/>
                  <a:pt x="166" y="233"/>
                </a:cubicBezTo>
                <a:cubicBezTo>
                  <a:pt x="174" y="230"/>
                  <a:pt x="176" y="225"/>
                  <a:pt x="182" y="219"/>
                </a:cubicBezTo>
                <a:cubicBezTo>
                  <a:pt x="204" y="223"/>
                  <a:pt x="192" y="227"/>
                  <a:pt x="206" y="237"/>
                </a:cubicBezTo>
                <a:cubicBezTo>
                  <a:pt x="213" y="233"/>
                  <a:pt x="214" y="228"/>
                  <a:pt x="222" y="225"/>
                </a:cubicBezTo>
                <a:cubicBezTo>
                  <a:pt x="231" y="232"/>
                  <a:pt x="235" y="234"/>
                  <a:pt x="246" y="231"/>
                </a:cubicBezTo>
                <a:cubicBezTo>
                  <a:pt x="252" y="222"/>
                  <a:pt x="254" y="223"/>
                  <a:pt x="264" y="225"/>
                </a:cubicBezTo>
                <a:cubicBezTo>
                  <a:pt x="273" y="211"/>
                  <a:pt x="266" y="229"/>
                  <a:pt x="284" y="225"/>
                </a:cubicBezTo>
                <a:cubicBezTo>
                  <a:pt x="290" y="216"/>
                  <a:pt x="292" y="220"/>
                  <a:pt x="300" y="225"/>
                </a:cubicBezTo>
                <a:cubicBezTo>
                  <a:pt x="304" y="224"/>
                  <a:pt x="308" y="224"/>
                  <a:pt x="312" y="223"/>
                </a:cubicBezTo>
                <a:cubicBezTo>
                  <a:pt x="314" y="222"/>
                  <a:pt x="318" y="219"/>
                  <a:pt x="318" y="219"/>
                </a:cubicBezTo>
                <a:cubicBezTo>
                  <a:pt x="315" y="213"/>
                  <a:pt x="304" y="203"/>
                  <a:pt x="310" y="200"/>
                </a:cubicBezTo>
                <a:cubicBezTo>
                  <a:pt x="316" y="197"/>
                  <a:pt x="316" y="214"/>
                  <a:pt x="322" y="217"/>
                </a:cubicBezTo>
                <a:cubicBezTo>
                  <a:pt x="328" y="220"/>
                  <a:pt x="340" y="211"/>
                  <a:pt x="340" y="211"/>
                </a:cubicBezTo>
                <a:cubicBezTo>
                  <a:pt x="357" y="214"/>
                  <a:pt x="355" y="220"/>
                  <a:pt x="344" y="231"/>
                </a:cubicBezTo>
                <a:cubicBezTo>
                  <a:pt x="339" y="246"/>
                  <a:pt x="344" y="242"/>
                  <a:pt x="330" y="245"/>
                </a:cubicBezTo>
                <a:cubicBezTo>
                  <a:pt x="327" y="253"/>
                  <a:pt x="323" y="253"/>
                  <a:pt x="320" y="261"/>
                </a:cubicBezTo>
                <a:cubicBezTo>
                  <a:pt x="309" y="259"/>
                  <a:pt x="306" y="252"/>
                  <a:pt x="298" y="255"/>
                </a:cubicBezTo>
                <a:cubicBezTo>
                  <a:pt x="297" y="259"/>
                  <a:pt x="295" y="263"/>
                  <a:pt x="294" y="267"/>
                </a:cubicBezTo>
                <a:cubicBezTo>
                  <a:pt x="293" y="269"/>
                  <a:pt x="296" y="261"/>
                  <a:pt x="296" y="261"/>
                </a:cubicBezTo>
                <a:cubicBezTo>
                  <a:pt x="288" y="253"/>
                  <a:pt x="287" y="243"/>
                  <a:pt x="278" y="237"/>
                </a:cubicBezTo>
                <a:cubicBezTo>
                  <a:pt x="257" y="242"/>
                  <a:pt x="282" y="235"/>
                  <a:pt x="264" y="243"/>
                </a:cubicBezTo>
                <a:cubicBezTo>
                  <a:pt x="260" y="245"/>
                  <a:pt x="252" y="247"/>
                  <a:pt x="252" y="247"/>
                </a:cubicBezTo>
                <a:cubicBezTo>
                  <a:pt x="249" y="263"/>
                  <a:pt x="249" y="258"/>
                  <a:pt x="238" y="265"/>
                </a:cubicBezTo>
                <a:cubicBezTo>
                  <a:pt x="222" y="289"/>
                  <a:pt x="209" y="276"/>
                  <a:pt x="182" y="273"/>
                </a:cubicBezTo>
                <a:cubicBezTo>
                  <a:pt x="170" y="281"/>
                  <a:pt x="181" y="277"/>
                  <a:pt x="172" y="271"/>
                </a:cubicBezTo>
                <a:cubicBezTo>
                  <a:pt x="168" y="269"/>
                  <a:pt x="160" y="267"/>
                  <a:pt x="160" y="267"/>
                </a:cubicBezTo>
                <a:cubicBezTo>
                  <a:pt x="155" y="268"/>
                  <a:pt x="149" y="267"/>
                  <a:pt x="144" y="269"/>
                </a:cubicBezTo>
                <a:cubicBezTo>
                  <a:pt x="139" y="271"/>
                  <a:pt x="132" y="277"/>
                  <a:pt x="132" y="277"/>
                </a:cubicBezTo>
                <a:cubicBezTo>
                  <a:pt x="127" y="285"/>
                  <a:pt x="127" y="288"/>
                  <a:pt x="136" y="291"/>
                </a:cubicBezTo>
                <a:cubicBezTo>
                  <a:pt x="142" y="300"/>
                  <a:pt x="144" y="300"/>
                  <a:pt x="154" y="295"/>
                </a:cubicBezTo>
                <a:cubicBezTo>
                  <a:pt x="163" y="298"/>
                  <a:pt x="168" y="306"/>
                  <a:pt x="178" y="309"/>
                </a:cubicBezTo>
                <a:cubicBezTo>
                  <a:pt x="186" y="317"/>
                  <a:pt x="196" y="325"/>
                  <a:pt x="204" y="333"/>
                </a:cubicBezTo>
                <a:cubicBezTo>
                  <a:pt x="203" y="335"/>
                  <a:pt x="200" y="338"/>
                  <a:pt x="202" y="339"/>
                </a:cubicBezTo>
                <a:cubicBezTo>
                  <a:pt x="204" y="341"/>
                  <a:pt x="207" y="336"/>
                  <a:pt x="210" y="337"/>
                </a:cubicBezTo>
                <a:cubicBezTo>
                  <a:pt x="217" y="339"/>
                  <a:pt x="213" y="348"/>
                  <a:pt x="222" y="351"/>
                </a:cubicBezTo>
                <a:cubicBezTo>
                  <a:pt x="233" y="368"/>
                  <a:pt x="228" y="374"/>
                  <a:pt x="210" y="377"/>
                </a:cubicBezTo>
                <a:cubicBezTo>
                  <a:pt x="213" y="389"/>
                  <a:pt x="219" y="387"/>
                  <a:pt x="216" y="401"/>
                </a:cubicBezTo>
                <a:cubicBezTo>
                  <a:pt x="222" y="405"/>
                  <a:pt x="230" y="417"/>
                  <a:pt x="230" y="417"/>
                </a:cubicBezTo>
                <a:cubicBezTo>
                  <a:pt x="244" y="413"/>
                  <a:pt x="234" y="422"/>
                  <a:pt x="248" y="425"/>
                </a:cubicBezTo>
                <a:cubicBezTo>
                  <a:pt x="251" y="416"/>
                  <a:pt x="258" y="421"/>
                  <a:pt x="268" y="419"/>
                </a:cubicBezTo>
                <a:cubicBezTo>
                  <a:pt x="280" y="413"/>
                  <a:pt x="291" y="419"/>
                  <a:pt x="294" y="405"/>
                </a:cubicBezTo>
                <a:cubicBezTo>
                  <a:pt x="295" y="396"/>
                  <a:pt x="297" y="388"/>
                  <a:pt x="296" y="379"/>
                </a:cubicBezTo>
                <a:cubicBezTo>
                  <a:pt x="295" y="373"/>
                  <a:pt x="281" y="377"/>
                  <a:pt x="296" y="371"/>
                </a:cubicBezTo>
                <a:cubicBezTo>
                  <a:pt x="299" y="370"/>
                  <a:pt x="303" y="370"/>
                  <a:pt x="306" y="369"/>
                </a:cubicBezTo>
                <a:cubicBezTo>
                  <a:pt x="314" y="354"/>
                  <a:pt x="300" y="357"/>
                  <a:pt x="322" y="351"/>
                </a:cubicBezTo>
                <a:cubicBezTo>
                  <a:pt x="325" y="342"/>
                  <a:pt x="321" y="338"/>
                  <a:pt x="316" y="331"/>
                </a:cubicBezTo>
                <a:cubicBezTo>
                  <a:pt x="318" y="324"/>
                  <a:pt x="330" y="315"/>
                  <a:pt x="330" y="315"/>
                </a:cubicBezTo>
                <a:cubicBezTo>
                  <a:pt x="334" y="309"/>
                  <a:pt x="346" y="301"/>
                  <a:pt x="346" y="301"/>
                </a:cubicBezTo>
                <a:cubicBezTo>
                  <a:pt x="336" y="315"/>
                  <a:pt x="343" y="312"/>
                  <a:pt x="330" y="315"/>
                </a:cubicBezTo>
                <a:cubicBezTo>
                  <a:pt x="326" y="321"/>
                  <a:pt x="320" y="327"/>
                  <a:pt x="316" y="333"/>
                </a:cubicBezTo>
                <a:cubicBezTo>
                  <a:pt x="330" y="354"/>
                  <a:pt x="311" y="369"/>
                  <a:pt x="342" y="373"/>
                </a:cubicBezTo>
                <a:cubicBezTo>
                  <a:pt x="344" y="389"/>
                  <a:pt x="348" y="392"/>
                  <a:pt x="362" y="397"/>
                </a:cubicBezTo>
                <a:cubicBezTo>
                  <a:pt x="374" y="389"/>
                  <a:pt x="371" y="405"/>
                  <a:pt x="372" y="415"/>
                </a:cubicBezTo>
                <a:cubicBezTo>
                  <a:pt x="381" y="414"/>
                  <a:pt x="390" y="417"/>
                  <a:pt x="398" y="413"/>
                </a:cubicBezTo>
                <a:cubicBezTo>
                  <a:pt x="402" y="411"/>
                  <a:pt x="402" y="401"/>
                  <a:pt x="402" y="401"/>
                </a:cubicBezTo>
                <a:cubicBezTo>
                  <a:pt x="406" y="412"/>
                  <a:pt x="416" y="412"/>
                  <a:pt x="426" y="415"/>
                </a:cubicBezTo>
                <a:cubicBezTo>
                  <a:pt x="438" y="403"/>
                  <a:pt x="430" y="424"/>
                  <a:pt x="446" y="429"/>
                </a:cubicBezTo>
                <a:cubicBezTo>
                  <a:pt x="449" y="439"/>
                  <a:pt x="456" y="437"/>
                  <a:pt x="466" y="439"/>
                </a:cubicBezTo>
                <a:cubicBezTo>
                  <a:pt x="472" y="448"/>
                  <a:pt x="473" y="453"/>
                  <a:pt x="484" y="457"/>
                </a:cubicBezTo>
                <a:cubicBezTo>
                  <a:pt x="490" y="463"/>
                  <a:pt x="494" y="466"/>
                  <a:pt x="502" y="469"/>
                </a:cubicBezTo>
                <a:cubicBezTo>
                  <a:pt x="507" y="467"/>
                  <a:pt x="509" y="462"/>
                  <a:pt x="514" y="461"/>
                </a:cubicBezTo>
                <a:cubicBezTo>
                  <a:pt x="521" y="459"/>
                  <a:pt x="529" y="464"/>
                  <a:pt x="536" y="465"/>
                </a:cubicBezTo>
                <a:cubicBezTo>
                  <a:pt x="542" y="474"/>
                  <a:pt x="544" y="479"/>
                  <a:pt x="554" y="473"/>
                </a:cubicBezTo>
                <a:cubicBezTo>
                  <a:pt x="576" y="478"/>
                  <a:pt x="604" y="493"/>
                  <a:pt x="626" y="479"/>
                </a:cubicBezTo>
                <a:cubicBezTo>
                  <a:pt x="635" y="493"/>
                  <a:pt x="649" y="494"/>
                  <a:pt x="664" y="499"/>
                </a:cubicBezTo>
                <a:cubicBezTo>
                  <a:pt x="683" y="495"/>
                  <a:pt x="672" y="501"/>
                  <a:pt x="684" y="509"/>
                </a:cubicBezTo>
                <a:cubicBezTo>
                  <a:pt x="696" y="517"/>
                  <a:pt x="713" y="512"/>
                  <a:pt x="728" y="513"/>
                </a:cubicBezTo>
                <a:cubicBezTo>
                  <a:pt x="733" y="521"/>
                  <a:pt x="743" y="524"/>
                  <a:pt x="752" y="527"/>
                </a:cubicBezTo>
                <a:cubicBezTo>
                  <a:pt x="759" y="534"/>
                  <a:pt x="761" y="538"/>
                  <a:pt x="770" y="535"/>
                </a:cubicBezTo>
                <a:cubicBezTo>
                  <a:pt x="780" y="538"/>
                  <a:pt x="788" y="544"/>
                  <a:pt x="798" y="547"/>
                </a:cubicBezTo>
                <a:cubicBezTo>
                  <a:pt x="799" y="554"/>
                  <a:pt x="796" y="562"/>
                  <a:pt x="800" y="567"/>
                </a:cubicBezTo>
                <a:cubicBezTo>
                  <a:pt x="807" y="577"/>
                  <a:pt x="812" y="558"/>
                  <a:pt x="812" y="557"/>
                </a:cubicBezTo>
                <a:cubicBezTo>
                  <a:pt x="820" y="560"/>
                  <a:pt x="819" y="564"/>
                  <a:pt x="826" y="569"/>
                </a:cubicBezTo>
                <a:cubicBezTo>
                  <a:pt x="834" y="566"/>
                  <a:pt x="846" y="563"/>
                  <a:pt x="838" y="575"/>
                </a:cubicBezTo>
                <a:cubicBezTo>
                  <a:pt x="839" y="577"/>
                  <a:pt x="839" y="579"/>
                  <a:pt x="840" y="581"/>
                </a:cubicBezTo>
                <a:cubicBezTo>
                  <a:pt x="841" y="583"/>
                  <a:pt x="843" y="585"/>
                  <a:pt x="844" y="587"/>
                </a:cubicBezTo>
                <a:cubicBezTo>
                  <a:pt x="846" y="591"/>
                  <a:pt x="848" y="599"/>
                  <a:pt x="848" y="599"/>
                </a:cubicBezTo>
                <a:cubicBezTo>
                  <a:pt x="858" y="596"/>
                  <a:pt x="862" y="595"/>
                  <a:pt x="872" y="597"/>
                </a:cubicBezTo>
                <a:cubicBezTo>
                  <a:pt x="875" y="602"/>
                  <a:pt x="880" y="607"/>
                  <a:pt x="874" y="613"/>
                </a:cubicBezTo>
                <a:cubicBezTo>
                  <a:pt x="871" y="616"/>
                  <a:pt x="862" y="617"/>
                  <a:pt x="862" y="617"/>
                </a:cubicBezTo>
                <a:cubicBezTo>
                  <a:pt x="861" y="619"/>
                  <a:pt x="859" y="621"/>
                  <a:pt x="860" y="623"/>
                </a:cubicBezTo>
                <a:cubicBezTo>
                  <a:pt x="861" y="626"/>
                  <a:pt x="866" y="626"/>
                  <a:pt x="868" y="629"/>
                </a:cubicBezTo>
                <a:cubicBezTo>
                  <a:pt x="870" y="633"/>
                  <a:pt x="869" y="637"/>
                  <a:pt x="870" y="641"/>
                </a:cubicBezTo>
                <a:cubicBezTo>
                  <a:pt x="871" y="643"/>
                  <a:pt x="873" y="645"/>
                  <a:pt x="874" y="647"/>
                </a:cubicBezTo>
                <a:cubicBezTo>
                  <a:pt x="876" y="660"/>
                  <a:pt x="877" y="682"/>
                  <a:pt x="890" y="685"/>
                </a:cubicBezTo>
                <a:cubicBezTo>
                  <a:pt x="900" y="700"/>
                  <a:pt x="893" y="696"/>
                  <a:pt x="910" y="699"/>
                </a:cubicBezTo>
                <a:cubicBezTo>
                  <a:pt x="913" y="712"/>
                  <a:pt x="922" y="718"/>
                  <a:pt x="934" y="723"/>
                </a:cubicBezTo>
                <a:cubicBezTo>
                  <a:pt x="920" y="733"/>
                  <a:pt x="914" y="733"/>
                  <a:pt x="896" y="735"/>
                </a:cubicBezTo>
                <a:cubicBezTo>
                  <a:pt x="898" y="742"/>
                  <a:pt x="906" y="753"/>
                  <a:pt x="906" y="753"/>
                </a:cubicBezTo>
                <a:cubicBezTo>
                  <a:pt x="907" y="758"/>
                  <a:pt x="904" y="765"/>
                  <a:pt x="908" y="767"/>
                </a:cubicBezTo>
                <a:cubicBezTo>
                  <a:pt x="908" y="767"/>
                  <a:pt x="954" y="761"/>
                  <a:pt x="958" y="761"/>
                </a:cubicBezTo>
                <a:cubicBezTo>
                  <a:pt x="954" y="773"/>
                  <a:pt x="939" y="770"/>
                  <a:pt x="928" y="771"/>
                </a:cubicBezTo>
                <a:cubicBezTo>
                  <a:pt x="930" y="782"/>
                  <a:pt x="931" y="787"/>
                  <a:pt x="940" y="793"/>
                </a:cubicBezTo>
                <a:cubicBezTo>
                  <a:pt x="944" y="795"/>
                  <a:pt x="952" y="797"/>
                  <a:pt x="952" y="797"/>
                </a:cubicBezTo>
                <a:cubicBezTo>
                  <a:pt x="950" y="827"/>
                  <a:pt x="953" y="815"/>
                  <a:pt x="946" y="835"/>
                </a:cubicBezTo>
                <a:cubicBezTo>
                  <a:pt x="944" y="840"/>
                  <a:pt x="934" y="843"/>
                  <a:pt x="934" y="843"/>
                </a:cubicBezTo>
                <a:cubicBezTo>
                  <a:pt x="929" y="857"/>
                  <a:pt x="928" y="851"/>
                  <a:pt x="934" y="861"/>
                </a:cubicBezTo>
                <a:cubicBezTo>
                  <a:pt x="936" y="876"/>
                  <a:pt x="934" y="883"/>
                  <a:pt x="950" y="879"/>
                </a:cubicBezTo>
                <a:cubicBezTo>
                  <a:pt x="951" y="875"/>
                  <a:pt x="950" y="870"/>
                  <a:pt x="952" y="867"/>
                </a:cubicBezTo>
                <a:cubicBezTo>
                  <a:pt x="956" y="861"/>
                  <a:pt x="972" y="861"/>
                  <a:pt x="972" y="861"/>
                </a:cubicBezTo>
                <a:cubicBezTo>
                  <a:pt x="988" y="866"/>
                  <a:pt x="980" y="864"/>
                  <a:pt x="998" y="867"/>
                </a:cubicBezTo>
                <a:cubicBezTo>
                  <a:pt x="1007" y="870"/>
                  <a:pt x="1009" y="868"/>
                  <a:pt x="1016" y="861"/>
                </a:cubicBezTo>
                <a:cubicBezTo>
                  <a:pt x="1029" y="863"/>
                  <a:pt x="1038" y="865"/>
                  <a:pt x="1050" y="863"/>
                </a:cubicBezTo>
                <a:cubicBezTo>
                  <a:pt x="1055" y="856"/>
                  <a:pt x="1058" y="852"/>
                  <a:pt x="1066" y="849"/>
                </a:cubicBezTo>
                <a:cubicBezTo>
                  <a:pt x="1061" y="874"/>
                  <a:pt x="1056" y="878"/>
                  <a:pt x="1086" y="881"/>
                </a:cubicBezTo>
                <a:cubicBezTo>
                  <a:pt x="1093" y="891"/>
                  <a:pt x="1094" y="897"/>
                  <a:pt x="1106" y="903"/>
                </a:cubicBezTo>
                <a:cubicBezTo>
                  <a:pt x="1116" y="918"/>
                  <a:pt x="1124" y="924"/>
                  <a:pt x="1138" y="933"/>
                </a:cubicBezTo>
                <a:cubicBezTo>
                  <a:pt x="1142" y="946"/>
                  <a:pt x="1144" y="952"/>
                  <a:pt x="1158" y="957"/>
                </a:cubicBezTo>
                <a:cubicBezTo>
                  <a:pt x="1161" y="962"/>
                  <a:pt x="1176" y="977"/>
                  <a:pt x="1182" y="971"/>
                </a:cubicBez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90" name="Freeform 110"/>
          <p:cNvSpPr>
            <a:spLocks/>
          </p:cNvSpPr>
          <p:nvPr/>
        </p:nvSpPr>
        <p:spPr bwMode="auto">
          <a:xfrm>
            <a:off x="7913688" y="4171950"/>
            <a:ext cx="255587" cy="195263"/>
          </a:xfrm>
          <a:custGeom>
            <a:avLst/>
            <a:gdLst>
              <a:gd name="T0" fmla="*/ 2147483647 w 175"/>
              <a:gd name="T1" fmla="*/ 0 h 123"/>
              <a:gd name="T2" fmla="*/ 2147483647 w 175"/>
              <a:gd name="T3" fmla="*/ 2147483647 h 123"/>
              <a:gd name="T4" fmla="*/ 2147483647 w 175"/>
              <a:gd name="T5" fmla="*/ 2147483647 h 123"/>
              <a:gd name="T6" fmla="*/ 2147483647 w 175"/>
              <a:gd name="T7" fmla="*/ 2147483647 h 123"/>
              <a:gd name="T8" fmla="*/ 2147483647 w 175"/>
              <a:gd name="T9" fmla="*/ 2147483647 h 123"/>
              <a:gd name="T10" fmla="*/ 2147483647 w 175"/>
              <a:gd name="T11" fmla="*/ 2147483647 h 123"/>
              <a:gd name="T12" fmla="*/ 2147483647 w 175"/>
              <a:gd name="T13" fmla="*/ 2147483647 h 123"/>
              <a:gd name="T14" fmla="*/ 2147483647 w 175"/>
              <a:gd name="T15" fmla="*/ 2147483647 h 123"/>
              <a:gd name="T16" fmla="*/ 2147483647 w 175"/>
              <a:gd name="T17" fmla="*/ 2147483647 h 123"/>
              <a:gd name="T18" fmla="*/ 2147483647 w 175"/>
              <a:gd name="T19" fmla="*/ 2147483647 h 123"/>
              <a:gd name="T20" fmla="*/ 2147483647 w 175"/>
              <a:gd name="T21" fmla="*/ 2147483647 h 123"/>
              <a:gd name="T22" fmla="*/ 2147483647 w 175"/>
              <a:gd name="T23" fmla="*/ 2147483647 h 123"/>
              <a:gd name="T24" fmla="*/ 2147483647 w 175"/>
              <a:gd name="T25" fmla="*/ 2147483647 h 123"/>
              <a:gd name="T26" fmla="*/ 2147483647 w 175"/>
              <a:gd name="T27" fmla="*/ 2147483647 h 123"/>
              <a:gd name="T28" fmla="*/ 2147483647 w 175"/>
              <a:gd name="T29" fmla="*/ 2147483647 h 123"/>
              <a:gd name="T30" fmla="*/ 2147483647 w 175"/>
              <a:gd name="T31" fmla="*/ 0 h 12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5"/>
              <a:gd name="T49" fmla="*/ 0 h 123"/>
              <a:gd name="T50" fmla="*/ 175 w 175"/>
              <a:gd name="T51" fmla="*/ 123 h 12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5" h="123">
                <a:moveTo>
                  <a:pt x="150" y="0"/>
                </a:moveTo>
                <a:cubicBezTo>
                  <a:pt x="122" y="7"/>
                  <a:pt x="149" y="7"/>
                  <a:pt x="98" y="10"/>
                </a:cubicBezTo>
                <a:cubicBezTo>
                  <a:pt x="90" y="13"/>
                  <a:pt x="82" y="13"/>
                  <a:pt x="74" y="16"/>
                </a:cubicBezTo>
                <a:cubicBezTo>
                  <a:pt x="72" y="17"/>
                  <a:pt x="72" y="20"/>
                  <a:pt x="70" y="22"/>
                </a:cubicBezTo>
                <a:cubicBezTo>
                  <a:pt x="68" y="23"/>
                  <a:pt x="66" y="23"/>
                  <a:pt x="64" y="24"/>
                </a:cubicBezTo>
                <a:cubicBezTo>
                  <a:pt x="56" y="36"/>
                  <a:pt x="55" y="49"/>
                  <a:pt x="40" y="52"/>
                </a:cubicBezTo>
                <a:cubicBezTo>
                  <a:pt x="32" y="64"/>
                  <a:pt x="37" y="85"/>
                  <a:pt x="22" y="90"/>
                </a:cubicBezTo>
                <a:cubicBezTo>
                  <a:pt x="17" y="97"/>
                  <a:pt x="13" y="101"/>
                  <a:pt x="6" y="106"/>
                </a:cubicBezTo>
                <a:cubicBezTo>
                  <a:pt x="0" y="123"/>
                  <a:pt x="24" y="115"/>
                  <a:pt x="34" y="112"/>
                </a:cubicBezTo>
                <a:cubicBezTo>
                  <a:pt x="40" y="110"/>
                  <a:pt x="52" y="106"/>
                  <a:pt x="52" y="106"/>
                </a:cubicBezTo>
                <a:cubicBezTo>
                  <a:pt x="103" y="113"/>
                  <a:pt x="62" y="110"/>
                  <a:pt x="92" y="118"/>
                </a:cubicBezTo>
                <a:cubicBezTo>
                  <a:pt x="104" y="115"/>
                  <a:pt x="116" y="113"/>
                  <a:pt x="126" y="106"/>
                </a:cubicBezTo>
                <a:cubicBezTo>
                  <a:pt x="129" y="87"/>
                  <a:pt x="137" y="95"/>
                  <a:pt x="150" y="82"/>
                </a:cubicBezTo>
                <a:cubicBezTo>
                  <a:pt x="154" y="71"/>
                  <a:pt x="160" y="64"/>
                  <a:pt x="166" y="54"/>
                </a:cubicBezTo>
                <a:cubicBezTo>
                  <a:pt x="171" y="30"/>
                  <a:pt x="175" y="29"/>
                  <a:pt x="156" y="16"/>
                </a:cubicBezTo>
                <a:cubicBezTo>
                  <a:pt x="152" y="10"/>
                  <a:pt x="150" y="7"/>
                  <a:pt x="150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91" name="Freeform 111"/>
          <p:cNvSpPr>
            <a:spLocks/>
          </p:cNvSpPr>
          <p:nvPr/>
        </p:nvSpPr>
        <p:spPr bwMode="auto">
          <a:xfrm>
            <a:off x="8099425" y="4302125"/>
            <a:ext cx="50800" cy="53975"/>
          </a:xfrm>
          <a:custGeom>
            <a:avLst/>
            <a:gdLst>
              <a:gd name="T0" fmla="*/ 2147483647 w 35"/>
              <a:gd name="T1" fmla="*/ 0 h 34"/>
              <a:gd name="T2" fmla="*/ 2147483647 w 35"/>
              <a:gd name="T3" fmla="*/ 2147483647 h 34"/>
              <a:gd name="T4" fmla="*/ 2147483647 w 35"/>
              <a:gd name="T5" fmla="*/ 2147483647 h 34"/>
              <a:gd name="T6" fmla="*/ 2147483647 w 35"/>
              <a:gd name="T7" fmla="*/ 2147483647 h 34"/>
              <a:gd name="T8" fmla="*/ 2147483647 w 35"/>
              <a:gd name="T9" fmla="*/ 2147483647 h 34"/>
              <a:gd name="T10" fmla="*/ 2147483647 w 35"/>
              <a:gd name="T11" fmla="*/ 0 h 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"/>
              <a:gd name="T19" fmla="*/ 0 h 34"/>
              <a:gd name="T20" fmla="*/ 35 w 35"/>
              <a:gd name="T21" fmla="*/ 34 h 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" h="34">
                <a:moveTo>
                  <a:pt x="29" y="0"/>
                </a:moveTo>
                <a:cubicBezTo>
                  <a:pt x="19" y="3"/>
                  <a:pt x="16" y="10"/>
                  <a:pt x="7" y="16"/>
                </a:cubicBezTo>
                <a:cubicBezTo>
                  <a:pt x="0" y="26"/>
                  <a:pt x="8" y="24"/>
                  <a:pt x="17" y="26"/>
                </a:cubicBezTo>
                <a:cubicBezTo>
                  <a:pt x="17" y="26"/>
                  <a:pt x="27" y="34"/>
                  <a:pt x="29" y="32"/>
                </a:cubicBezTo>
                <a:cubicBezTo>
                  <a:pt x="32" y="29"/>
                  <a:pt x="33" y="20"/>
                  <a:pt x="33" y="20"/>
                </a:cubicBezTo>
                <a:cubicBezTo>
                  <a:pt x="31" y="1"/>
                  <a:pt x="35" y="6"/>
                  <a:pt x="29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92" name="Freeform 112"/>
          <p:cNvSpPr>
            <a:spLocks/>
          </p:cNvSpPr>
          <p:nvPr/>
        </p:nvSpPr>
        <p:spPr bwMode="auto">
          <a:xfrm>
            <a:off x="7600950" y="3013075"/>
            <a:ext cx="115888" cy="98425"/>
          </a:xfrm>
          <a:custGeom>
            <a:avLst/>
            <a:gdLst>
              <a:gd name="T0" fmla="*/ 2147483647 w 79"/>
              <a:gd name="T1" fmla="*/ 2147483647 h 62"/>
              <a:gd name="T2" fmla="*/ 2147483647 w 79"/>
              <a:gd name="T3" fmla="*/ 2147483647 h 62"/>
              <a:gd name="T4" fmla="*/ 2147483647 w 79"/>
              <a:gd name="T5" fmla="*/ 0 h 62"/>
              <a:gd name="T6" fmla="*/ 2147483647 w 79"/>
              <a:gd name="T7" fmla="*/ 2147483647 h 62"/>
              <a:gd name="T8" fmla="*/ 2147483647 w 79"/>
              <a:gd name="T9" fmla="*/ 2147483647 h 62"/>
              <a:gd name="T10" fmla="*/ 2147483647 w 79"/>
              <a:gd name="T11" fmla="*/ 2147483647 h 62"/>
              <a:gd name="T12" fmla="*/ 2147483647 w 79"/>
              <a:gd name="T13" fmla="*/ 2147483647 h 62"/>
              <a:gd name="T14" fmla="*/ 2147483647 w 79"/>
              <a:gd name="T15" fmla="*/ 2147483647 h 62"/>
              <a:gd name="T16" fmla="*/ 2147483647 w 79"/>
              <a:gd name="T17" fmla="*/ 2147483647 h 62"/>
              <a:gd name="T18" fmla="*/ 2147483647 w 79"/>
              <a:gd name="T19" fmla="*/ 2147483647 h 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9"/>
              <a:gd name="T31" fmla="*/ 0 h 62"/>
              <a:gd name="T32" fmla="*/ 79 w 79"/>
              <a:gd name="T33" fmla="*/ 62 h 6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9" h="62">
                <a:moveTo>
                  <a:pt x="65" y="38"/>
                </a:moveTo>
                <a:cubicBezTo>
                  <a:pt x="56" y="35"/>
                  <a:pt x="53" y="27"/>
                  <a:pt x="43" y="24"/>
                </a:cubicBezTo>
                <a:cubicBezTo>
                  <a:pt x="35" y="16"/>
                  <a:pt x="31" y="7"/>
                  <a:pt x="21" y="0"/>
                </a:cubicBezTo>
                <a:cubicBezTo>
                  <a:pt x="8" y="3"/>
                  <a:pt x="12" y="5"/>
                  <a:pt x="3" y="14"/>
                </a:cubicBezTo>
                <a:cubicBezTo>
                  <a:pt x="0" y="22"/>
                  <a:pt x="0" y="25"/>
                  <a:pt x="9" y="28"/>
                </a:cubicBezTo>
                <a:cubicBezTo>
                  <a:pt x="13" y="40"/>
                  <a:pt x="7" y="48"/>
                  <a:pt x="15" y="60"/>
                </a:cubicBezTo>
                <a:cubicBezTo>
                  <a:pt x="32" y="57"/>
                  <a:pt x="22" y="54"/>
                  <a:pt x="35" y="50"/>
                </a:cubicBezTo>
                <a:cubicBezTo>
                  <a:pt x="47" y="58"/>
                  <a:pt x="42" y="60"/>
                  <a:pt x="59" y="62"/>
                </a:cubicBezTo>
                <a:cubicBezTo>
                  <a:pt x="73" y="52"/>
                  <a:pt x="66" y="55"/>
                  <a:pt x="79" y="52"/>
                </a:cubicBezTo>
                <a:cubicBezTo>
                  <a:pt x="73" y="48"/>
                  <a:pt x="68" y="45"/>
                  <a:pt x="65" y="38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93" name="Freeform 113"/>
          <p:cNvSpPr>
            <a:spLocks/>
          </p:cNvSpPr>
          <p:nvPr/>
        </p:nvSpPr>
        <p:spPr bwMode="auto">
          <a:xfrm>
            <a:off x="7532688" y="3000375"/>
            <a:ext cx="77787" cy="65088"/>
          </a:xfrm>
          <a:custGeom>
            <a:avLst/>
            <a:gdLst>
              <a:gd name="T0" fmla="*/ 2147483647 w 54"/>
              <a:gd name="T1" fmla="*/ 2147483647 h 41"/>
              <a:gd name="T2" fmla="*/ 2147483647 w 54"/>
              <a:gd name="T3" fmla="*/ 2147483647 h 41"/>
              <a:gd name="T4" fmla="*/ 2147483647 w 54"/>
              <a:gd name="T5" fmla="*/ 2147483647 h 41"/>
              <a:gd name="T6" fmla="*/ 2147483647 w 54"/>
              <a:gd name="T7" fmla="*/ 2147483647 h 41"/>
              <a:gd name="T8" fmla="*/ 2147483647 w 54"/>
              <a:gd name="T9" fmla="*/ 2147483647 h 41"/>
              <a:gd name="T10" fmla="*/ 0 w 54"/>
              <a:gd name="T11" fmla="*/ 2147483647 h 41"/>
              <a:gd name="T12" fmla="*/ 2147483647 w 54"/>
              <a:gd name="T13" fmla="*/ 2147483647 h 41"/>
              <a:gd name="T14" fmla="*/ 2147483647 w 54"/>
              <a:gd name="T15" fmla="*/ 2147483647 h 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"/>
              <a:gd name="T25" fmla="*/ 0 h 41"/>
              <a:gd name="T26" fmla="*/ 54 w 54"/>
              <a:gd name="T27" fmla="*/ 41 h 4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" h="41">
                <a:moveTo>
                  <a:pt x="46" y="10"/>
                </a:moveTo>
                <a:cubicBezTo>
                  <a:pt x="45" y="8"/>
                  <a:pt x="46" y="4"/>
                  <a:pt x="44" y="4"/>
                </a:cubicBezTo>
                <a:cubicBezTo>
                  <a:pt x="40" y="3"/>
                  <a:pt x="32" y="8"/>
                  <a:pt x="32" y="8"/>
                </a:cubicBezTo>
                <a:cubicBezTo>
                  <a:pt x="25" y="7"/>
                  <a:pt x="17" y="8"/>
                  <a:pt x="10" y="6"/>
                </a:cubicBezTo>
                <a:cubicBezTo>
                  <a:pt x="8" y="5"/>
                  <a:pt x="6" y="0"/>
                  <a:pt x="4" y="2"/>
                </a:cubicBezTo>
                <a:cubicBezTo>
                  <a:pt x="1" y="5"/>
                  <a:pt x="0" y="14"/>
                  <a:pt x="0" y="14"/>
                </a:cubicBezTo>
                <a:cubicBezTo>
                  <a:pt x="24" y="20"/>
                  <a:pt x="6" y="26"/>
                  <a:pt x="26" y="30"/>
                </a:cubicBezTo>
                <a:cubicBezTo>
                  <a:pt x="43" y="41"/>
                  <a:pt x="54" y="14"/>
                  <a:pt x="46" y="1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94" name="Freeform 114"/>
          <p:cNvSpPr>
            <a:spLocks/>
          </p:cNvSpPr>
          <p:nvPr/>
        </p:nvSpPr>
        <p:spPr bwMode="auto">
          <a:xfrm>
            <a:off x="7535863" y="3162300"/>
            <a:ext cx="298450" cy="79375"/>
          </a:xfrm>
          <a:custGeom>
            <a:avLst/>
            <a:gdLst>
              <a:gd name="T0" fmla="*/ 2147483647 w 203"/>
              <a:gd name="T1" fmla="*/ 2147483647 h 50"/>
              <a:gd name="T2" fmla="*/ 2147483647 w 203"/>
              <a:gd name="T3" fmla="*/ 2147483647 h 50"/>
              <a:gd name="T4" fmla="*/ 2147483647 w 203"/>
              <a:gd name="T5" fmla="*/ 0 h 50"/>
              <a:gd name="T6" fmla="*/ 2147483647 w 203"/>
              <a:gd name="T7" fmla="*/ 2147483647 h 50"/>
              <a:gd name="T8" fmla="*/ 2147483647 w 203"/>
              <a:gd name="T9" fmla="*/ 2147483647 h 50"/>
              <a:gd name="T10" fmla="*/ 2147483647 w 203"/>
              <a:gd name="T11" fmla="*/ 2147483647 h 50"/>
              <a:gd name="T12" fmla="*/ 2147483647 w 203"/>
              <a:gd name="T13" fmla="*/ 2147483647 h 50"/>
              <a:gd name="T14" fmla="*/ 2147483647 w 203"/>
              <a:gd name="T15" fmla="*/ 2147483647 h 50"/>
              <a:gd name="T16" fmla="*/ 2147483647 w 203"/>
              <a:gd name="T17" fmla="*/ 2147483647 h 50"/>
              <a:gd name="T18" fmla="*/ 2147483647 w 203"/>
              <a:gd name="T19" fmla="*/ 2147483647 h 50"/>
              <a:gd name="T20" fmla="*/ 2147483647 w 203"/>
              <a:gd name="T21" fmla="*/ 2147483647 h 50"/>
              <a:gd name="T22" fmla="*/ 2147483647 w 203"/>
              <a:gd name="T23" fmla="*/ 2147483647 h 50"/>
              <a:gd name="T24" fmla="*/ 2147483647 w 203"/>
              <a:gd name="T25" fmla="*/ 2147483647 h 50"/>
              <a:gd name="T26" fmla="*/ 2147483647 w 203"/>
              <a:gd name="T27" fmla="*/ 2147483647 h 50"/>
              <a:gd name="T28" fmla="*/ 2147483647 w 203"/>
              <a:gd name="T29" fmla="*/ 2147483647 h 50"/>
              <a:gd name="T30" fmla="*/ 2147483647 w 203"/>
              <a:gd name="T31" fmla="*/ 2147483647 h 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"/>
              <a:gd name="T49" fmla="*/ 0 h 50"/>
              <a:gd name="T50" fmla="*/ 203 w 203"/>
              <a:gd name="T51" fmla="*/ 50 h 5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" h="50">
                <a:moveTo>
                  <a:pt x="111" y="10"/>
                </a:moveTo>
                <a:cubicBezTo>
                  <a:pt x="101" y="7"/>
                  <a:pt x="93" y="8"/>
                  <a:pt x="85" y="14"/>
                </a:cubicBezTo>
                <a:cubicBezTo>
                  <a:pt x="54" y="12"/>
                  <a:pt x="57" y="8"/>
                  <a:pt x="33" y="0"/>
                </a:cubicBezTo>
                <a:cubicBezTo>
                  <a:pt x="17" y="5"/>
                  <a:pt x="25" y="3"/>
                  <a:pt x="9" y="6"/>
                </a:cubicBezTo>
                <a:cubicBezTo>
                  <a:pt x="0" y="19"/>
                  <a:pt x="6" y="6"/>
                  <a:pt x="13" y="14"/>
                </a:cubicBezTo>
                <a:cubicBezTo>
                  <a:pt x="28" y="31"/>
                  <a:pt x="8" y="23"/>
                  <a:pt x="23" y="28"/>
                </a:cubicBezTo>
                <a:cubicBezTo>
                  <a:pt x="41" y="22"/>
                  <a:pt x="31" y="24"/>
                  <a:pt x="55" y="26"/>
                </a:cubicBezTo>
                <a:cubicBezTo>
                  <a:pt x="58" y="36"/>
                  <a:pt x="61" y="38"/>
                  <a:pt x="69" y="30"/>
                </a:cubicBezTo>
                <a:cubicBezTo>
                  <a:pt x="79" y="45"/>
                  <a:pt x="72" y="43"/>
                  <a:pt x="87" y="40"/>
                </a:cubicBezTo>
                <a:cubicBezTo>
                  <a:pt x="96" y="41"/>
                  <a:pt x="105" y="39"/>
                  <a:pt x="113" y="42"/>
                </a:cubicBezTo>
                <a:cubicBezTo>
                  <a:pt x="116" y="43"/>
                  <a:pt x="114" y="50"/>
                  <a:pt x="117" y="50"/>
                </a:cubicBezTo>
                <a:cubicBezTo>
                  <a:pt x="122" y="50"/>
                  <a:pt x="129" y="42"/>
                  <a:pt x="129" y="42"/>
                </a:cubicBezTo>
                <a:cubicBezTo>
                  <a:pt x="142" y="44"/>
                  <a:pt x="146" y="46"/>
                  <a:pt x="159" y="44"/>
                </a:cubicBezTo>
                <a:cubicBezTo>
                  <a:pt x="174" y="22"/>
                  <a:pt x="162" y="32"/>
                  <a:pt x="203" y="34"/>
                </a:cubicBezTo>
                <a:cubicBezTo>
                  <a:pt x="188" y="12"/>
                  <a:pt x="158" y="18"/>
                  <a:pt x="135" y="16"/>
                </a:cubicBezTo>
                <a:cubicBezTo>
                  <a:pt x="112" y="15"/>
                  <a:pt x="116" y="20"/>
                  <a:pt x="111" y="1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95" name="Freeform 115"/>
          <p:cNvSpPr>
            <a:spLocks/>
          </p:cNvSpPr>
          <p:nvPr/>
        </p:nvSpPr>
        <p:spPr bwMode="auto">
          <a:xfrm>
            <a:off x="6726238" y="3040063"/>
            <a:ext cx="84137" cy="93662"/>
          </a:xfrm>
          <a:custGeom>
            <a:avLst/>
            <a:gdLst>
              <a:gd name="T0" fmla="*/ 2147483647 w 57"/>
              <a:gd name="T1" fmla="*/ 2147483647 h 59"/>
              <a:gd name="T2" fmla="*/ 2147483647 w 57"/>
              <a:gd name="T3" fmla="*/ 2147483647 h 59"/>
              <a:gd name="T4" fmla="*/ 2147483647 w 57"/>
              <a:gd name="T5" fmla="*/ 2147483647 h 59"/>
              <a:gd name="T6" fmla="*/ 2147483647 w 57"/>
              <a:gd name="T7" fmla="*/ 2147483647 h 59"/>
              <a:gd name="T8" fmla="*/ 2147483647 w 57"/>
              <a:gd name="T9" fmla="*/ 2147483647 h 59"/>
              <a:gd name="T10" fmla="*/ 2147483647 w 57"/>
              <a:gd name="T11" fmla="*/ 2147483647 h 59"/>
              <a:gd name="T12" fmla="*/ 2147483647 w 57"/>
              <a:gd name="T13" fmla="*/ 2147483647 h 59"/>
              <a:gd name="T14" fmla="*/ 2147483647 w 57"/>
              <a:gd name="T15" fmla="*/ 2147483647 h 59"/>
              <a:gd name="T16" fmla="*/ 2147483647 w 57"/>
              <a:gd name="T17" fmla="*/ 2147483647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"/>
              <a:gd name="T28" fmla="*/ 0 h 59"/>
              <a:gd name="T29" fmla="*/ 57 w 57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" h="59">
                <a:moveTo>
                  <a:pt x="48" y="13"/>
                </a:moveTo>
                <a:cubicBezTo>
                  <a:pt x="39" y="6"/>
                  <a:pt x="34" y="8"/>
                  <a:pt x="21" y="7"/>
                </a:cubicBezTo>
                <a:cubicBezTo>
                  <a:pt x="11" y="4"/>
                  <a:pt x="12" y="9"/>
                  <a:pt x="5" y="14"/>
                </a:cubicBezTo>
                <a:cubicBezTo>
                  <a:pt x="0" y="24"/>
                  <a:pt x="8" y="42"/>
                  <a:pt x="18" y="49"/>
                </a:cubicBezTo>
                <a:cubicBezTo>
                  <a:pt x="21" y="59"/>
                  <a:pt x="23" y="58"/>
                  <a:pt x="33" y="56"/>
                </a:cubicBezTo>
                <a:cubicBezTo>
                  <a:pt x="39" y="53"/>
                  <a:pt x="41" y="50"/>
                  <a:pt x="48" y="49"/>
                </a:cubicBezTo>
                <a:cubicBezTo>
                  <a:pt x="50" y="43"/>
                  <a:pt x="52" y="39"/>
                  <a:pt x="56" y="34"/>
                </a:cubicBezTo>
                <a:cubicBezTo>
                  <a:pt x="55" y="27"/>
                  <a:pt x="57" y="20"/>
                  <a:pt x="53" y="14"/>
                </a:cubicBezTo>
                <a:cubicBezTo>
                  <a:pt x="53" y="13"/>
                  <a:pt x="37" y="0"/>
                  <a:pt x="48" y="13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96" name="Text Box 116"/>
          <p:cNvSpPr txBox="1">
            <a:spLocks noChangeArrowheads="1"/>
          </p:cNvSpPr>
          <p:nvPr/>
        </p:nvSpPr>
        <p:spPr bwMode="auto">
          <a:xfrm rot="-1901720">
            <a:off x="4002088" y="2144713"/>
            <a:ext cx="14763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E.KALIMANTAN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197" name="Text Box 117"/>
          <p:cNvSpPr txBox="1">
            <a:spLocks noChangeArrowheads="1"/>
          </p:cNvSpPr>
          <p:nvPr/>
        </p:nvSpPr>
        <p:spPr bwMode="auto">
          <a:xfrm rot="-1029024">
            <a:off x="2809875" y="2752725"/>
            <a:ext cx="14763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W.KALIMANTAN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198" name="Text Box 118"/>
          <p:cNvSpPr txBox="1">
            <a:spLocks noChangeArrowheads="1"/>
          </p:cNvSpPr>
          <p:nvPr/>
        </p:nvSpPr>
        <p:spPr bwMode="auto">
          <a:xfrm>
            <a:off x="7696200" y="3438525"/>
            <a:ext cx="11255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PAPUA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199" name="Text Box 119"/>
          <p:cNvSpPr txBox="1">
            <a:spLocks noChangeArrowheads="1"/>
          </p:cNvSpPr>
          <p:nvPr/>
        </p:nvSpPr>
        <p:spPr bwMode="auto">
          <a:xfrm>
            <a:off x="3938588" y="3362325"/>
            <a:ext cx="14779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S.KALIMANTAN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200" name="Text Box 120"/>
          <p:cNvSpPr txBox="1">
            <a:spLocks noChangeArrowheads="1"/>
          </p:cNvSpPr>
          <p:nvPr/>
        </p:nvSpPr>
        <p:spPr bwMode="auto">
          <a:xfrm>
            <a:off x="4291013" y="3590925"/>
            <a:ext cx="12652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S.SULAWESI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201" name="Text Box 121"/>
          <p:cNvSpPr txBox="1">
            <a:spLocks noChangeArrowheads="1"/>
          </p:cNvSpPr>
          <p:nvPr/>
        </p:nvSpPr>
        <p:spPr bwMode="auto">
          <a:xfrm rot="-1901720">
            <a:off x="3157538" y="3135313"/>
            <a:ext cx="14779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C.KALIMANTAN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202" name="Text Box 122"/>
          <p:cNvSpPr txBox="1">
            <a:spLocks noChangeArrowheads="1"/>
          </p:cNvSpPr>
          <p:nvPr/>
        </p:nvSpPr>
        <p:spPr bwMode="auto">
          <a:xfrm>
            <a:off x="2462213" y="3971925"/>
            <a:ext cx="12652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W.JAVA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203" name="Line 123"/>
          <p:cNvSpPr>
            <a:spLocks noChangeShapeType="1"/>
          </p:cNvSpPr>
          <p:nvPr/>
        </p:nvSpPr>
        <p:spPr bwMode="auto">
          <a:xfrm flipH="1">
            <a:off x="3095625" y="4276725"/>
            <a:ext cx="1397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04" name="Text Box 124"/>
          <p:cNvSpPr txBox="1">
            <a:spLocks noChangeArrowheads="1"/>
          </p:cNvSpPr>
          <p:nvPr/>
        </p:nvSpPr>
        <p:spPr bwMode="auto">
          <a:xfrm rot="3164640">
            <a:off x="1253332" y="3021806"/>
            <a:ext cx="1371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RIAU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205" name="Text Box 125"/>
          <p:cNvSpPr txBox="1">
            <a:spLocks noChangeArrowheads="1"/>
          </p:cNvSpPr>
          <p:nvPr/>
        </p:nvSpPr>
        <p:spPr bwMode="auto">
          <a:xfrm>
            <a:off x="2320925" y="3590925"/>
            <a:ext cx="1266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LAMPUNG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206" name="Text Box 126"/>
          <p:cNvSpPr txBox="1">
            <a:spLocks noChangeArrowheads="1"/>
          </p:cNvSpPr>
          <p:nvPr/>
        </p:nvSpPr>
        <p:spPr bwMode="auto">
          <a:xfrm rot="-1082118">
            <a:off x="2035175" y="3209925"/>
            <a:ext cx="1266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S.SUMATRA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207" name="Text Box 127"/>
          <p:cNvSpPr txBox="1">
            <a:spLocks noChangeArrowheads="1"/>
          </p:cNvSpPr>
          <p:nvPr/>
        </p:nvSpPr>
        <p:spPr bwMode="auto">
          <a:xfrm rot="-1082118">
            <a:off x="1824038" y="2905125"/>
            <a:ext cx="12668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JAMBI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46208" name="Text Box 128"/>
          <p:cNvSpPr txBox="1">
            <a:spLocks noChangeArrowheads="1"/>
          </p:cNvSpPr>
          <p:nvPr/>
        </p:nvSpPr>
        <p:spPr bwMode="auto">
          <a:xfrm>
            <a:off x="1125538" y="2219325"/>
            <a:ext cx="12652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>
                <a:solidFill>
                  <a:srgbClr val="000099"/>
                </a:solidFill>
                <a:latin typeface="Tahoma" pitchFamily="34" charset="0"/>
                <a:cs typeface="Arial" pitchFamily="34" charset="0"/>
              </a:rPr>
              <a:t>N.SUMATRA</a:t>
            </a:r>
            <a:endParaRPr lang="en-US">
              <a:solidFill>
                <a:srgbClr val="000099"/>
              </a:solidFill>
              <a:cs typeface="Arial" pitchFamily="34" charset="0"/>
            </a:endParaRPr>
          </a:p>
        </p:txBody>
      </p:sp>
      <p:sp>
        <p:nvSpPr>
          <p:cNvPr id="166017" name="Line 129"/>
          <p:cNvSpPr>
            <a:spLocks noChangeShapeType="1"/>
          </p:cNvSpPr>
          <p:nvPr/>
        </p:nvSpPr>
        <p:spPr bwMode="auto">
          <a:xfrm>
            <a:off x="0" y="5864225"/>
            <a:ext cx="9144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018" name="WordArt 130"/>
          <p:cNvSpPr>
            <a:spLocks noChangeArrowheads="1" noChangeShapeType="1" noTextEdit="1"/>
          </p:cNvSpPr>
          <p:nvPr/>
        </p:nvSpPr>
        <p:spPr bwMode="auto">
          <a:xfrm>
            <a:off x="785786" y="0"/>
            <a:ext cx="4800600" cy="189547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sz="3600" b="1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99"/>
                </a:solidFill>
                <a:latin typeface="Times New Roman"/>
                <a:cs typeface="Times New Roman"/>
              </a:rPr>
              <a:t>Terima </a:t>
            </a:r>
            <a:r>
              <a:rPr lang="en-US" sz="3600" b="1" i="1" kern="10" dirty="0" smtClean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99"/>
                </a:solidFill>
                <a:latin typeface="Times New Roman"/>
                <a:cs typeface="Times New Roman"/>
              </a:rPr>
              <a:t>kasih</a:t>
            </a:r>
            <a:endParaRPr lang="en-US" sz="3600" b="1" i="1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sp>
        <p:nvSpPr>
          <p:cNvPr id="46212" name="Rectangle 132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60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60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60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17" grpId="0" animBg="1"/>
      <p:bldP spid="1660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474"/>
          </a:xfrm>
        </p:spPr>
        <p:txBody>
          <a:bodyPr/>
          <a:lstStyle/>
          <a:p>
            <a:r>
              <a:rPr lang="en-US" sz="3200" dirty="0" err="1" smtClean="0"/>
              <a:t>Pendapat</a:t>
            </a:r>
            <a:r>
              <a:rPr lang="en-US" sz="3200" dirty="0" smtClean="0"/>
              <a:t> </a:t>
            </a:r>
            <a:r>
              <a:rPr lang="en-US" sz="3200" dirty="0" err="1" smtClean="0"/>
              <a:t>Notonegoro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411662"/>
          </a:xfrm>
        </p:spPr>
        <p:txBody>
          <a:bodyPr/>
          <a:lstStyle/>
          <a:p>
            <a:r>
              <a:rPr lang="en-US" sz="2800" dirty="0" smtClean="0"/>
              <a:t>Ideologi Negara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azas</a:t>
            </a:r>
            <a:r>
              <a:rPr lang="en-US" sz="2800" dirty="0" smtClean="0"/>
              <a:t> </a:t>
            </a:r>
            <a:r>
              <a:rPr lang="en-US" sz="2800" dirty="0" err="1" smtClean="0"/>
              <a:t>kerohanian</a:t>
            </a:r>
            <a:r>
              <a:rPr lang="en-US" sz="2800" dirty="0" smtClean="0"/>
              <a:t> :</a:t>
            </a:r>
          </a:p>
          <a:p>
            <a:pPr marL="1257300" indent="-1257300">
              <a:buNone/>
            </a:pPr>
            <a:r>
              <a:rPr lang="en-US" sz="2800" dirty="0"/>
              <a:t>  </a:t>
            </a:r>
            <a:r>
              <a:rPr lang="en-US" sz="2800" dirty="0" smtClean="0"/>
              <a:t>  - </a:t>
            </a:r>
            <a:r>
              <a:rPr lang="en-US" sz="2800" dirty="0" err="1" smtClean="0"/>
              <a:t>Mewujudkan</a:t>
            </a:r>
            <a:r>
              <a:rPr lang="en-US" sz="2800" dirty="0" smtClean="0"/>
              <a:t> </a:t>
            </a:r>
            <a:r>
              <a:rPr lang="en-US" sz="2800" dirty="0" err="1" smtClean="0"/>
              <a:t>derajat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tertinggi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  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 smtClean="0"/>
              <a:t> </a:t>
            </a:r>
            <a:r>
              <a:rPr lang="en-US" sz="2800" dirty="0" err="1" smtClean="0"/>
              <a:t>kebangsaan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kenegaraan</a:t>
            </a:r>
            <a:r>
              <a:rPr lang="en-US" sz="2800" dirty="0" smtClean="0"/>
              <a:t>.</a:t>
            </a:r>
          </a:p>
          <a:p>
            <a:pPr marL="400050" indent="-40005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sz="2800" dirty="0" err="1" smtClean="0"/>
              <a:t>Mewujudkan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azas</a:t>
            </a:r>
            <a:r>
              <a:rPr lang="en-US" sz="2800" dirty="0" smtClean="0"/>
              <a:t> </a:t>
            </a:r>
            <a:r>
              <a:rPr lang="en-US" sz="2800" dirty="0" err="1" smtClean="0"/>
              <a:t>kerohanian</a:t>
            </a:r>
            <a:r>
              <a:rPr lang="en-US" sz="2800" dirty="0" smtClean="0"/>
              <a:t>, </a:t>
            </a:r>
            <a:r>
              <a:rPr lang="en-US" sz="2800" dirty="0" err="1" smtClean="0"/>
              <a:t>pandangan</a:t>
            </a:r>
            <a:r>
              <a:rPr lang="en-US" sz="2800" dirty="0" smtClean="0"/>
              <a:t> </a:t>
            </a:r>
            <a:r>
              <a:rPr lang="en-US" sz="2800" dirty="0" err="1" smtClean="0"/>
              <a:t>hidu</a:t>
            </a:r>
            <a:r>
              <a:rPr lang="en-US" sz="2800" dirty="0" smtClean="0"/>
              <a:t> </a:t>
            </a:r>
            <a:r>
              <a:rPr lang="en-US" sz="2800" dirty="0" err="1" smtClean="0"/>
              <a:t>pandangan</a:t>
            </a:r>
            <a:r>
              <a:rPr lang="en-US" sz="2800" dirty="0" smtClean="0"/>
              <a:t> </a:t>
            </a:r>
            <a:r>
              <a:rPr lang="en-US" sz="2800" dirty="0" err="1" smtClean="0"/>
              <a:t>dunia</a:t>
            </a:r>
            <a:r>
              <a:rPr lang="en-US" sz="2800" dirty="0" smtClean="0"/>
              <a:t>, </a:t>
            </a:r>
            <a:r>
              <a:rPr lang="en-US" sz="2800" dirty="0" err="1" smtClean="0"/>
              <a:t>pedoman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 smtClean="0"/>
              <a:t>, </a:t>
            </a:r>
            <a:r>
              <a:rPr lang="en-US" sz="2800" dirty="0" err="1" smtClean="0"/>
              <a:t>pegangan</a:t>
            </a:r>
            <a:r>
              <a:rPr lang="en-US" sz="2800" dirty="0" smtClean="0"/>
              <a:t> </a:t>
            </a:r>
            <a:r>
              <a:rPr lang="en-US" sz="2800" dirty="0" err="1" smtClean="0"/>
              <a:t>hidup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dipelihara</a:t>
            </a:r>
            <a:r>
              <a:rPr lang="en-US" sz="2800" dirty="0" smtClean="0"/>
              <a:t>,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, </a:t>
            </a:r>
            <a:r>
              <a:rPr lang="en-US" sz="2800" dirty="0" err="1" smtClean="0"/>
              <a:t>diamalkan</a:t>
            </a:r>
            <a:r>
              <a:rPr lang="en-US" sz="2800" dirty="0" smtClean="0"/>
              <a:t>, </a:t>
            </a:r>
            <a:r>
              <a:rPr lang="en-US" sz="2800" dirty="0" err="1" smtClean="0"/>
              <a:t>dilestarikan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generasi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, </a:t>
            </a:r>
            <a:r>
              <a:rPr lang="en-US" sz="2800" dirty="0" err="1" smtClean="0"/>
              <a:t>diperjuangkan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dipertahankan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 </a:t>
            </a:r>
            <a:r>
              <a:rPr lang="en-US" sz="2800" dirty="0" err="1" smtClean="0"/>
              <a:t>kesediaan</a:t>
            </a:r>
            <a:r>
              <a:rPr lang="en-US" sz="2800" dirty="0" smtClean="0"/>
              <a:t> </a:t>
            </a:r>
            <a:r>
              <a:rPr lang="en-US" sz="2800" dirty="0" err="1" smtClean="0"/>
              <a:t>berkorban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7000924" cy="642942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KONSEP IDEOLOGI NEGARA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584" y="1340768"/>
            <a:ext cx="698477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400" dirty="0" err="1" smtClean="0"/>
              <a:t>Ideologi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penegas</a:t>
            </a:r>
            <a:r>
              <a:rPr lang="en-US" sz="2400" dirty="0" smtClean="0"/>
              <a:t> </a:t>
            </a:r>
            <a:r>
              <a:rPr lang="en-US" sz="2400" dirty="0" err="1" smtClean="0"/>
              <a:t>identitas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rasa </a:t>
            </a:r>
            <a:r>
              <a:rPr lang="fi-FI" sz="2400" dirty="0" smtClean="0"/>
              <a:t>kebersamaan sebagai satu bangsa. 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400" dirty="0" smtClean="0"/>
              <a:t>Ideologi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s-ES" sz="2400" dirty="0" smtClean="0"/>
              <a:t>atas </a:t>
            </a:r>
            <a:r>
              <a:rPr lang="es-ES" sz="2400" dirty="0" err="1" smtClean="0"/>
              <a:t>nilai</a:t>
            </a:r>
            <a:r>
              <a:rPr lang="es-ES" sz="2400" dirty="0" smtClean="0"/>
              <a:t> </a:t>
            </a:r>
            <a:r>
              <a:rPr lang="es-ES" sz="2400" dirty="0" err="1" smtClean="0"/>
              <a:t>dasar</a:t>
            </a:r>
            <a:r>
              <a:rPr lang="es-ES" sz="2400" dirty="0" smtClean="0"/>
              <a:t> yang </a:t>
            </a:r>
            <a:r>
              <a:rPr lang="es-ES" sz="2400" dirty="0" err="1" smtClean="0"/>
              <a:t>menjadi</a:t>
            </a:r>
            <a:r>
              <a:rPr lang="es-ES" sz="2400" dirty="0" smtClean="0"/>
              <a:t> cita-cita dan </a:t>
            </a:r>
            <a:r>
              <a:rPr lang="es-ES" sz="2400" dirty="0" err="1" smtClean="0"/>
              <a:t>nilai</a:t>
            </a:r>
            <a:r>
              <a:rPr lang="es-ES" sz="2400" dirty="0" smtClean="0"/>
              <a:t> </a:t>
            </a:r>
            <a:r>
              <a:rPr lang="en-US" sz="2400" dirty="0" smtClean="0"/>
              <a:t>instrumental yang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mewujudkan</a:t>
            </a:r>
            <a:r>
              <a:rPr lang="en-US" sz="2400" dirty="0" smtClean="0"/>
              <a:t> </a:t>
            </a:r>
            <a:r>
              <a:rPr lang="en-US" sz="2400" dirty="0" err="1" smtClean="0"/>
              <a:t>cita-cita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 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400" dirty="0" err="1" smtClean="0"/>
              <a:t>Ideologi</a:t>
            </a:r>
            <a:r>
              <a:rPr lang="en-US" sz="2400" dirty="0" smtClean="0"/>
              <a:t> </a:t>
            </a:r>
            <a:r>
              <a:rPr lang="en-US" sz="2400" dirty="0" err="1" smtClean="0"/>
              <a:t>bangsa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sv-SE" sz="2400" dirty="0" smtClean="0"/>
              <a:t>cara pandang suatu bangsa dalam menyelenggarakan </a:t>
            </a:r>
            <a:r>
              <a:rPr lang="en-US" sz="2400" dirty="0" err="1" smtClean="0"/>
              <a:t>negaranya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96338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548680"/>
            <a:ext cx="6563072" cy="44116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: Ideologi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Pedoman</a:t>
            </a:r>
            <a:r>
              <a:rPr lang="en-US" dirty="0" smtClean="0"/>
              <a:t> normative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keyakinan yang </a:t>
            </a:r>
            <a:r>
              <a:rPr lang="en-US" dirty="0" err="1" smtClean="0"/>
              <a:t>dijunjung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Curved Down Arrow 5"/>
          <p:cNvSpPr/>
          <p:nvPr/>
        </p:nvSpPr>
        <p:spPr bwMode="auto">
          <a:xfrm>
            <a:off x="2627784" y="1844824"/>
            <a:ext cx="2304256" cy="792088"/>
          </a:xfrm>
          <a:prstGeom prst="curvedDown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Fungsi</a:t>
            </a:r>
            <a:r>
              <a:rPr lang="en-US" sz="3200" dirty="0" smtClean="0"/>
              <a:t> Pancasila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/>
              <a:t>I</a:t>
            </a:r>
            <a:r>
              <a:rPr lang="en-US" sz="3200" dirty="0" smtClean="0"/>
              <a:t>deologi Negara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sarana</a:t>
            </a:r>
            <a:r>
              <a:rPr lang="en-US" sz="2800" dirty="0" smtClean="0"/>
              <a:t> </a:t>
            </a:r>
            <a:r>
              <a:rPr lang="en-US" sz="2800" dirty="0" err="1" smtClean="0"/>
              <a:t>pemersatu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dijadikan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prosedur</a:t>
            </a:r>
            <a:r>
              <a:rPr lang="en-US" sz="2800" dirty="0" smtClean="0"/>
              <a:t> </a:t>
            </a:r>
            <a:r>
              <a:rPr lang="en-US" sz="2800" dirty="0" err="1" smtClean="0"/>
              <a:t>penyelesaian</a:t>
            </a:r>
            <a:r>
              <a:rPr lang="en-US" sz="2800" dirty="0" smtClean="0"/>
              <a:t> </a:t>
            </a:r>
            <a:r>
              <a:rPr lang="en-US" sz="2800" dirty="0" err="1" smtClean="0"/>
              <a:t>konflik</a:t>
            </a:r>
            <a:endParaRPr lang="en-US" sz="2800" dirty="0" smtClean="0"/>
          </a:p>
          <a:p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cita-cita</a:t>
            </a:r>
            <a:r>
              <a:rPr lang="en-US" sz="2800" dirty="0" smtClean="0"/>
              <a:t> </a:t>
            </a:r>
            <a:r>
              <a:rPr lang="en-US" sz="2800" dirty="0" err="1" smtClean="0"/>
              <a:t>negara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system </a:t>
            </a:r>
            <a:r>
              <a:rPr lang="en-US" sz="2800" dirty="0" err="1" smtClean="0"/>
              <a:t>kenegaraan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</a:t>
            </a:r>
            <a:r>
              <a:rPr lang="en-US" sz="2800" dirty="0" err="1" smtClean="0"/>
              <a:t>rakyat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bangsa</a:t>
            </a:r>
            <a:r>
              <a:rPr lang="en-US" sz="2800" dirty="0" smtClean="0"/>
              <a:t> Indonesia</a:t>
            </a:r>
          </a:p>
          <a:p>
            <a:pPr marL="0" indent="3367088">
              <a:buNone/>
            </a:pPr>
            <a:r>
              <a:rPr lang="en-US" sz="1800" dirty="0" err="1" smtClean="0"/>
              <a:t>dilaksanakan</a:t>
            </a:r>
            <a:endParaRPr lang="en-US" sz="1800" dirty="0"/>
          </a:p>
          <a:p>
            <a:pPr marL="742950" indent="-742950" algn="ctr">
              <a:buNone/>
            </a:pPr>
            <a:r>
              <a:rPr lang="en-US" sz="2400" dirty="0" smtClean="0"/>
              <a:t>        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konsisten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berbangsa</a:t>
            </a:r>
            <a:r>
              <a:rPr lang="en-US" sz="2400" dirty="0" smtClean="0"/>
              <a:t> </a:t>
            </a:r>
          </a:p>
          <a:p>
            <a:pPr marL="742950" indent="-742950" algn="ctr">
              <a:buNone/>
            </a:pP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bernegara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Curved Left Arrow 6"/>
          <p:cNvSpPr/>
          <p:nvPr/>
        </p:nvSpPr>
        <p:spPr bwMode="auto">
          <a:xfrm>
            <a:off x="6126756" y="2132856"/>
            <a:ext cx="455712" cy="786368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Curved Down Arrow 7"/>
          <p:cNvSpPr/>
          <p:nvPr/>
        </p:nvSpPr>
        <p:spPr bwMode="auto">
          <a:xfrm>
            <a:off x="3536454" y="4293096"/>
            <a:ext cx="2187674" cy="648072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762765"/>
            <a:ext cx="7000924" cy="642942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PANCASILA DAN IDEOLOGI DUNIA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034" y="1428736"/>
            <a:ext cx="81439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it-IT" sz="2400" dirty="0" smtClean="0"/>
              <a:t>Pancasila sebagai ideologi Indonesia mempunyai </a:t>
            </a:r>
            <a:r>
              <a:rPr lang="en-US" sz="2400" dirty="0" err="1" smtClean="0"/>
              <a:t>ajaran-ajaran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memang</a:t>
            </a:r>
            <a:r>
              <a:rPr lang="en-US" sz="2400" dirty="0" smtClean="0"/>
              <a:t>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terkandung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ideologi lain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400" dirty="0" err="1" smtClean="0"/>
              <a:t>Filsuf</a:t>
            </a:r>
            <a:r>
              <a:rPr lang="en-US" sz="2400" dirty="0" smtClean="0"/>
              <a:t> </a:t>
            </a:r>
            <a:r>
              <a:rPr lang="en-US" sz="2400" dirty="0" err="1" smtClean="0"/>
              <a:t>Inggris</a:t>
            </a:r>
            <a:r>
              <a:rPr lang="en-US" sz="2400" dirty="0" smtClean="0"/>
              <a:t>, Bertrand </a:t>
            </a:r>
            <a:r>
              <a:rPr lang="en-US" sz="2400" dirty="0" err="1" smtClean="0"/>
              <a:t>Russel</a:t>
            </a:r>
            <a:r>
              <a:rPr lang="en-US" sz="2400" dirty="0" smtClean="0"/>
              <a:t>, yang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Pancasila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sintesis</a:t>
            </a:r>
            <a:r>
              <a:rPr lang="en-US" sz="2400" dirty="0" smtClean="0"/>
              <a:t> </a:t>
            </a:r>
            <a:r>
              <a:rPr lang="en-US" sz="2400" dirty="0" err="1" smtClean="0"/>
              <a:t>kreatif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i="1" dirty="0" smtClean="0"/>
              <a:t>Declaration of American Independence (</a:t>
            </a:r>
            <a:r>
              <a:rPr lang="en-US" sz="2400" dirty="0" smtClean="0"/>
              <a:t>yang </a:t>
            </a:r>
            <a:r>
              <a:rPr lang="en-US" sz="2400" dirty="0" err="1" smtClean="0"/>
              <a:t>merepresentasikan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ideologi</a:t>
            </a:r>
            <a:r>
              <a:rPr lang="en-US" sz="2400" dirty="0" smtClean="0"/>
              <a:t> </a:t>
            </a:r>
            <a:r>
              <a:rPr lang="en-US" sz="2400" dirty="0" err="1" smtClean="0"/>
              <a:t>demokrasi</a:t>
            </a:r>
            <a:r>
              <a:rPr lang="en-US" sz="2400" dirty="0" smtClean="0"/>
              <a:t> </a:t>
            </a:r>
            <a:r>
              <a:rPr lang="en-US" sz="2400" dirty="0" err="1" smtClean="0"/>
              <a:t>kapitalis</a:t>
            </a:r>
            <a:r>
              <a:rPr lang="en-US" sz="2400" dirty="0" smtClean="0"/>
              <a:t>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Manifesto </a:t>
            </a:r>
            <a:r>
              <a:rPr lang="en-US" sz="2400" dirty="0" err="1" smtClean="0"/>
              <a:t>Komunis</a:t>
            </a:r>
            <a:r>
              <a:rPr lang="en-US" sz="2400" dirty="0" smtClean="0"/>
              <a:t> (yang </a:t>
            </a:r>
            <a:r>
              <a:rPr lang="en-US" sz="2400" dirty="0" err="1" smtClean="0"/>
              <a:t>mereprensentasikan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ideologi</a:t>
            </a:r>
            <a:r>
              <a:rPr lang="en-US" sz="2400" dirty="0" smtClean="0"/>
              <a:t> </a:t>
            </a:r>
            <a:r>
              <a:rPr lang="en-US" sz="2400" dirty="0" err="1" smtClean="0"/>
              <a:t>komunis</a:t>
            </a:r>
            <a:r>
              <a:rPr lang="en-US" sz="2400" dirty="0" smtClean="0"/>
              <a:t>).</a:t>
            </a:r>
          </a:p>
          <a:p>
            <a:pPr marL="360363" indent="-3603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197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Rutgers :  </a:t>
            </a: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dari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semua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negara-negara</a:t>
            </a:r>
            <a:r>
              <a:rPr lang="en-US" dirty="0" smtClean="0">
                <a:solidFill>
                  <a:srgbClr val="0000FF"/>
                </a:solidFill>
              </a:rPr>
              <a:t> Asia Tenggara, </a:t>
            </a:r>
            <a:r>
              <a:rPr lang="en-US" dirty="0" err="1" smtClean="0">
                <a:solidFill>
                  <a:srgbClr val="0000FF"/>
                </a:solidFill>
              </a:rPr>
              <a:t>Indonesialah</a:t>
            </a:r>
            <a:r>
              <a:rPr lang="en-US" dirty="0" smtClean="0">
                <a:solidFill>
                  <a:srgbClr val="0000FF"/>
                </a:solidFill>
              </a:rPr>
              <a:t> yang </a:t>
            </a:r>
            <a:r>
              <a:rPr lang="en-US" dirty="0" err="1" smtClean="0">
                <a:solidFill>
                  <a:srgbClr val="0000FF"/>
                </a:solidFill>
              </a:rPr>
              <a:t>dalam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Konstitusinya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pertama</a:t>
            </a:r>
            <a:r>
              <a:rPr lang="en-US" dirty="0" smtClean="0">
                <a:solidFill>
                  <a:srgbClr val="0000FF"/>
                </a:solidFill>
              </a:rPr>
              <a:t>-tama </a:t>
            </a:r>
            <a:r>
              <a:rPr lang="en-US" dirty="0" err="1" smtClean="0">
                <a:solidFill>
                  <a:srgbClr val="0000FF"/>
                </a:solidFill>
              </a:rPr>
              <a:t>dan</a:t>
            </a:r>
            <a:r>
              <a:rPr lang="en-US" dirty="0" smtClean="0">
                <a:solidFill>
                  <a:srgbClr val="0000FF"/>
                </a:solidFill>
              </a:rPr>
              <a:t> paling </a:t>
            </a:r>
            <a:r>
              <a:rPr lang="en-US" dirty="0" err="1" smtClean="0">
                <a:solidFill>
                  <a:srgbClr val="0000FF"/>
                </a:solidFill>
              </a:rPr>
              <a:t>tegas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err="1" smtClean="0">
                <a:solidFill>
                  <a:srgbClr val="0000FF"/>
                </a:solidFill>
              </a:rPr>
              <a:t>melakukan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latar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belakang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psikologis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dari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pada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revolusi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melawan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penjajah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3B7FF-B633-4126-BEE3-6051BFECB04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076" y="696113"/>
            <a:ext cx="7000924" cy="642942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PANCASILA DAN IDEOLOGI DUNIA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11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3279</TotalTime>
  <Words>1139</Words>
  <Application>Microsoft Office PowerPoint</Application>
  <PresentationFormat>On-screen Show (4:3)</PresentationFormat>
  <Paragraphs>222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Tahoma</vt:lpstr>
      <vt:lpstr>Times New Roman</vt:lpstr>
      <vt:lpstr>Wingdings</vt:lpstr>
      <vt:lpstr>Network</vt:lpstr>
      <vt:lpstr>PowerPoint Presentation</vt:lpstr>
      <vt:lpstr>Pengertian Ideologi: 1. Secara etimologis</vt:lpstr>
      <vt:lpstr> Ideologi menurut pengertian umum:</vt:lpstr>
      <vt:lpstr>Pendapat Notonegoro</vt:lpstr>
      <vt:lpstr>KONSEP IDEOLOGI NEGARA</vt:lpstr>
      <vt:lpstr>PowerPoint Presentation</vt:lpstr>
      <vt:lpstr>Fungsi Pancasila sebagai Ideologi Negara</vt:lpstr>
      <vt:lpstr>PANCASILA DAN IDEOLOGI DUNIA</vt:lpstr>
      <vt:lpstr>PANCASILA DAN IDEOLOGI DUNIA</vt:lpstr>
      <vt:lpstr>Nilai-nilai Pancasila Sebagai Ideologi Negara</vt:lpstr>
      <vt:lpstr>PowerPoint Presentation</vt:lpstr>
      <vt:lpstr>Ideologi Terbuka dan Tertutup</vt:lpstr>
      <vt:lpstr>PowerPoint Presentation</vt:lpstr>
      <vt:lpstr>Ciri Ideologi Tertutup</vt:lpstr>
      <vt:lpstr>Ciri-ciri Ideologi Terbuka</vt:lpstr>
      <vt:lpstr>PowerPoint Presentation</vt:lpstr>
      <vt:lpstr>Pancasila sebagai ideologi terbuka</vt:lpstr>
      <vt:lpstr>PowerPoint Presentation</vt:lpstr>
      <vt:lpstr>Perbedaan </vt:lpstr>
      <vt:lpstr>Nilai-nilai Pancasila yang terkandung dalam Ideologi Terbuka</vt:lpstr>
      <vt:lpstr>PowerPoint Presentation</vt:lpstr>
      <vt:lpstr>Kekuatan Ideologi</vt:lpstr>
      <vt:lpstr>TIGA DIMENSI KEKUATAN IDEOLOGI</vt:lpstr>
      <vt:lpstr>PowerPoint Presentation</vt:lpstr>
      <vt:lpstr>PowerPoint Presentation</vt:lpstr>
      <vt:lpstr>Menjaga nilai-nilai Pancasila</vt:lpstr>
      <vt:lpstr>PANCASILA DAN IDEOLOGI DUNIA LAIN</vt:lpstr>
      <vt:lpstr> Ideologi menurut Destutt de Tracy (1754-1836)</vt:lpstr>
      <vt:lpstr> Ideologi menurut Marx</vt:lpstr>
      <vt:lpstr>PERKEMBANGAN IDEOLOGI (contoh kasus di Eropa)</vt:lpstr>
      <vt:lpstr>Eropa Kuno</vt:lpstr>
      <vt:lpstr>Eropa Abad Tengah</vt:lpstr>
      <vt:lpstr>Eropa Modern</vt:lpstr>
      <vt:lpstr>Contoh Ideologi Modern</vt:lpstr>
      <vt:lpstr>Eropa Kontemporer</vt:lpstr>
      <vt:lpstr>PowerPoint Presentation</vt:lpstr>
    </vt:vector>
  </TitlesOfParts>
  <Company>Institut Teknologi Bandung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IF-User</dc:creator>
  <cp:lastModifiedBy>ASUS</cp:lastModifiedBy>
  <cp:revision>331</cp:revision>
  <dcterms:created xsi:type="dcterms:W3CDTF">2005-09-06T03:38:54Z</dcterms:created>
  <dcterms:modified xsi:type="dcterms:W3CDTF">2019-03-05T05:26:43Z</dcterms:modified>
</cp:coreProperties>
</file>