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FDE8519-5AD9-4A59-9C32-5457CAF81BD7}" type="datetimeFigureOut">
              <a:rPr lang="id-ID" smtClean="0"/>
              <a:t>01/03/2020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38CD5D7-128E-4D18-B320-79C14BE904DF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8519-5AD9-4A59-9C32-5457CAF81BD7}" type="datetimeFigureOut">
              <a:rPr lang="id-ID" smtClean="0"/>
              <a:t>01/03/2020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D5D7-128E-4D18-B320-79C14BE904D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8519-5AD9-4A59-9C32-5457CAF81BD7}" type="datetimeFigureOut">
              <a:rPr lang="id-ID" smtClean="0"/>
              <a:t>01/03/2020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D5D7-128E-4D18-B320-79C14BE904D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DE8519-5AD9-4A59-9C32-5457CAF81BD7}" type="datetimeFigureOut">
              <a:rPr lang="id-ID" smtClean="0"/>
              <a:t>01/03/2020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8CD5D7-128E-4D18-B320-79C14BE904DF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FDE8519-5AD9-4A59-9C32-5457CAF81BD7}" type="datetimeFigureOut">
              <a:rPr lang="id-ID" smtClean="0"/>
              <a:t>01/03/2020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38CD5D7-128E-4D18-B320-79C14BE904DF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8519-5AD9-4A59-9C32-5457CAF81BD7}" type="datetimeFigureOut">
              <a:rPr lang="id-ID" smtClean="0"/>
              <a:t>01/03/2020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D5D7-128E-4D18-B320-79C14BE904DF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8519-5AD9-4A59-9C32-5457CAF81BD7}" type="datetimeFigureOut">
              <a:rPr lang="id-ID" smtClean="0"/>
              <a:t>01/03/2020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D5D7-128E-4D18-B320-79C14BE904DF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DE8519-5AD9-4A59-9C32-5457CAF81BD7}" type="datetimeFigureOut">
              <a:rPr lang="id-ID" smtClean="0"/>
              <a:t>01/03/2020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8CD5D7-128E-4D18-B320-79C14BE904D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8519-5AD9-4A59-9C32-5457CAF81BD7}" type="datetimeFigureOut">
              <a:rPr lang="id-ID" smtClean="0"/>
              <a:t>01/03/2020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D5D7-128E-4D18-B320-79C14BE904D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DE8519-5AD9-4A59-9C32-5457CAF81BD7}" type="datetimeFigureOut">
              <a:rPr lang="id-ID" smtClean="0"/>
              <a:t>01/03/2020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8CD5D7-128E-4D18-B320-79C14BE904DF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DE8519-5AD9-4A59-9C32-5457CAF81BD7}" type="datetimeFigureOut">
              <a:rPr lang="id-ID" smtClean="0"/>
              <a:t>01/03/2020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8CD5D7-128E-4D18-B320-79C14BE904DF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FDE8519-5AD9-4A59-9C32-5457CAF81BD7}" type="datetimeFigureOut">
              <a:rPr lang="id-ID" smtClean="0"/>
              <a:t>01/03/2020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8CD5D7-128E-4D18-B320-79C14BE904DF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476672"/>
            <a:ext cx="6172200" cy="1800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PANCASILA SEBAGAI DASAR ILMU PENGETAHUAN</a:t>
            </a:r>
            <a:endParaRPr lang="id-ID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2996952"/>
            <a:ext cx="6534472" cy="2736304"/>
          </a:xfrm>
        </p:spPr>
        <p:txBody>
          <a:bodyPr>
            <a:noAutofit/>
          </a:bodyPr>
          <a:lstStyle/>
          <a:p>
            <a:r>
              <a:rPr lang="id-ID" sz="2000" dirty="0" smtClean="0"/>
              <a:t>Kelompok 6 </a:t>
            </a:r>
          </a:p>
          <a:p>
            <a:pPr lvl="0"/>
            <a:r>
              <a:rPr lang="en-US" sz="2000" dirty="0" err="1" smtClean="0"/>
              <a:t>Galuh</a:t>
            </a:r>
            <a:r>
              <a:rPr lang="en-US" sz="2000" dirty="0" smtClean="0"/>
              <a:t> </a:t>
            </a:r>
            <a:r>
              <a:rPr lang="en-US" sz="2000" dirty="0" err="1" smtClean="0"/>
              <a:t>Farahita</a:t>
            </a:r>
            <a:r>
              <a:rPr lang="en-US" sz="2000" dirty="0" smtClean="0"/>
              <a:t> Al </a:t>
            </a:r>
            <a:r>
              <a:rPr lang="en-US" sz="2000" dirty="0" err="1" smtClean="0"/>
              <a:t>Zunaid</a:t>
            </a:r>
            <a:r>
              <a:rPr lang="id-ID" sz="2000" dirty="0" smtClean="0"/>
              <a:t>i  </a:t>
            </a:r>
            <a:r>
              <a:rPr lang="en-US" sz="2000" dirty="0" smtClean="0"/>
              <a:t>(071911633043)</a:t>
            </a:r>
            <a:endParaRPr lang="id-ID" sz="2000" dirty="0" smtClean="0"/>
          </a:p>
          <a:p>
            <a:pPr lvl="0"/>
            <a:r>
              <a:rPr lang="en-US" sz="2000" dirty="0" err="1" smtClean="0"/>
              <a:t>Mirza</a:t>
            </a:r>
            <a:r>
              <a:rPr lang="en-US" sz="2000" dirty="0" smtClean="0"/>
              <a:t> </a:t>
            </a:r>
            <a:r>
              <a:rPr lang="en-US" sz="2000" dirty="0" err="1" smtClean="0"/>
              <a:t>Shinta</a:t>
            </a:r>
            <a:r>
              <a:rPr lang="en-US" sz="2000" dirty="0" smtClean="0"/>
              <a:t> </a:t>
            </a:r>
            <a:r>
              <a:rPr lang="en-US" sz="2000" dirty="0" err="1" smtClean="0"/>
              <a:t>Abdillah</a:t>
            </a:r>
            <a:r>
              <a:rPr lang="id-ID" sz="2000" dirty="0"/>
              <a:t> </a:t>
            </a:r>
            <a:r>
              <a:rPr lang="id-ID" sz="2000" dirty="0" smtClean="0"/>
              <a:t>         </a:t>
            </a:r>
            <a:r>
              <a:rPr lang="en-US" sz="2000" dirty="0" smtClean="0"/>
              <a:t>(071911633045)</a:t>
            </a:r>
            <a:endParaRPr lang="id-ID" sz="2000" dirty="0" smtClean="0"/>
          </a:p>
          <a:p>
            <a:pPr lvl="0"/>
            <a:r>
              <a:rPr lang="en-US" sz="2000" dirty="0" err="1" smtClean="0"/>
              <a:t>Mella</a:t>
            </a:r>
            <a:r>
              <a:rPr lang="en-US" sz="2000" dirty="0" smtClean="0"/>
              <a:t> </a:t>
            </a:r>
            <a:r>
              <a:rPr lang="en-US" sz="2000" dirty="0" err="1" smtClean="0"/>
              <a:t>Reminiscere</a:t>
            </a:r>
            <a:r>
              <a:rPr lang="en-US" sz="2000" dirty="0" smtClean="0"/>
              <a:t> </a:t>
            </a:r>
            <a:r>
              <a:rPr lang="en-US" sz="2000" dirty="0" err="1" smtClean="0"/>
              <a:t>Asie</a:t>
            </a:r>
            <a:r>
              <a:rPr lang="en-US" sz="2000" dirty="0" smtClean="0"/>
              <a:t>	(071911633047)</a:t>
            </a:r>
            <a:endParaRPr lang="id-ID" sz="2000" dirty="0" smtClean="0"/>
          </a:p>
          <a:p>
            <a:pPr lvl="0"/>
            <a:r>
              <a:rPr lang="en-US" sz="2000" dirty="0" err="1" smtClean="0"/>
              <a:t>Priya</a:t>
            </a:r>
            <a:r>
              <a:rPr lang="en-US" sz="2000" dirty="0" smtClean="0"/>
              <a:t> Devi </a:t>
            </a:r>
            <a:r>
              <a:rPr lang="en-US" sz="2000" dirty="0" err="1" smtClean="0"/>
              <a:t>Fatmawati</a:t>
            </a:r>
            <a:r>
              <a:rPr lang="en-US" sz="2000" dirty="0" smtClean="0"/>
              <a:t>	(071911633051)</a:t>
            </a:r>
            <a:endParaRPr lang="id-ID" sz="2000" dirty="0" smtClean="0"/>
          </a:p>
          <a:p>
            <a:pPr lvl="0"/>
            <a:r>
              <a:rPr lang="en-US" sz="2000" dirty="0" err="1" smtClean="0"/>
              <a:t>Bayu</a:t>
            </a:r>
            <a:r>
              <a:rPr lang="en-US" sz="2000" dirty="0" smtClean="0"/>
              <a:t> </a:t>
            </a:r>
            <a:r>
              <a:rPr lang="en-US" sz="2000" dirty="0" err="1" smtClean="0"/>
              <a:t>Nuswantoro</a:t>
            </a:r>
            <a:r>
              <a:rPr lang="en-US" sz="2000" dirty="0" smtClean="0"/>
              <a:t>		(071911633069)</a:t>
            </a:r>
            <a:endParaRPr lang="id-ID" sz="2000" dirty="0" smtClean="0"/>
          </a:p>
          <a:p>
            <a:pPr lvl="0"/>
            <a:r>
              <a:rPr lang="id-ID" sz="2000" dirty="0" smtClean="0"/>
              <a:t>Cecinita Felia Putri		</a:t>
            </a:r>
            <a:r>
              <a:rPr lang="en-US" sz="2000" dirty="0" smtClean="0"/>
              <a:t>(071911633086)</a:t>
            </a:r>
            <a:endParaRPr lang="id-ID" sz="2000" dirty="0" smtClean="0"/>
          </a:p>
          <a:p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5297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>
                <a:solidFill>
                  <a:schemeClr val="tx1"/>
                </a:solidFill>
              </a:rPr>
              <a:t>Bagaimana perkembangan ilmu pengetahuan di Indonesia</a:t>
            </a:r>
            <a:r>
              <a:rPr lang="id-ID" dirty="0" smtClean="0">
                <a:solidFill>
                  <a:schemeClr val="tx1"/>
                </a:solidFill>
              </a:rPr>
              <a:t>?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>
            <a:normAutofit/>
          </a:bodyPr>
          <a:lstStyle/>
          <a:p>
            <a:r>
              <a:rPr lang="id-ID" dirty="0"/>
              <a:t>Di Indonesia sendiri perkembangan ilmu pengetahuan dan teknologi sudah berkembang sejak kedatangan penjajah dari </a:t>
            </a:r>
            <a:r>
              <a:rPr lang="id-ID" dirty="0" smtClean="0"/>
              <a:t>Belanda, namun penggunaannya masih dibatasi untuk masyarakat Indonesia.</a:t>
            </a:r>
          </a:p>
          <a:p>
            <a:endParaRPr lang="id-ID" dirty="0" smtClean="0"/>
          </a:p>
          <a:p>
            <a:r>
              <a:rPr lang="id-ID" dirty="0"/>
              <a:t>Setelah Indonesia merdeka, pembatasan ilmu pengetahuan dan teknologi sudah tidak ada lagi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r>
              <a:rPr lang="id-ID" dirty="0" smtClean="0"/>
              <a:t> </a:t>
            </a:r>
          </a:p>
          <a:p>
            <a:r>
              <a:rPr lang="id-ID" dirty="0"/>
              <a:t>M</a:t>
            </a:r>
            <a:r>
              <a:rPr lang="id-ID" dirty="0" smtClean="0"/>
              <a:t>asyarakat </a:t>
            </a:r>
            <a:r>
              <a:rPr lang="id-ID" dirty="0"/>
              <a:t>mulai melakukan inovasi dan </a:t>
            </a:r>
            <a:r>
              <a:rPr lang="id-ID" dirty="0" smtClean="0"/>
              <a:t>bereksperimen </a:t>
            </a:r>
            <a:r>
              <a:rPr lang="id-ID" dirty="0"/>
              <a:t>sehingga memajukan perkembangan ilmu pengetahuan dan teknologi di Indonesia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53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1143000"/>
          </a:xfrm>
        </p:spPr>
        <p:txBody>
          <a:bodyPr>
            <a:noAutofit/>
          </a:bodyPr>
          <a:lstStyle/>
          <a:p>
            <a:pPr lvl="0"/>
            <a:r>
              <a:rPr lang="id-ID" dirty="0">
                <a:solidFill>
                  <a:schemeClr val="tx1"/>
                </a:solidFill>
              </a:rPr>
              <a:t>Bagaimana hubungan Pancasila dengan perkembangan ilmu pengetahuan</a:t>
            </a:r>
            <a:r>
              <a:rPr lang="id-ID" dirty="0" smtClean="0">
                <a:solidFill>
                  <a:schemeClr val="tx1"/>
                </a:solidFill>
              </a:rPr>
              <a:t>?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291264" cy="506916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Sila pertama :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kebaikan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keburukan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prioritas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Sila kedua : </a:t>
            </a:r>
            <a:r>
              <a:rPr lang="en-US" dirty="0"/>
              <a:t>demi </a:t>
            </a:r>
            <a:r>
              <a:rPr lang="en-US" dirty="0" err="1"/>
              <a:t>terciptanya</a:t>
            </a:r>
            <a:r>
              <a:rPr lang="en-US" dirty="0"/>
              <a:t> </a:t>
            </a:r>
            <a:r>
              <a:rPr lang="en-US" dirty="0" err="1"/>
              <a:t>kesejahteraan</a:t>
            </a:r>
            <a:r>
              <a:rPr lang="en-US" dirty="0"/>
              <a:t> </a:t>
            </a:r>
            <a:r>
              <a:rPr lang="en-US" dirty="0" err="1" smtClean="0"/>
              <a:t>bangsa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Sila ketiga :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pemersatu</a:t>
            </a:r>
            <a:r>
              <a:rPr lang="en-US" dirty="0"/>
              <a:t> </a:t>
            </a:r>
            <a:r>
              <a:rPr lang="en-US" dirty="0" err="1" smtClean="0"/>
              <a:t>bangsa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Sila ke empat :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kerakyatan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demokrasi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Sila kelima : </a:t>
            </a:r>
            <a:r>
              <a:rPr lang="en-US" dirty="0" err="1"/>
              <a:t>manfaat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dirasakan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diskriminasi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88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19256" cy="1143000"/>
          </a:xfrm>
        </p:spPr>
        <p:txBody>
          <a:bodyPr>
            <a:normAutofit fontScale="90000"/>
          </a:bodyPr>
          <a:lstStyle/>
          <a:p>
            <a:pPr lvl="0"/>
            <a:r>
              <a:rPr lang="id-ID" dirty="0">
                <a:solidFill>
                  <a:schemeClr val="tx1"/>
                </a:solidFill>
              </a:rPr>
              <a:t>Bagaimana </a:t>
            </a:r>
            <a:r>
              <a:rPr lang="id-ID" dirty="0" smtClean="0">
                <a:solidFill>
                  <a:schemeClr val="tx1"/>
                </a:solidFill>
              </a:rPr>
              <a:t>peranan </a:t>
            </a:r>
            <a:r>
              <a:rPr lang="id-ID" dirty="0">
                <a:solidFill>
                  <a:schemeClr val="tx1"/>
                </a:solidFill>
              </a:rPr>
              <a:t>Pancasila dalam perkembangan ilmu pengetahuan di Indonesia</a:t>
            </a:r>
            <a:r>
              <a:rPr lang="id-ID" dirty="0" smtClean="0">
                <a:solidFill>
                  <a:schemeClr val="tx1"/>
                </a:solidFill>
              </a:rPr>
              <a:t>?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11632"/>
            <a:ext cx="8003232" cy="4873752"/>
          </a:xfrm>
        </p:spPr>
        <p:txBody>
          <a:bodyPr/>
          <a:lstStyle/>
          <a:p>
            <a:r>
              <a:rPr lang="en-ID" dirty="0" err="1"/>
              <a:t>Pancasila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artinya</a:t>
            </a:r>
            <a:r>
              <a:rPr lang="en-ID" dirty="0"/>
              <a:t>, </a:t>
            </a:r>
            <a:r>
              <a:rPr lang="en-ID" dirty="0" err="1"/>
              <a:t>kelima</a:t>
            </a:r>
            <a:r>
              <a:rPr lang="en-ID" dirty="0"/>
              <a:t> </a:t>
            </a:r>
            <a:r>
              <a:rPr lang="en-ID" dirty="0" err="1"/>
              <a:t>sila</a:t>
            </a:r>
            <a:r>
              <a:rPr lang="en-ID" dirty="0"/>
              <a:t> </a:t>
            </a:r>
            <a:r>
              <a:rPr lang="en-ID" dirty="0" err="1"/>
              <a:t>pancasila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pegangan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pedoman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 smtClean="0"/>
              <a:t>.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P</a:t>
            </a:r>
            <a:r>
              <a:rPr lang="en-ID" dirty="0" err="1" smtClean="0"/>
              <a:t>eran</a:t>
            </a:r>
            <a:r>
              <a:rPr lang="en-ID" dirty="0" smtClean="0"/>
              <a:t> </a:t>
            </a:r>
            <a:r>
              <a:rPr lang="en-ID" dirty="0" err="1"/>
              <a:t>pancasila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kuat</a:t>
            </a:r>
            <a:r>
              <a:rPr lang="en-ID" dirty="0"/>
              <a:t> agar </a:t>
            </a:r>
            <a:r>
              <a:rPr lang="en-ID" dirty="0" err="1"/>
              <a:t>bangsa</a:t>
            </a:r>
            <a:r>
              <a:rPr lang="en-ID" dirty="0"/>
              <a:t> Indonesia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terjerumus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buruk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yang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kemanusiaan</a:t>
            </a:r>
            <a:r>
              <a:rPr lang="en-ID" dirty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389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19256" cy="1143000"/>
          </a:xfrm>
        </p:spPr>
        <p:txBody>
          <a:bodyPr>
            <a:normAutofit/>
          </a:bodyPr>
          <a:lstStyle/>
          <a:p>
            <a:pPr lvl="0"/>
            <a:r>
              <a:rPr lang="id-ID" dirty="0">
                <a:solidFill>
                  <a:schemeClr val="tx1"/>
                </a:solidFill>
              </a:rPr>
              <a:t>Bagaimana implementasi ilmu pengetahuan pada Pancasila</a:t>
            </a:r>
            <a:r>
              <a:rPr lang="id-ID" dirty="0" smtClean="0">
                <a:solidFill>
                  <a:schemeClr val="tx1"/>
                </a:solidFill>
              </a:rPr>
              <a:t>?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008" y="1412776"/>
            <a:ext cx="8676456" cy="5472608"/>
          </a:xfrm>
        </p:spPr>
        <p:txBody>
          <a:bodyPr>
            <a:normAutofit/>
          </a:bodyPr>
          <a:lstStyle/>
          <a:p>
            <a:r>
              <a:rPr lang="id-ID" dirty="0"/>
              <a:t>Banyak masyarakat Indonesia yang mulai meninggalkan nilai-nilai pencasila dan tidak lagi menerapkan nilai-nilai Pancasila dalam kehidupan sehari-hari</a:t>
            </a:r>
            <a:r>
              <a:rPr lang="id-ID" dirty="0" smtClean="0"/>
              <a:t>.</a:t>
            </a:r>
          </a:p>
          <a:p>
            <a:endParaRPr lang="id-ID" dirty="0" smtClean="0"/>
          </a:p>
          <a:p>
            <a:r>
              <a:rPr lang="id-ID" dirty="0"/>
              <a:t>Pancasila merupakan wujud dari kerja keras dan pengorbanan para pendiri bangsa yang sangat diperhitungkan dengan </a:t>
            </a:r>
            <a:r>
              <a:rPr lang="id-ID" dirty="0" smtClean="0"/>
              <a:t>matang</a:t>
            </a:r>
          </a:p>
          <a:p>
            <a:endParaRPr lang="id-ID" dirty="0" smtClean="0"/>
          </a:p>
          <a:p>
            <a:r>
              <a:rPr lang="id-ID" dirty="0"/>
              <a:t>Pancasila tidak lepas dari sistem pendidikan dan pengembangan ilmu di Indonesia karena Pancasila dijadikan dasar dan arah pengembangan ilmu untuk mewujudkan cita-cita bangsa dalam mensejahterakan segenap warga negara.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05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19256" cy="1143000"/>
          </a:xfrm>
        </p:spPr>
        <p:txBody>
          <a:bodyPr>
            <a:normAutofit fontScale="90000"/>
          </a:bodyPr>
          <a:lstStyle/>
          <a:p>
            <a:pPr lvl="0"/>
            <a:r>
              <a:rPr lang="id-ID" dirty="0">
                <a:solidFill>
                  <a:schemeClr val="tx1"/>
                </a:solidFill>
              </a:rPr>
              <a:t>Mengapa perkembangan ilmu pengetahuan perlu didasarkan kepada nilai dalam Pancasila</a:t>
            </a:r>
            <a:r>
              <a:rPr lang="id-ID" dirty="0" smtClean="0">
                <a:solidFill>
                  <a:schemeClr val="tx1"/>
                </a:solidFill>
              </a:rPr>
              <a:t>?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8840"/>
            <a:ext cx="7787208" cy="4873752"/>
          </a:xfrm>
        </p:spPr>
        <p:txBody>
          <a:bodyPr/>
          <a:lstStyle/>
          <a:p>
            <a:r>
              <a:rPr lang="id-ID" dirty="0" smtClean="0"/>
              <a:t>Pancasila </a:t>
            </a:r>
            <a:r>
              <a:rPr lang="id-ID" dirty="0"/>
              <a:t>merupakan suatu sistem filosofi kehidupan yang sudah mengakar dan </a:t>
            </a:r>
            <a:r>
              <a:rPr lang="id-ID" dirty="0" smtClean="0"/>
              <a:t>membudaya</a:t>
            </a:r>
          </a:p>
          <a:p>
            <a:endParaRPr lang="id-ID" dirty="0" smtClean="0"/>
          </a:p>
          <a:p>
            <a:r>
              <a:rPr lang="id-ID" dirty="0"/>
              <a:t>D</a:t>
            </a:r>
            <a:r>
              <a:rPr lang="id-ID" dirty="0" smtClean="0"/>
              <a:t>iperlukan </a:t>
            </a:r>
            <a:r>
              <a:rPr lang="id-ID" dirty="0"/>
              <a:t>ilmu pengetahuan yang memanusiakan </a:t>
            </a:r>
            <a:r>
              <a:rPr lang="id-ID" dirty="0" smtClean="0"/>
              <a:t>masyarakat</a:t>
            </a:r>
          </a:p>
          <a:p>
            <a:endParaRPr lang="id-ID" dirty="0" smtClean="0"/>
          </a:p>
          <a:p>
            <a:r>
              <a:rPr lang="id-ID" dirty="0"/>
              <a:t>Karena nilai yang terkandung dalam pancasila sesuai dengan arah dan tujuan yang ingin dan harus dicapai ilmu pengetahuan.</a:t>
            </a:r>
            <a:endParaRPr lang="en-US" dirty="0"/>
          </a:p>
          <a:p>
            <a:endParaRPr lang="en-US" dirty="0"/>
          </a:p>
          <a:p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1240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19256" cy="1143000"/>
          </a:xfrm>
        </p:spPr>
        <p:txBody>
          <a:bodyPr>
            <a:noAutofit/>
          </a:bodyPr>
          <a:lstStyle/>
          <a:p>
            <a:pPr lvl="0"/>
            <a:r>
              <a:rPr lang="id-ID" sz="3200" dirty="0">
                <a:solidFill>
                  <a:schemeClr val="tx1"/>
                </a:solidFill>
              </a:rPr>
              <a:t>Bagaimana tantangan Pancasila dalam perkembangna ilmu pengetahuan</a:t>
            </a:r>
            <a:r>
              <a:rPr lang="id-ID" sz="3200" dirty="0" smtClean="0">
                <a:solidFill>
                  <a:schemeClr val="tx1"/>
                </a:solidFill>
              </a:rPr>
              <a:t>?</a:t>
            </a:r>
            <a:endParaRPr lang="id-ID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640960" cy="5328592"/>
          </a:xfrm>
        </p:spPr>
        <p:txBody>
          <a:bodyPr>
            <a:normAutofit lnSpcReduction="10000"/>
          </a:bodyPr>
          <a:lstStyle/>
          <a:p>
            <a:r>
              <a:rPr lang="id-ID" dirty="0"/>
              <a:t>T</a:t>
            </a:r>
            <a:r>
              <a:rPr lang="id-ID" dirty="0" smtClean="0"/>
              <a:t>erdapat </a:t>
            </a:r>
            <a:r>
              <a:rPr lang="id-ID" dirty="0"/>
              <a:t>pada perkembangan kapitalisme yang menguasai  perekonomian   di dunia  termasuk negara </a:t>
            </a:r>
            <a:r>
              <a:rPr lang="id-ID" dirty="0" smtClean="0"/>
              <a:t>Indonesia</a:t>
            </a:r>
          </a:p>
          <a:p>
            <a:endParaRPr lang="id-ID" dirty="0" smtClean="0"/>
          </a:p>
          <a:p>
            <a:r>
              <a:rPr lang="id-ID" dirty="0"/>
              <a:t>L</a:t>
            </a:r>
            <a:r>
              <a:rPr lang="id-ID" dirty="0" smtClean="0"/>
              <a:t>emahnya </a:t>
            </a:r>
            <a:r>
              <a:rPr lang="id-ID" dirty="0"/>
              <a:t>daya saing bangsa Indonesia dalam pengembangan </a:t>
            </a:r>
            <a:r>
              <a:rPr lang="id-ID" dirty="0" smtClean="0"/>
              <a:t>IPTEK</a:t>
            </a:r>
          </a:p>
          <a:p>
            <a:endParaRPr lang="id-ID" dirty="0" smtClean="0"/>
          </a:p>
          <a:p>
            <a:r>
              <a:rPr lang="id-ID" dirty="0"/>
              <a:t>Konsumerisme menyebabkan Negara Indonesia menjadi pasar bagi produk teknologi Negara lain yang lebih maju </a:t>
            </a:r>
            <a:r>
              <a:rPr lang="id-ID" dirty="0" smtClean="0"/>
              <a:t>IPTEKnya</a:t>
            </a:r>
          </a:p>
          <a:p>
            <a:endParaRPr lang="id-ID" dirty="0" smtClean="0"/>
          </a:p>
          <a:p>
            <a:r>
              <a:rPr lang="id-ID" dirty="0"/>
              <a:t>Pancasila sebagai pengembangan ilmu baru pada taraf wacana yang belum berada pada tingkat aplikasi kebijakan negara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06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420888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id-ID" sz="5400" dirty="0" smtClean="0">
                <a:solidFill>
                  <a:schemeClr val="tx1"/>
                </a:solidFill>
              </a:rPr>
              <a:t>SEKIAN</a:t>
            </a:r>
            <a:r>
              <a:rPr lang="id-ID" sz="4400" dirty="0" smtClean="0">
                <a:solidFill>
                  <a:schemeClr val="tx1"/>
                </a:solidFill>
              </a:rPr>
              <a:t/>
            </a:r>
            <a:br>
              <a:rPr lang="id-ID" sz="4400" dirty="0" smtClean="0">
                <a:solidFill>
                  <a:schemeClr val="tx1"/>
                </a:solidFill>
              </a:rPr>
            </a:br>
            <a:r>
              <a:rPr lang="id-ID" sz="4400" dirty="0" smtClean="0">
                <a:solidFill>
                  <a:schemeClr val="tx1"/>
                </a:solidFill>
              </a:rPr>
              <a:t> </a:t>
            </a:r>
            <a:r>
              <a:rPr lang="id-ID" sz="5400" dirty="0" smtClean="0">
                <a:solidFill>
                  <a:schemeClr val="tx1"/>
                </a:solidFill>
              </a:rPr>
              <a:t>TERIMA</a:t>
            </a:r>
            <a:r>
              <a:rPr lang="id-ID" sz="4400" dirty="0" smtClean="0">
                <a:solidFill>
                  <a:schemeClr val="tx1"/>
                </a:solidFill>
              </a:rPr>
              <a:t> </a:t>
            </a:r>
            <a:r>
              <a:rPr lang="id-ID" sz="5400" dirty="0" smtClean="0">
                <a:solidFill>
                  <a:schemeClr val="tx1"/>
                </a:solidFill>
              </a:rPr>
              <a:t>KASIH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132</TotalTime>
  <Words>378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Schoolbook</vt:lpstr>
      <vt:lpstr>Wingdings</vt:lpstr>
      <vt:lpstr>Wingdings 2</vt:lpstr>
      <vt:lpstr>Oriel</vt:lpstr>
      <vt:lpstr>PANCASILA SEBAGAI DASAR ILMU PENGETAHUAN</vt:lpstr>
      <vt:lpstr>Bagaimana perkembangan ilmu pengetahuan di Indonesia?</vt:lpstr>
      <vt:lpstr>Bagaimana hubungan Pancasila dengan perkembangan ilmu pengetahuan?</vt:lpstr>
      <vt:lpstr>Bagaimana peranan Pancasila dalam perkembangan ilmu pengetahuan di Indonesia?</vt:lpstr>
      <vt:lpstr>Bagaimana implementasi ilmu pengetahuan pada Pancasila?</vt:lpstr>
      <vt:lpstr>Mengapa perkembangan ilmu pengetahuan perlu didasarkan kepada nilai dalam Pancasila?</vt:lpstr>
      <vt:lpstr>Bagaimana tantangan Pancasila dalam perkembangna ilmu pengetahuan?</vt:lpstr>
      <vt:lpstr>SEKIAN  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PANCASILA SEBAGAI DASAR ILMU PENGETAHUAN</dc:title>
  <dc:creator>DELL</dc:creator>
  <cp:lastModifiedBy>Putri</cp:lastModifiedBy>
  <cp:revision>6</cp:revision>
  <dcterms:created xsi:type="dcterms:W3CDTF">2020-03-01T11:54:25Z</dcterms:created>
  <dcterms:modified xsi:type="dcterms:W3CDTF">2020-03-01T14:51:16Z</dcterms:modified>
</cp:coreProperties>
</file>