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8" r:id="rId3"/>
    <p:sldId id="260" r:id="rId4"/>
    <p:sldId id="261" r:id="rId5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68527-261C-4602-8424-FE5AC1138EDD}" type="datetimeFigureOut">
              <a:rPr lang="id-ID" smtClean="0"/>
              <a:pPr/>
              <a:t>05/05/2020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EEE7B-B6A3-45A9-B828-90AF618DF4FC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68527-261C-4602-8424-FE5AC1138EDD}" type="datetimeFigureOut">
              <a:rPr lang="id-ID" smtClean="0"/>
              <a:pPr/>
              <a:t>05/05/2020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EEE7B-B6A3-45A9-B828-90AF618DF4FC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68527-261C-4602-8424-FE5AC1138EDD}" type="datetimeFigureOut">
              <a:rPr lang="id-ID" smtClean="0"/>
              <a:pPr/>
              <a:t>05/05/2020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EEE7B-B6A3-45A9-B828-90AF618DF4FC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68527-261C-4602-8424-FE5AC1138EDD}" type="datetimeFigureOut">
              <a:rPr lang="id-ID" smtClean="0"/>
              <a:pPr/>
              <a:t>05/05/2020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EEE7B-B6A3-45A9-B828-90AF618DF4FC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68527-261C-4602-8424-FE5AC1138EDD}" type="datetimeFigureOut">
              <a:rPr lang="id-ID" smtClean="0"/>
              <a:pPr/>
              <a:t>05/05/2020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EEE7B-B6A3-45A9-B828-90AF618DF4FC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68527-261C-4602-8424-FE5AC1138EDD}" type="datetimeFigureOut">
              <a:rPr lang="id-ID" smtClean="0"/>
              <a:pPr/>
              <a:t>05/05/2020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EEE7B-B6A3-45A9-B828-90AF618DF4FC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68527-261C-4602-8424-FE5AC1138EDD}" type="datetimeFigureOut">
              <a:rPr lang="id-ID" smtClean="0"/>
              <a:pPr/>
              <a:t>05/05/2020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EEE7B-B6A3-45A9-B828-90AF618DF4FC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68527-261C-4602-8424-FE5AC1138EDD}" type="datetimeFigureOut">
              <a:rPr lang="id-ID" smtClean="0"/>
              <a:pPr/>
              <a:t>05/05/2020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EEE7B-B6A3-45A9-B828-90AF618DF4FC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68527-261C-4602-8424-FE5AC1138EDD}" type="datetimeFigureOut">
              <a:rPr lang="id-ID" smtClean="0"/>
              <a:pPr/>
              <a:t>05/05/2020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EEE7B-B6A3-45A9-B828-90AF618DF4FC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68527-261C-4602-8424-FE5AC1138EDD}" type="datetimeFigureOut">
              <a:rPr lang="id-ID" smtClean="0"/>
              <a:pPr/>
              <a:t>05/05/2020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EEE7B-B6A3-45A9-B828-90AF618DF4FC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68527-261C-4602-8424-FE5AC1138EDD}" type="datetimeFigureOut">
              <a:rPr lang="id-ID" smtClean="0"/>
              <a:pPr/>
              <a:t>05/05/2020</a:t>
            </a:fld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7EEE7B-B6A3-45A9-B828-90AF618DF4FC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id-ID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547EEE7B-B6A3-45A9-B828-90AF618DF4FC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C8E68527-261C-4602-8424-FE5AC1138EDD}" type="datetimeFigureOut">
              <a:rPr lang="id-ID" smtClean="0"/>
              <a:pPr/>
              <a:t>05/05/2020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 smtClean="0"/>
              <a:t>Contoh Soal </a:t>
            </a:r>
            <a:r>
              <a:rPr lang="id-ID" dirty="0" smtClean="0"/>
              <a:t>Probabilitas</a:t>
            </a:r>
            <a:r>
              <a:rPr lang="en-US" dirty="0" smtClean="0"/>
              <a:t> (2)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2062676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4664"/>
            <a:ext cx="7620000" cy="5996136"/>
          </a:xfrm>
        </p:spPr>
        <p:txBody>
          <a:bodyPr>
            <a:normAutofit/>
          </a:bodyPr>
          <a:lstStyle/>
          <a:p>
            <a:pPr marL="411480" lvl="1" indent="0">
              <a:buClrTx/>
              <a:buNone/>
            </a:pPr>
            <a:endParaRPr lang="id-ID" dirty="0" smtClean="0"/>
          </a:p>
          <a:p>
            <a:pPr marL="571500" indent="-457200">
              <a:buClrTx/>
              <a:buFont typeface="+mj-lt"/>
              <a:buAutoNum type="arabicPeriod"/>
            </a:pPr>
            <a:r>
              <a:rPr lang="id-ID" dirty="0" smtClean="0"/>
              <a:t>pria </a:t>
            </a:r>
            <a:r>
              <a:rPr lang="id-ID" dirty="0" smtClean="0"/>
              <a:t>akan hidup selama 25 tahun adalah 3/5 dan peluang istri hidup selama 25 tahun 2/3. Tentukan peluang:</a:t>
            </a:r>
          </a:p>
          <a:p>
            <a:pPr marL="868680" lvl="1" indent="-457200">
              <a:buClrTx/>
              <a:buFont typeface="+mj-lt"/>
              <a:buAutoNum type="alphaLcPeriod"/>
            </a:pPr>
            <a:r>
              <a:rPr lang="id-ID" dirty="0" smtClean="0"/>
              <a:t>Keduanya akan hidup selama 25 tahun</a:t>
            </a:r>
          </a:p>
          <a:p>
            <a:pPr marL="868680" lvl="1" indent="-457200">
              <a:buClrTx/>
              <a:buFont typeface="+mj-lt"/>
              <a:buAutoNum type="alphaLcPeriod"/>
            </a:pPr>
            <a:r>
              <a:rPr lang="id-ID" dirty="0" smtClean="0"/>
              <a:t>Hanya pria yang hidup selama 25 </a:t>
            </a:r>
            <a:r>
              <a:rPr lang="id-ID" dirty="0" smtClean="0"/>
              <a:t>tahun</a:t>
            </a:r>
            <a:endParaRPr lang="en-US" dirty="0" smtClean="0"/>
          </a:p>
          <a:p>
            <a:pPr marL="868680" lvl="1" indent="-457200">
              <a:buClrTx/>
              <a:buFont typeface="+mj-lt"/>
              <a:buAutoNum type="alphaLcPeriod" startAt="3"/>
            </a:pPr>
            <a:r>
              <a:rPr lang="id-ID" dirty="0" smtClean="0"/>
              <a:t>Hanya istri yang hidup selama 25 tahun</a:t>
            </a:r>
          </a:p>
          <a:p>
            <a:pPr marL="868680" lvl="1" indent="-457200">
              <a:buClrTx/>
              <a:buFont typeface="+mj-lt"/>
              <a:buAutoNum type="alphaLcPeriod" startAt="3"/>
            </a:pPr>
            <a:r>
              <a:rPr lang="id-ID" dirty="0" smtClean="0"/>
              <a:t>Paling sedikit salah satu dari mereka (suami/istri) yang hidup selama 25 </a:t>
            </a:r>
            <a:r>
              <a:rPr lang="id-ID" dirty="0" smtClean="0"/>
              <a:t>tahun</a:t>
            </a:r>
            <a:endParaRPr lang="en-US" dirty="0" smtClean="0"/>
          </a:p>
          <a:p>
            <a:pPr marL="571500" indent="-457200">
              <a:buClrTx/>
              <a:buFont typeface="+mj-lt"/>
              <a:buAutoNum type="arabicPeriod" startAt="2"/>
            </a:pPr>
            <a:r>
              <a:rPr lang="id-ID" dirty="0" smtClean="0"/>
              <a:t>Jika kita punya sebuah kotak dengan 20 sekering, 5 diantaranya rusak. Bila dua sekering diambil secara acak (satu-satu) tanpa pengembalian, berapa peluang sekering yang terambil itu keduanya rusak</a:t>
            </a:r>
            <a:r>
              <a:rPr lang="id-ID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xmlns="" val="4262666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7620000" cy="5852120"/>
          </a:xfrm>
        </p:spPr>
        <p:txBody>
          <a:bodyPr/>
          <a:lstStyle/>
          <a:p>
            <a:pPr marL="571500" indent="-457200">
              <a:buClrTx/>
              <a:buFont typeface="+mj-lt"/>
              <a:buAutoNum type="arabicPeriod" startAt="3"/>
            </a:pPr>
            <a:r>
              <a:rPr lang="id-ID" dirty="0" smtClean="0"/>
              <a:t>Dari 10 orang staf bagian pemasaran CV. Maju Terus, diketahui: sarjana teknik pria 1 orang, sarjana teknik wanita 3 orang, sarjana ekonomi pria 2 orang, sarjana ekonomi wanita 4 orang. Dari  staf tersebut dipilih secara acak 1 orang untuk menjadi manajer pemasaran. Tentukan</a:t>
            </a:r>
            <a:r>
              <a:rPr lang="id-ID" dirty="0" smtClean="0"/>
              <a:t>:</a:t>
            </a:r>
            <a:endParaRPr lang="en-US" dirty="0" smtClean="0"/>
          </a:p>
          <a:p>
            <a:pPr marL="868680" lvl="1" indent="-457200">
              <a:buClrTx/>
              <a:buFont typeface="+mj-lt"/>
              <a:buAutoNum type="alphaLcPeriod"/>
            </a:pPr>
            <a:r>
              <a:rPr lang="id-ID" dirty="0" smtClean="0"/>
              <a:t>Berapa </a:t>
            </a:r>
            <a:r>
              <a:rPr lang="id-ID" dirty="0" smtClean="0"/>
              <a:t>cara yang dapat dibentuk, jika yang diinginkan manajer harus sarjana teknik?</a:t>
            </a:r>
          </a:p>
          <a:p>
            <a:pPr marL="868680" lvl="1" indent="-457200">
              <a:buClrTx/>
              <a:buFont typeface="+mj-lt"/>
              <a:buAutoNum type="alphaLcPeriod"/>
            </a:pPr>
            <a:r>
              <a:rPr lang="id-ID" dirty="0" smtClean="0"/>
              <a:t>Berapa peluang A, jika A menyatakan kejadian manajer seorang wanita?</a:t>
            </a:r>
          </a:p>
          <a:p>
            <a:pPr marL="868680" lvl="1" indent="-457200">
              <a:buClrTx/>
              <a:buFont typeface="+mj-lt"/>
              <a:buAutoNum type="alphaLcPeriod"/>
            </a:pPr>
            <a:r>
              <a:rPr lang="id-ID" dirty="0" smtClean="0"/>
              <a:t>Berapa peluang B, jika B menyatakan kejadian bahwa manajer seorang sarjana teknik?</a:t>
            </a:r>
          </a:p>
          <a:p>
            <a:pPr marL="868680" lvl="1" indent="-457200">
              <a:buClrTx/>
              <a:buFont typeface="+mj-lt"/>
              <a:buAutoNum type="alphaLcPeriod"/>
            </a:pPr>
            <a:r>
              <a:rPr lang="id-ID" dirty="0" smtClean="0"/>
              <a:t>Hitung P(A/B) dan P(A u B)</a:t>
            </a:r>
            <a:endParaRPr lang="id-ID" sz="1200" dirty="0" smtClean="0"/>
          </a:p>
          <a:p>
            <a:pPr marL="411480" lvl="1" indent="0">
              <a:buClrTx/>
              <a:buNone/>
            </a:pPr>
            <a:r>
              <a:rPr lang="id-ID" dirty="0" smtClean="0"/>
              <a:t> 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xmlns="" val="1104436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7620000" cy="5276056"/>
          </a:xfrm>
        </p:spPr>
        <p:txBody>
          <a:bodyPr>
            <a:normAutofit/>
          </a:bodyPr>
          <a:lstStyle/>
          <a:p>
            <a:pPr marL="571500" indent="-457200">
              <a:buClrTx/>
              <a:buFont typeface="+mj-lt"/>
              <a:buAutoNum type="arabicPeriod" startAt="4"/>
            </a:pPr>
            <a:r>
              <a:rPr lang="id-ID" dirty="0" smtClean="0"/>
              <a:t>Peluang penerbangan berangkat tepat waktu P (D)=0,83; peluang penerbangan mendarat tepat waktu P (A)=0,92; peluang berangkat dan mendarat </a:t>
            </a:r>
            <a:r>
              <a:rPr lang="id-ID" dirty="0"/>
              <a:t>tepat </a:t>
            </a:r>
            <a:r>
              <a:rPr lang="id-ID" dirty="0" smtClean="0"/>
              <a:t>waktu 0,78. Hitung:</a:t>
            </a:r>
          </a:p>
          <a:p>
            <a:pPr lvl="1"/>
            <a:r>
              <a:rPr lang="id-ID" dirty="0" smtClean="0"/>
              <a:t>Mendarat tepat waktu jika diketahui pesawat tersebut berangkat tepat waktu</a:t>
            </a:r>
          </a:p>
          <a:p>
            <a:pPr lvl="1"/>
            <a:r>
              <a:rPr lang="id-ID" dirty="0" smtClean="0"/>
              <a:t>Berangkat </a:t>
            </a:r>
            <a:r>
              <a:rPr lang="id-ID" dirty="0"/>
              <a:t>tepat waktu</a:t>
            </a:r>
            <a:r>
              <a:rPr lang="id-ID" dirty="0" smtClean="0"/>
              <a:t> </a:t>
            </a:r>
            <a:r>
              <a:rPr lang="id-ID" dirty="0"/>
              <a:t>jika </a:t>
            </a:r>
            <a:r>
              <a:rPr lang="id-ID" dirty="0" smtClean="0"/>
              <a:t>diketahui bahwa mendarat </a:t>
            </a:r>
            <a:r>
              <a:rPr lang="id-ID" dirty="0"/>
              <a:t>tepat waktu</a:t>
            </a:r>
            <a:endParaRPr lang="id-ID" dirty="0" smtClean="0"/>
          </a:p>
          <a:p>
            <a:pPr marL="571500" indent="-457200">
              <a:buClrTx/>
              <a:buFont typeface="+mj-lt"/>
              <a:buAutoNum type="arabicPeriod" startAt="5"/>
            </a:pPr>
            <a:r>
              <a:rPr lang="id-ID" dirty="0" smtClean="0"/>
              <a:t>Sebuah perusahaan ingin menyewa 2 stan. Terdapat 5 stand sisa yang hendak disewa dengan perincian 2 menghadap utara dan 3 stan menghadap selatan. Jika perusahaan tersebut memilih secara acak:</a:t>
            </a:r>
          </a:p>
          <a:p>
            <a:pPr lvl="1"/>
            <a:r>
              <a:rPr lang="id-ID" dirty="0" smtClean="0"/>
              <a:t>Kemungkinan cara memilih stand secara acak</a:t>
            </a:r>
          </a:p>
          <a:p>
            <a:pPr lvl="1"/>
            <a:r>
              <a:rPr lang="id-ID" dirty="0"/>
              <a:t>Kemungkinan cara memilih </a:t>
            </a:r>
            <a:r>
              <a:rPr lang="id-ID" dirty="0" smtClean="0"/>
              <a:t>stand hanya menghadap selatan</a:t>
            </a:r>
          </a:p>
          <a:p>
            <a:pPr lvl="1"/>
            <a:r>
              <a:rPr lang="id-ID" dirty="0"/>
              <a:t>Kemungkinan cara memilih </a:t>
            </a:r>
            <a:r>
              <a:rPr lang="id-ID" dirty="0" smtClean="0"/>
              <a:t>stand jika memilih 1 stand menghadap utara dan 1 stand menghadap selatan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xmlns="" val="5693729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327</TotalTime>
  <Words>306</Words>
  <Application>Microsoft Office PowerPoint</Application>
  <PresentationFormat>On-screen Show (4:3)</PresentationFormat>
  <Paragraphs>21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Adjacency</vt:lpstr>
      <vt:lpstr>Contoh Soal Probabilitas (2)</vt:lpstr>
      <vt:lpstr>Slide 2</vt:lpstr>
      <vt:lpstr>Slide 3</vt:lpstr>
      <vt:lpstr>Slide 4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Contoh Soal Probabilitas</dc:title>
  <dc:creator>ismail - [2010]</dc:creator>
  <cp:lastModifiedBy>asus</cp:lastModifiedBy>
  <cp:revision>8</cp:revision>
  <dcterms:created xsi:type="dcterms:W3CDTF">2012-12-11T00:54:30Z</dcterms:created>
  <dcterms:modified xsi:type="dcterms:W3CDTF">2020-05-05T02:50:03Z</dcterms:modified>
</cp:coreProperties>
</file>