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Sensei" charset="1" panose="00000500000000000000"/>
      <p:regular r:id="rId12"/>
    </p:embeddedFont>
    <p:embeddedFont>
      <p:font typeface="Mommi"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DAE5"/>
        </a:solidFill>
      </p:bgPr>
    </p:bg>
    <p:spTree>
      <p:nvGrpSpPr>
        <p:cNvPr id="1" name=""/>
        <p:cNvGrpSpPr/>
        <p:nvPr/>
      </p:nvGrpSpPr>
      <p:grpSpPr>
        <a:xfrm>
          <a:off x="0" y="0"/>
          <a:ext cx="0" cy="0"/>
          <a:chOff x="0" y="0"/>
          <a:chExt cx="0" cy="0"/>
        </a:xfrm>
      </p:grpSpPr>
      <p:sp>
        <p:nvSpPr>
          <p:cNvPr name="Freeform 2" id="2"/>
          <p:cNvSpPr/>
          <p:nvPr/>
        </p:nvSpPr>
        <p:spPr>
          <a:xfrm flipH="false" flipV="false" rot="0">
            <a:off x="-228054" y="-121890"/>
            <a:ext cx="18744108" cy="10530781"/>
          </a:xfrm>
          <a:custGeom>
            <a:avLst/>
            <a:gdLst/>
            <a:ahLst/>
            <a:cxnLst/>
            <a:rect r="r" b="b" t="t" l="l"/>
            <a:pathLst>
              <a:path h="10530781" w="18744108">
                <a:moveTo>
                  <a:pt x="0" y="0"/>
                </a:moveTo>
                <a:lnTo>
                  <a:pt x="18744108" y="0"/>
                </a:lnTo>
                <a:lnTo>
                  <a:pt x="18744108" y="10530780"/>
                </a:lnTo>
                <a:lnTo>
                  <a:pt x="0" y="10530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68812" y="1317335"/>
            <a:ext cx="12550376" cy="7940965"/>
          </a:xfrm>
          <a:custGeom>
            <a:avLst/>
            <a:gdLst/>
            <a:ahLst/>
            <a:cxnLst/>
            <a:rect r="r" b="b" t="t" l="l"/>
            <a:pathLst>
              <a:path h="7940965" w="12550376">
                <a:moveTo>
                  <a:pt x="0" y="0"/>
                </a:moveTo>
                <a:lnTo>
                  <a:pt x="12550376" y="0"/>
                </a:lnTo>
                <a:lnTo>
                  <a:pt x="12550376" y="7940965"/>
                </a:lnTo>
                <a:lnTo>
                  <a:pt x="0" y="79409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56856" y="6018253"/>
            <a:ext cx="3169355" cy="3240047"/>
          </a:xfrm>
          <a:custGeom>
            <a:avLst/>
            <a:gdLst/>
            <a:ahLst/>
            <a:cxnLst/>
            <a:rect r="r" b="b" t="t" l="l"/>
            <a:pathLst>
              <a:path h="3240047" w="3169355">
                <a:moveTo>
                  <a:pt x="0" y="0"/>
                </a:moveTo>
                <a:lnTo>
                  <a:pt x="3169355" y="0"/>
                </a:lnTo>
                <a:lnTo>
                  <a:pt x="3169355" y="3240047"/>
                </a:lnTo>
                <a:lnTo>
                  <a:pt x="0" y="32400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88943">
            <a:off x="12760343" y="1082213"/>
            <a:ext cx="2796127" cy="3913154"/>
          </a:xfrm>
          <a:custGeom>
            <a:avLst/>
            <a:gdLst/>
            <a:ahLst/>
            <a:cxnLst/>
            <a:rect r="r" b="b" t="t" l="l"/>
            <a:pathLst>
              <a:path h="3913154" w="2796127">
                <a:moveTo>
                  <a:pt x="0" y="0"/>
                </a:moveTo>
                <a:lnTo>
                  <a:pt x="2796127" y="0"/>
                </a:lnTo>
                <a:lnTo>
                  <a:pt x="2796127" y="3913154"/>
                </a:lnTo>
                <a:lnTo>
                  <a:pt x="0" y="39131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129593" y="2892628"/>
            <a:ext cx="10028813" cy="3682500"/>
          </a:xfrm>
          <a:prstGeom prst="rect">
            <a:avLst/>
          </a:prstGeom>
        </p:spPr>
        <p:txBody>
          <a:bodyPr anchor="t" rtlCol="false" tIns="0" lIns="0" bIns="0" rIns="0">
            <a:spAutoFit/>
          </a:bodyPr>
          <a:lstStyle/>
          <a:p>
            <a:pPr algn="ctr">
              <a:lnSpc>
                <a:spcPts val="14198"/>
              </a:lnSpc>
            </a:pPr>
            <a:r>
              <a:rPr lang="en-US" sz="14058">
                <a:solidFill>
                  <a:srgbClr val="F791AF"/>
                </a:solidFill>
                <a:latin typeface="Sensei"/>
                <a:ea typeface="Sensei"/>
                <a:cs typeface="Sensei"/>
                <a:sym typeface="Sensei"/>
              </a:rPr>
              <a:t>Tugas Presentasi</a:t>
            </a:r>
          </a:p>
        </p:txBody>
      </p:sp>
      <p:sp>
        <p:nvSpPr>
          <p:cNvPr name="TextBox 7" id="7"/>
          <p:cNvSpPr txBox="true"/>
          <p:nvPr/>
        </p:nvSpPr>
        <p:spPr>
          <a:xfrm rot="0">
            <a:off x="5670865" y="6464829"/>
            <a:ext cx="6946270" cy="900173"/>
          </a:xfrm>
          <a:prstGeom prst="rect">
            <a:avLst/>
          </a:prstGeom>
        </p:spPr>
        <p:txBody>
          <a:bodyPr anchor="t" rtlCol="false" tIns="0" lIns="0" bIns="0" rIns="0">
            <a:spAutoFit/>
          </a:bodyPr>
          <a:lstStyle/>
          <a:p>
            <a:pPr algn="ctr">
              <a:lnSpc>
                <a:spcPts val="4646"/>
              </a:lnSpc>
            </a:pPr>
            <a:r>
              <a:rPr lang="en-US" sz="4600">
                <a:solidFill>
                  <a:srgbClr val="F791AF"/>
                </a:solidFill>
                <a:latin typeface="Mommi"/>
                <a:ea typeface="Mommi"/>
                <a:cs typeface="Mommi"/>
                <a:sym typeface="Mommi"/>
              </a:rPr>
              <a:t>Website Mochi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DAE5"/>
        </a:solidFill>
      </p:bgPr>
    </p:bg>
    <p:spTree>
      <p:nvGrpSpPr>
        <p:cNvPr id="1" name=""/>
        <p:cNvGrpSpPr/>
        <p:nvPr/>
      </p:nvGrpSpPr>
      <p:grpSpPr>
        <a:xfrm>
          <a:off x="0" y="0"/>
          <a:ext cx="0" cy="0"/>
          <a:chOff x="0" y="0"/>
          <a:chExt cx="0" cy="0"/>
        </a:xfrm>
      </p:grpSpPr>
      <p:sp>
        <p:nvSpPr>
          <p:cNvPr name="Freeform 2" id="2"/>
          <p:cNvSpPr/>
          <p:nvPr/>
        </p:nvSpPr>
        <p:spPr>
          <a:xfrm flipH="false" flipV="false" rot="0">
            <a:off x="-228054" y="-121890"/>
            <a:ext cx="18744108" cy="10530781"/>
          </a:xfrm>
          <a:custGeom>
            <a:avLst/>
            <a:gdLst/>
            <a:ahLst/>
            <a:cxnLst/>
            <a:rect r="r" b="b" t="t" l="l"/>
            <a:pathLst>
              <a:path h="10530781" w="18744108">
                <a:moveTo>
                  <a:pt x="0" y="0"/>
                </a:moveTo>
                <a:lnTo>
                  <a:pt x="18744108" y="0"/>
                </a:lnTo>
                <a:lnTo>
                  <a:pt x="18744108" y="10530780"/>
                </a:lnTo>
                <a:lnTo>
                  <a:pt x="0" y="10530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28857" y="3542687"/>
            <a:ext cx="5907262" cy="1997729"/>
          </a:xfrm>
          <a:custGeom>
            <a:avLst/>
            <a:gdLst/>
            <a:ahLst/>
            <a:cxnLst/>
            <a:rect r="r" b="b" t="t" l="l"/>
            <a:pathLst>
              <a:path h="1997729" w="5907262">
                <a:moveTo>
                  <a:pt x="0" y="0"/>
                </a:moveTo>
                <a:lnTo>
                  <a:pt x="5907262" y="0"/>
                </a:lnTo>
                <a:lnTo>
                  <a:pt x="5907262" y="1997729"/>
                </a:lnTo>
                <a:lnTo>
                  <a:pt x="0" y="1997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528857" y="5949991"/>
            <a:ext cx="5887806" cy="1991149"/>
          </a:xfrm>
          <a:custGeom>
            <a:avLst/>
            <a:gdLst/>
            <a:ahLst/>
            <a:cxnLst/>
            <a:rect r="r" b="b" t="t" l="l"/>
            <a:pathLst>
              <a:path h="1991149" w="5887806">
                <a:moveTo>
                  <a:pt x="0" y="0"/>
                </a:moveTo>
                <a:lnTo>
                  <a:pt x="5887806" y="0"/>
                </a:lnTo>
                <a:lnTo>
                  <a:pt x="5887806" y="1991148"/>
                </a:lnTo>
                <a:lnTo>
                  <a:pt x="0" y="19911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610396" y="6576072"/>
            <a:ext cx="2802090" cy="3982298"/>
          </a:xfrm>
          <a:custGeom>
            <a:avLst/>
            <a:gdLst/>
            <a:ahLst/>
            <a:cxnLst/>
            <a:rect r="r" b="b" t="t" l="l"/>
            <a:pathLst>
              <a:path h="3982298" w="2802090">
                <a:moveTo>
                  <a:pt x="0" y="0"/>
                </a:moveTo>
                <a:lnTo>
                  <a:pt x="2802089" y="0"/>
                </a:lnTo>
                <a:lnTo>
                  <a:pt x="2802089" y="3982298"/>
                </a:lnTo>
                <a:lnTo>
                  <a:pt x="0" y="39822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697715">
            <a:off x="807175" y="2411034"/>
            <a:ext cx="1500065" cy="4084336"/>
          </a:xfrm>
          <a:custGeom>
            <a:avLst/>
            <a:gdLst/>
            <a:ahLst/>
            <a:cxnLst/>
            <a:rect r="r" b="b" t="t" l="l"/>
            <a:pathLst>
              <a:path h="4084336" w="1500065">
                <a:moveTo>
                  <a:pt x="0" y="0"/>
                </a:moveTo>
                <a:lnTo>
                  <a:pt x="1500065" y="0"/>
                </a:lnTo>
                <a:lnTo>
                  <a:pt x="1500065" y="4084336"/>
                </a:lnTo>
                <a:lnTo>
                  <a:pt x="0" y="40843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468082" y="1489219"/>
            <a:ext cx="10028813" cy="1882275"/>
          </a:xfrm>
          <a:prstGeom prst="rect">
            <a:avLst/>
          </a:prstGeom>
        </p:spPr>
        <p:txBody>
          <a:bodyPr anchor="t" rtlCol="false" tIns="0" lIns="0" bIns="0" rIns="0">
            <a:spAutoFit/>
          </a:bodyPr>
          <a:lstStyle/>
          <a:p>
            <a:pPr algn="ctr">
              <a:lnSpc>
                <a:spcPts val="14198"/>
              </a:lnSpc>
            </a:pPr>
            <a:r>
              <a:rPr lang="en-US" sz="14058">
                <a:solidFill>
                  <a:srgbClr val="F791AF"/>
                </a:solidFill>
                <a:latin typeface="Sensei"/>
                <a:ea typeface="Sensei"/>
                <a:cs typeface="Sensei"/>
                <a:sym typeface="Sensei"/>
              </a:rPr>
              <a:t>Anggota</a:t>
            </a:r>
          </a:p>
        </p:txBody>
      </p:sp>
      <p:sp>
        <p:nvSpPr>
          <p:cNvPr name="TextBox 8" id="8"/>
          <p:cNvSpPr txBox="true"/>
          <p:nvPr/>
        </p:nvSpPr>
        <p:spPr>
          <a:xfrm rot="0">
            <a:off x="6820524" y="3574998"/>
            <a:ext cx="3323928" cy="1568502"/>
          </a:xfrm>
          <a:prstGeom prst="rect">
            <a:avLst/>
          </a:prstGeom>
        </p:spPr>
        <p:txBody>
          <a:bodyPr anchor="t" rtlCol="false" tIns="0" lIns="0" bIns="0" rIns="0">
            <a:spAutoFit/>
          </a:bodyPr>
          <a:lstStyle/>
          <a:p>
            <a:pPr algn="ctr">
              <a:lnSpc>
                <a:spcPts val="4897"/>
              </a:lnSpc>
            </a:pPr>
            <a:r>
              <a:rPr lang="en-US" sz="4849">
                <a:solidFill>
                  <a:srgbClr val="FEFEFE"/>
                </a:solidFill>
                <a:latin typeface="Mommi"/>
                <a:ea typeface="Mommi"/>
                <a:cs typeface="Mommi"/>
                <a:sym typeface="Mommi"/>
              </a:rPr>
              <a:t>Mutiara Okta </a:t>
            </a:r>
          </a:p>
        </p:txBody>
      </p:sp>
      <p:sp>
        <p:nvSpPr>
          <p:cNvPr name="TextBox 9" id="9"/>
          <p:cNvSpPr txBox="true"/>
          <p:nvPr/>
        </p:nvSpPr>
        <p:spPr>
          <a:xfrm rot="0">
            <a:off x="6994973" y="6056539"/>
            <a:ext cx="3323928" cy="1568502"/>
          </a:xfrm>
          <a:prstGeom prst="rect">
            <a:avLst/>
          </a:prstGeom>
        </p:spPr>
        <p:txBody>
          <a:bodyPr anchor="t" rtlCol="false" tIns="0" lIns="0" bIns="0" rIns="0">
            <a:spAutoFit/>
          </a:bodyPr>
          <a:lstStyle/>
          <a:p>
            <a:pPr algn="ctr">
              <a:lnSpc>
                <a:spcPts val="4897"/>
              </a:lnSpc>
            </a:pPr>
            <a:r>
              <a:rPr lang="en-US" sz="4849">
                <a:solidFill>
                  <a:srgbClr val="FEFEFE"/>
                </a:solidFill>
                <a:latin typeface="Mommi"/>
                <a:ea typeface="Mommi"/>
                <a:cs typeface="Mommi"/>
                <a:sym typeface="Mommi"/>
              </a:rPr>
              <a:t>Syifa</a:t>
            </a:r>
          </a:p>
          <a:p>
            <a:pPr algn="ctr">
              <a:lnSpc>
                <a:spcPts val="4897"/>
              </a:lnSpc>
            </a:pPr>
            <a:r>
              <a:rPr lang="en-US" sz="4849">
                <a:solidFill>
                  <a:srgbClr val="FEFEFE"/>
                </a:solidFill>
                <a:latin typeface="Mommi"/>
                <a:ea typeface="Mommi"/>
                <a:cs typeface="Mommi"/>
                <a:sym typeface="Mommi"/>
              </a:rPr>
              <a:t>Azzahra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DAE5"/>
        </a:solidFill>
      </p:bgPr>
    </p:bg>
    <p:spTree>
      <p:nvGrpSpPr>
        <p:cNvPr id="1" name=""/>
        <p:cNvGrpSpPr/>
        <p:nvPr/>
      </p:nvGrpSpPr>
      <p:grpSpPr>
        <a:xfrm>
          <a:off x="0" y="0"/>
          <a:ext cx="0" cy="0"/>
          <a:chOff x="0" y="0"/>
          <a:chExt cx="0" cy="0"/>
        </a:xfrm>
      </p:grpSpPr>
      <p:sp>
        <p:nvSpPr>
          <p:cNvPr name="Freeform 2" id="2"/>
          <p:cNvSpPr/>
          <p:nvPr/>
        </p:nvSpPr>
        <p:spPr>
          <a:xfrm flipH="false" flipV="false" rot="0">
            <a:off x="-228054" y="-121890"/>
            <a:ext cx="18744108" cy="10530781"/>
          </a:xfrm>
          <a:custGeom>
            <a:avLst/>
            <a:gdLst/>
            <a:ahLst/>
            <a:cxnLst/>
            <a:rect r="r" b="b" t="t" l="l"/>
            <a:pathLst>
              <a:path h="10530781" w="18744108">
                <a:moveTo>
                  <a:pt x="0" y="0"/>
                </a:moveTo>
                <a:lnTo>
                  <a:pt x="18744108" y="0"/>
                </a:lnTo>
                <a:lnTo>
                  <a:pt x="18744108" y="10530780"/>
                </a:lnTo>
                <a:lnTo>
                  <a:pt x="0" y="10530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48316" y="1233406"/>
            <a:ext cx="8494663" cy="8417439"/>
          </a:xfrm>
          <a:custGeom>
            <a:avLst/>
            <a:gdLst/>
            <a:ahLst/>
            <a:cxnLst/>
            <a:rect r="r" b="b" t="t" l="l"/>
            <a:pathLst>
              <a:path h="8417439" w="8494663">
                <a:moveTo>
                  <a:pt x="0" y="0"/>
                </a:moveTo>
                <a:lnTo>
                  <a:pt x="8494664" y="0"/>
                </a:lnTo>
                <a:lnTo>
                  <a:pt x="8494664" y="8417439"/>
                </a:lnTo>
                <a:lnTo>
                  <a:pt x="0" y="84174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763794" y="1028700"/>
            <a:ext cx="8305101" cy="8229600"/>
          </a:xfrm>
          <a:custGeom>
            <a:avLst/>
            <a:gdLst/>
            <a:ahLst/>
            <a:cxnLst/>
            <a:rect r="r" b="b" t="t" l="l"/>
            <a:pathLst>
              <a:path h="8229600" w="8305101">
                <a:moveTo>
                  <a:pt x="0" y="0"/>
                </a:moveTo>
                <a:lnTo>
                  <a:pt x="8305101" y="0"/>
                </a:lnTo>
                <a:lnTo>
                  <a:pt x="8305101"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071445">
            <a:off x="2219954" y="7574690"/>
            <a:ext cx="2428753" cy="2482926"/>
          </a:xfrm>
          <a:custGeom>
            <a:avLst/>
            <a:gdLst/>
            <a:ahLst/>
            <a:cxnLst/>
            <a:rect r="r" b="b" t="t" l="l"/>
            <a:pathLst>
              <a:path h="2482926" w="2428753">
                <a:moveTo>
                  <a:pt x="0" y="0"/>
                </a:moveTo>
                <a:lnTo>
                  <a:pt x="2428753" y="0"/>
                </a:lnTo>
                <a:lnTo>
                  <a:pt x="2428753" y="2482925"/>
                </a:lnTo>
                <a:lnTo>
                  <a:pt x="0" y="24829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88943">
            <a:off x="14745262" y="2599305"/>
            <a:ext cx="2298318" cy="3216476"/>
          </a:xfrm>
          <a:custGeom>
            <a:avLst/>
            <a:gdLst/>
            <a:ahLst/>
            <a:cxnLst/>
            <a:rect r="r" b="b" t="t" l="l"/>
            <a:pathLst>
              <a:path h="3216476" w="2298318">
                <a:moveTo>
                  <a:pt x="0" y="0"/>
                </a:moveTo>
                <a:lnTo>
                  <a:pt x="2298318" y="0"/>
                </a:lnTo>
                <a:lnTo>
                  <a:pt x="2298318" y="3216476"/>
                </a:lnTo>
                <a:lnTo>
                  <a:pt x="0" y="32164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890395" y="1748207"/>
            <a:ext cx="10507211" cy="1660501"/>
          </a:xfrm>
          <a:prstGeom prst="rect">
            <a:avLst/>
          </a:prstGeom>
        </p:spPr>
        <p:txBody>
          <a:bodyPr anchor="t" rtlCol="false" tIns="0" lIns="0" bIns="0" rIns="0">
            <a:spAutoFit/>
          </a:bodyPr>
          <a:lstStyle/>
          <a:p>
            <a:pPr algn="ctr">
              <a:lnSpc>
                <a:spcPts val="12491"/>
              </a:lnSpc>
            </a:pPr>
            <a:r>
              <a:rPr lang="en-US" sz="12367">
                <a:solidFill>
                  <a:srgbClr val="F791AF"/>
                </a:solidFill>
                <a:latin typeface="Sensei"/>
                <a:ea typeface="Sensei"/>
                <a:cs typeface="Sensei"/>
                <a:sym typeface="Sensei"/>
              </a:rPr>
              <a:t>Latar Belakang</a:t>
            </a:r>
          </a:p>
        </p:txBody>
      </p:sp>
      <p:sp>
        <p:nvSpPr>
          <p:cNvPr name="TextBox 8" id="8"/>
          <p:cNvSpPr txBox="true"/>
          <p:nvPr/>
        </p:nvSpPr>
        <p:spPr>
          <a:xfrm rot="0">
            <a:off x="4308565" y="3284883"/>
            <a:ext cx="10507211" cy="5531269"/>
          </a:xfrm>
          <a:prstGeom prst="rect">
            <a:avLst/>
          </a:prstGeom>
        </p:spPr>
        <p:txBody>
          <a:bodyPr anchor="t" rtlCol="false" tIns="0" lIns="0" bIns="0" rIns="0">
            <a:spAutoFit/>
          </a:bodyPr>
          <a:lstStyle/>
          <a:p>
            <a:pPr algn="l">
              <a:lnSpc>
                <a:spcPts val="2816"/>
              </a:lnSpc>
            </a:pPr>
            <a:r>
              <a:rPr lang="en-US" sz="2788">
                <a:solidFill>
                  <a:srgbClr val="F791AF"/>
                </a:solidFill>
                <a:latin typeface="Mommi"/>
                <a:ea typeface="Mommi"/>
                <a:cs typeface="Mommi"/>
                <a:sym typeface="Mommi"/>
              </a:rPr>
              <a:t>Latar belakang pembuatan website Mochi adalah untuk memperkenalkan dan mempromosikan produk mochi kepada masyarakat secara lebih luas melalui media digital. Di era modern ini, penggunaan internet sangat penting dalam membantu pelaku usaha meningkatkan penjualan dan memperluas jangkauan pasar. Website mochi dibuat sebagai sarana informasi mengenai jenis-jenis mochi, bahan yang digunakan, cara pembuatan, serta keunikan rasanya. Selain itu, website ini juga bertujuan mempermudah konsumen dalam mengenal dan memesan produk secara online dengan tampilan yang menarik dan informatif.</a:t>
            </a:r>
          </a:p>
          <a:p>
            <a:pPr algn="l">
              <a:lnSpc>
                <a:spcPts val="2816"/>
              </a:lnSpc>
            </a:pPr>
          </a:p>
          <a:p>
            <a:pPr algn="l">
              <a:lnSpc>
                <a:spcPts val="2816"/>
              </a:lnSpc>
            </a:pPr>
          </a:p>
          <a:p>
            <a:pPr algn="l">
              <a:lnSpc>
                <a:spcPts val="281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DAE5"/>
        </a:solidFill>
      </p:bgPr>
    </p:bg>
    <p:spTree>
      <p:nvGrpSpPr>
        <p:cNvPr id="1" name=""/>
        <p:cNvGrpSpPr/>
        <p:nvPr/>
      </p:nvGrpSpPr>
      <p:grpSpPr>
        <a:xfrm>
          <a:off x="0" y="0"/>
          <a:ext cx="0" cy="0"/>
          <a:chOff x="0" y="0"/>
          <a:chExt cx="0" cy="0"/>
        </a:xfrm>
      </p:grpSpPr>
      <p:sp>
        <p:nvSpPr>
          <p:cNvPr name="Freeform 2" id="2"/>
          <p:cNvSpPr/>
          <p:nvPr/>
        </p:nvSpPr>
        <p:spPr>
          <a:xfrm flipH="false" flipV="false" rot="0">
            <a:off x="-228054" y="-121890"/>
            <a:ext cx="18744108" cy="10530781"/>
          </a:xfrm>
          <a:custGeom>
            <a:avLst/>
            <a:gdLst/>
            <a:ahLst/>
            <a:cxnLst/>
            <a:rect r="r" b="b" t="t" l="l"/>
            <a:pathLst>
              <a:path h="10530781" w="18744108">
                <a:moveTo>
                  <a:pt x="0" y="0"/>
                </a:moveTo>
                <a:lnTo>
                  <a:pt x="18744108" y="0"/>
                </a:lnTo>
                <a:lnTo>
                  <a:pt x="18744108" y="10530780"/>
                </a:lnTo>
                <a:lnTo>
                  <a:pt x="0" y="10530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45756" y="2286438"/>
            <a:ext cx="13342775" cy="4512284"/>
          </a:xfrm>
          <a:custGeom>
            <a:avLst/>
            <a:gdLst/>
            <a:ahLst/>
            <a:cxnLst/>
            <a:rect r="r" b="b" t="t" l="l"/>
            <a:pathLst>
              <a:path h="4512284" w="13342775">
                <a:moveTo>
                  <a:pt x="0" y="0"/>
                </a:moveTo>
                <a:lnTo>
                  <a:pt x="13342776" y="0"/>
                </a:lnTo>
                <a:lnTo>
                  <a:pt x="13342776" y="4512284"/>
                </a:lnTo>
                <a:lnTo>
                  <a:pt x="0" y="4512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63633" y="1525793"/>
            <a:ext cx="2249797" cy="3197385"/>
          </a:xfrm>
          <a:custGeom>
            <a:avLst/>
            <a:gdLst/>
            <a:ahLst/>
            <a:cxnLst/>
            <a:rect r="r" b="b" t="t" l="l"/>
            <a:pathLst>
              <a:path h="3197385" w="2249797">
                <a:moveTo>
                  <a:pt x="0" y="0"/>
                </a:moveTo>
                <a:lnTo>
                  <a:pt x="2249797" y="0"/>
                </a:lnTo>
                <a:lnTo>
                  <a:pt x="2249797" y="3197386"/>
                </a:lnTo>
                <a:lnTo>
                  <a:pt x="0" y="31973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047885" y="4226085"/>
            <a:ext cx="13340647" cy="4511564"/>
          </a:xfrm>
          <a:custGeom>
            <a:avLst/>
            <a:gdLst/>
            <a:ahLst/>
            <a:cxnLst/>
            <a:rect r="r" b="b" t="t" l="l"/>
            <a:pathLst>
              <a:path h="4511564" w="13340647">
                <a:moveTo>
                  <a:pt x="0" y="0"/>
                </a:moveTo>
                <a:lnTo>
                  <a:pt x="13340647" y="0"/>
                </a:lnTo>
                <a:lnTo>
                  <a:pt x="13340647" y="4511564"/>
                </a:lnTo>
                <a:lnTo>
                  <a:pt x="0" y="45115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34686">
            <a:off x="1688122" y="6141816"/>
            <a:ext cx="1235231" cy="3363253"/>
          </a:xfrm>
          <a:custGeom>
            <a:avLst/>
            <a:gdLst/>
            <a:ahLst/>
            <a:cxnLst/>
            <a:rect r="r" b="b" t="t" l="l"/>
            <a:pathLst>
              <a:path h="3363253" w="1235231">
                <a:moveTo>
                  <a:pt x="0" y="0"/>
                </a:moveTo>
                <a:lnTo>
                  <a:pt x="1235231" y="0"/>
                </a:lnTo>
                <a:lnTo>
                  <a:pt x="1235231" y="3363254"/>
                </a:lnTo>
                <a:lnTo>
                  <a:pt x="0" y="33632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819476" y="1028700"/>
            <a:ext cx="6197216" cy="2095786"/>
          </a:xfrm>
          <a:custGeom>
            <a:avLst/>
            <a:gdLst/>
            <a:ahLst/>
            <a:cxnLst/>
            <a:rect r="r" b="b" t="t" l="l"/>
            <a:pathLst>
              <a:path h="2095786" w="6197216">
                <a:moveTo>
                  <a:pt x="0" y="0"/>
                </a:moveTo>
                <a:lnTo>
                  <a:pt x="6197216" y="0"/>
                </a:lnTo>
                <a:lnTo>
                  <a:pt x="6197216" y="2095786"/>
                </a:lnTo>
                <a:lnTo>
                  <a:pt x="0" y="20957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1299796" y="1490236"/>
            <a:ext cx="7104536" cy="1344163"/>
          </a:xfrm>
          <a:prstGeom prst="rect">
            <a:avLst/>
          </a:prstGeom>
        </p:spPr>
        <p:txBody>
          <a:bodyPr anchor="t" rtlCol="false" tIns="0" lIns="0" bIns="0" rIns="0">
            <a:spAutoFit/>
          </a:bodyPr>
          <a:lstStyle/>
          <a:p>
            <a:pPr algn="ctr">
              <a:lnSpc>
                <a:spcPts val="10058"/>
              </a:lnSpc>
            </a:pPr>
            <a:r>
              <a:rPr lang="en-US" sz="9959">
                <a:solidFill>
                  <a:srgbClr val="F791AF"/>
                </a:solidFill>
                <a:latin typeface="Sensei"/>
                <a:ea typeface="Sensei"/>
                <a:cs typeface="Sensei"/>
                <a:sym typeface="Sensei"/>
              </a:rPr>
              <a:t>Alasan</a:t>
            </a:r>
          </a:p>
        </p:txBody>
      </p:sp>
      <p:sp>
        <p:nvSpPr>
          <p:cNvPr name="TextBox 9" id="9"/>
          <p:cNvSpPr txBox="true"/>
          <p:nvPr/>
        </p:nvSpPr>
        <p:spPr>
          <a:xfrm rot="0">
            <a:off x="2899468" y="3132787"/>
            <a:ext cx="12489063" cy="4690656"/>
          </a:xfrm>
          <a:prstGeom prst="rect">
            <a:avLst/>
          </a:prstGeom>
        </p:spPr>
        <p:txBody>
          <a:bodyPr anchor="t" rtlCol="false" tIns="0" lIns="0" bIns="0" rIns="0">
            <a:spAutoFit/>
          </a:bodyPr>
          <a:lstStyle/>
          <a:p>
            <a:pPr algn="l">
              <a:lnSpc>
                <a:spcPts val="3529"/>
              </a:lnSpc>
            </a:pPr>
          </a:p>
          <a:p>
            <a:pPr algn="l">
              <a:lnSpc>
                <a:spcPts val="3529"/>
              </a:lnSpc>
            </a:pPr>
          </a:p>
          <a:p>
            <a:pPr algn="l">
              <a:lnSpc>
                <a:spcPts val="3529"/>
              </a:lnSpc>
            </a:pPr>
          </a:p>
          <a:p>
            <a:pPr algn="l">
              <a:lnSpc>
                <a:spcPts val="3529"/>
              </a:lnSpc>
            </a:pPr>
            <a:r>
              <a:rPr lang="en-US" sz="3494">
                <a:solidFill>
                  <a:srgbClr val="FFFCFB"/>
                </a:solidFill>
                <a:latin typeface="Mommi"/>
                <a:ea typeface="Mommi"/>
                <a:cs typeface="Mommi"/>
                <a:sym typeface="Mommi"/>
              </a:rPr>
              <a:t>Alasan membuat website mochi adalah untuk memperkenalkan keunikan dan cita rasa mochi kepada masyarakat luas, mempermudah promosi produk, serta memberikan informasi dan kemudahan bagi pelanggan dalam melihat dan memesan mochi secara online.</a:t>
            </a:r>
          </a:p>
          <a:p>
            <a:pPr algn="l">
              <a:lnSpc>
                <a:spcPts val="3529"/>
              </a:lnSpc>
            </a:pPr>
          </a:p>
          <a:p>
            <a:pPr algn="l">
              <a:lnSpc>
                <a:spcPts val="352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DAE5"/>
        </a:solidFill>
      </p:bgPr>
    </p:bg>
    <p:spTree>
      <p:nvGrpSpPr>
        <p:cNvPr id="1" name=""/>
        <p:cNvGrpSpPr/>
        <p:nvPr/>
      </p:nvGrpSpPr>
      <p:grpSpPr>
        <a:xfrm>
          <a:off x="0" y="0"/>
          <a:ext cx="0" cy="0"/>
          <a:chOff x="0" y="0"/>
          <a:chExt cx="0" cy="0"/>
        </a:xfrm>
      </p:grpSpPr>
      <p:sp>
        <p:nvSpPr>
          <p:cNvPr name="Freeform 2" id="2"/>
          <p:cNvSpPr/>
          <p:nvPr/>
        </p:nvSpPr>
        <p:spPr>
          <a:xfrm flipH="false" flipV="false" rot="0">
            <a:off x="-228054" y="-121890"/>
            <a:ext cx="18744108" cy="10530781"/>
          </a:xfrm>
          <a:custGeom>
            <a:avLst/>
            <a:gdLst/>
            <a:ahLst/>
            <a:cxnLst/>
            <a:rect r="r" b="b" t="t" l="l"/>
            <a:pathLst>
              <a:path h="10530781" w="18744108">
                <a:moveTo>
                  <a:pt x="0" y="0"/>
                </a:moveTo>
                <a:lnTo>
                  <a:pt x="18744108" y="0"/>
                </a:lnTo>
                <a:lnTo>
                  <a:pt x="18744108" y="10530780"/>
                </a:lnTo>
                <a:lnTo>
                  <a:pt x="0" y="10530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45756" y="2286438"/>
            <a:ext cx="14328553" cy="4845656"/>
          </a:xfrm>
          <a:custGeom>
            <a:avLst/>
            <a:gdLst/>
            <a:ahLst/>
            <a:cxnLst/>
            <a:rect r="r" b="b" t="t" l="l"/>
            <a:pathLst>
              <a:path h="4845656" w="14328553">
                <a:moveTo>
                  <a:pt x="0" y="0"/>
                </a:moveTo>
                <a:lnTo>
                  <a:pt x="14328554" y="0"/>
                </a:lnTo>
                <a:lnTo>
                  <a:pt x="14328554" y="4845656"/>
                </a:lnTo>
                <a:lnTo>
                  <a:pt x="0" y="48456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47885" y="4226085"/>
            <a:ext cx="14328553" cy="4845656"/>
          </a:xfrm>
          <a:custGeom>
            <a:avLst/>
            <a:gdLst/>
            <a:ahLst/>
            <a:cxnLst/>
            <a:rect r="r" b="b" t="t" l="l"/>
            <a:pathLst>
              <a:path h="4845656" w="14328553">
                <a:moveTo>
                  <a:pt x="0" y="0"/>
                </a:moveTo>
                <a:lnTo>
                  <a:pt x="14328553" y="0"/>
                </a:lnTo>
                <a:lnTo>
                  <a:pt x="14328553" y="4845656"/>
                </a:lnTo>
                <a:lnTo>
                  <a:pt x="0" y="48456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86530">
            <a:off x="13480482" y="1235153"/>
            <a:ext cx="3457197" cy="2772044"/>
          </a:xfrm>
          <a:custGeom>
            <a:avLst/>
            <a:gdLst/>
            <a:ahLst/>
            <a:cxnLst/>
            <a:rect r="r" b="b" t="t" l="l"/>
            <a:pathLst>
              <a:path h="2772044" w="3457197">
                <a:moveTo>
                  <a:pt x="0" y="0"/>
                </a:moveTo>
                <a:lnTo>
                  <a:pt x="3457198" y="0"/>
                </a:lnTo>
                <a:lnTo>
                  <a:pt x="3457198" y="2772044"/>
                </a:lnTo>
                <a:lnTo>
                  <a:pt x="0" y="27720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20482">
            <a:off x="975106" y="6790332"/>
            <a:ext cx="2569158" cy="2974815"/>
          </a:xfrm>
          <a:custGeom>
            <a:avLst/>
            <a:gdLst/>
            <a:ahLst/>
            <a:cxnLst/>
            <a:rect r="r" b="b" t="t" l="l"/>
            <a:pathLst>
              <a:path h="2974815" w="2569158">
                <a:moveTo>
                  <a:pt x="0" y="0"/>
                </a:moveTo>
                <a:lnTo>
                  <a:pt x="2569159" y="0"/>
                </a:lnTo>
                <a:lnTo>
                  <a:pt x="2569159" y="2974814"/>
                </a:lnTo>
                <a:lnTo>
                  <a:pt x="0" y="29748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482204" y="3346358"/>
            <a:ext cx="12892106" cy="3401579"/>
          </a:xfrm>
          <a:prstGeom prst="rect">
            <a:avLst/>
          </a:prstGeom>
        </p:spPr>
        <p:txBody>
          <a:bodyPr anchor="t" rtlCol="false" tIns="0" lIns="0" bIns="0" rIns="0">
            <a:spAutoFit/>
          </a:bodyPr>
          <a:lstStyle/>
          <a:p>
            <a:pPr algn="l">
              <a:lnSpc>
                <a:spcPts val="1988"/>
              </a:lnSpc>
            </a:pPr>
          </a:p>
          <a:p>
            <a:pPr algn="l">
              <a:lnSpc>
                <a:spcPts val="1988"/>
              </a:lnSpc>
            </a:pPr>
          </a:p>
          <a:p>
            <a:pPr algn="l">
              <a:lnSpc>
                <a:spcPts val="1988"/>
              </a:lnSpc>
            </a:pPr>
            <a:r>
              <a:rPr lang="en-US" sz="1969">
                <a:solidFill>
                  <a:srgbClr val="FFFCFB"/>
                </a:solidFill>
                <a:latin typeface="Mommi"/>
                <a:ea typeface="Mommi"/>
                <a:cs typeface="Mommi"/>
                <a:sym typeface="Mommi"/>
              </a:rPr>
              <a:t>1. Tentukan tujuan — untuk memperkenalkan atau mempromosikan mochi. </a:t>
            </a:r>
          </a:p>
          <a:p>
            <a:pPr algn="l">
              <a:lnSpc>
                <a:spcPts val="1988"/>
              </a:lnSpc>
            </a:pPr>
          </a:p>
          <a:p>
            <a:pPr algn="l">
              <a:lnSpc>
                <a:spcPts val="1988"/>
              </a:lnSpc>
            </a:pPr>
            <a:r>
              <a:rPr lang="en-US" sz="1969">
                <a:solidFill>
                  <a:srgbClr val="FFFCFB"/>
                </a:solidFill>
                <a:latin typeface="Mommi"/>
                <a:ea typeface="Mommi"/>
                <a:cs typeface="Mommi"/>
                <a:sym typeface="Mommi"/>
              </a:rPr>
              <a:t>2</a:t>
            </a:r>
            <a:r>
              <a:rPr lang="en-US" sz="1969">
                <a:solidFill>
                  <a:srgbClr val="FFFCFB"/>
                </a:solidFill>
                <a:latin typeface="Mommi"/>
                <a:ea typeface="Mommi"/>
                <a:cs typeface="Mommi"/>
                <a:sym typeface="Mommi"/>
              </a:rPr>
              <a:t>. Gunakan ChatGPT — minta ChatGPT membuat kode website (HTML, CSS) "buatkan saya kode wibesite mochi menggunakan kode Canva AI"</a:t>
            </a:r>
          </a:p>
          <a:p>
            <a:pPr algn="l">
              <a:lnSpc>
                <a:spcPts val="1988"/>
              </a:lnSpc>
            </a:pPr>
          </a:p>
          <a:p>
            <a:pPr algn="l">
              <a:lnSpc>
                <a:spcPts val="1988"/>
              </a:lnSpc>
            </a:pPr>
            <a:r>
              <a:rPr lang="en-US" sz="1969">
                <a:solidFill>
                  <a:srgbClr val="FFFCFB"/>
                </a:solidFill>
                <a:latin typeface="Mommi"/>
                <a:ea typeface="Mommi"/>
                <a:cs typeface="Mommi"/>
                <a:sym typeface="Mommi"/>
              </a:rPr>
              <a:t>3. </a:t>
            </a:r>
            <a:r>
              <a:rPr lang="en-US" sz="1969">
                <a:solidFill>
                  <a:srgbClr val="FFFCFB"/>
                </a:solidFill>
                <a:latin typeface="Mommi"/>
                <a:ea typeface="Mommi"/>
                <a:cs typeface="Mommi"/>
                <a:sym typeface="Mommi"/>
              </a:rPr>
              <a:t>Buka Canva AI — Tempelkan hasil kode dari chat gpt  ke Canva Ai,lalu tunggu sampai kode menghasilkan website </a:t>
            </a:r>
          </a:p>
          <a:p>
            <a:pPr algn="l">
              <a:lnSpc>
                <a:spcPts val="1988"/>
              </a:lnSpc>
            </a:pPr>
          </a:p>
          <a:p>
            <a:pPr algn="l">
              <a:lnSpc>
                <a:spcPts val="1988"/>
              </a:lnSpc>
            </a:pPr>
            <a:r>
              <a:rPr lang="en-US" sz="1969">
                <a:solidFill>
                  <a:srgbClr val="FFFCFB"/>
                </a:solidFill>
                <a:latin typeface="Mommi"/>
                <a:ea typeface="Mommi"/>
                <a:cs typeface="Mommi"/>
                <a:sym typeface="Mommi"/>
              </a:rPr>
              <a:t>4. </a:t>
            </a:r>
            <a:r>
              <a:rPr lang="en-US" sz="1969">
                <a:solidFill>
                  <a:srgbClr val="FFFCFB"/>
                </a:solidFill>
                <a:latin typeface="Mommi"/>
                <a:ea typeface="Mommi"/>
                <a:cs typeface="Mommi"/>
                <a:sym typeface="Mommi"/>
              </a:rPr>
              <a:t>Periksa dan publikasikan — klik “Publikasikan Website” untuk mendapatkan link situs mochi </a:t>
            </a:r>
          </a:p>
          <a:p>
            <a:pPr algn="l">
              <a:lnSpc>
                <a:spcPts val="1988"/>
              </a:lnSpc>
            </a:pPr>
          </a:p>
          <a:p>
            <a:pPr algn="l">
              <a:lnSpc>
                <a:spcPts val="1988"/>
              </a:lnSpc>
            </a:pPr>
            <a:r>
              <a:rPr lang="en-US" sz="1969">
                <a:solidFill>
                  <a:srgbClr val="FFFCFB"/>
                </a:solidFill>
                <a:latin typeface="Mommi"/>
                <a:ea typeface="Mommi"/>
                <a:cs typeface="Mommi"/>
                <a:sym typeface="Mommi"/>
              </a:rPr>
              <a:t> </a:t>
            </a:r>
          </a:p>
        </p:txBody>
      </p:sp>
      <p:sp>
        <p:nvSpPr>
          <p:cNvPr name="Freeform 8" id="8"/>
          <p:cNvSpPr/>
          <p:nvPr/>
        </p:nvSpPr>
        <p:spPr>
          <a:xfrm flipH="false" flipV="false" rot="0">
            <a:off x="1819476" y="1028700"/>
            <a:ext cx="6197216" cy="2095786"/>
          </a:xfrm>
          <a:custGeom>
            <a:avLst/>
            <a:gdLst/>
            <a:ahLst/>
            <a:cxnLst/>
            <a:rect r="r" b="b" t="t" l="l"/>
            <a:pathLst>
              <a:path h="2095786" w="6197216">
                <a:moveTo>
                  <a:pt x="0" y="0"/>
                </a:moveTo>
                <a:lnTo>
                  <a:pt x="6197216" y="0"/>
                </a:lnTo>
                <a:lnTo>
                  <a:pt x="6197216" y="2095786"/>
                </a:lnTo>
                <a:lnTo>
                  <a:pt x="0" y="20957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6420726" y="929836"/>
            <a:ext cx="6197216" cy="2095786"/>
          </a:xfrm>
          <a:custGeom>
            <a:avLst/>
            <a:gdLst/>
            <a:ahLst/>
            <a:cxnLst/>
            <a:rect r="r" b="b" t="t" l="l"/>
            <a:pathLst>
              <a:path h="2095786" w="6197216">
                <a:moveTo>
                  <a:pt x="0" y="0"/>
                </a:moveTo>
                <a:lnTo>
                  <a:pt x="6197217" y="0"/>
                </a:lnTo>
                <a:lnTo>
                  <a:pt x="6197217" y="2095786"/>
                </a:lnTo>
                <a:lnTo>
                  <a:pt x="0" y="20957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1299796" y="1490236"/>
            <a:ext cx="10430089" cy="1344163"/>
          </a:xfrm>
          <a:prstGeom prst="rect">
            <a:avLst/>
          </a:prstGeom>
        </p:spPr>
        <p:txBody>
          <a:bodyPr anchor="t" rtlCol="false" tIns="0" lIns="0" bIns="0" rIns="0">
            <a:spAutoFit/>
          </a:bodyPr>
          <a:lstStyle/>
          <a:p>
            <a:pPr algn="ctr">
              <a:lnSpc>
                <a:spcPts val="10058"/>
              </a:lnSpc>
            </a:pPr>
            <a:r>
              <a:rPr lang="en-US" sz="9959">
                <a:solidFill>
                  <a:srgbClr val="F791AF"/>
                </a:solidFill>
                <a:latin typeface="Sensei"/>
                <a:ea typeface="Sensei"/>
                <a:cs typeface="Sensei"/>
                <a:sym typeface="Sensei"/>
              </a:rPr>
              <a:t>Langkah langkah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DAE5"/>
        </a:solidFill>
      </p:bgPr>
    </p:bg>
    <p:spTree>
      <p:nvGrpSpPr>
        <p:cNvPr id="1" name=""/>
        <p:cNvGrpSpPr/>
        <p:nvPr/>
      </p:nvGrpSpPr>
      <p:grpSpPr>
        <a:xfrm>
          <a:off x="0" y="0"/>
          <a:ext cx="0" cy="0"/>
          <a:chOff x="0" y="0"/>
          <a:chExt cx="0" cy="0"/>
        </a:xfrm>
      </p:grpSpPr>
      <p:sp>
        <p:nvSpPr>
          <p:cNvPr name="Freeform 2" id="2"/>
          <p:cNvSpPr/>
          <p:nvPr/>
        </p:nvSpPr>
        <p:spPr>
          <a:xfrm flipH="false" flipV="false" rot="0">
            <a:off x="-228054" y="-121890"/>
            <a:ext cx="18744108" cy="10530781"/>
          </a:xfrm>
          <a:custGeom>
            <a:avLst/>
            <a:gdLst/>
            <a:ahLst/>
            <a:cxnLst/>
            <a:rect r="r" b="b" t="t" l="l"/>
            <a:pathLst>
              <a:path h="10530781" w="18744108">
                <a:moveTo>
                  <a:pt x="0" y="0"/>
                </a:moveTo>
                <a:lnTo>
                  <a:pt x="18744108" y="0"/>
                </a:lnTo>
                <a:lnTo>
                  <a:pt x="18744108" y="10530780"/>
                </a:lnTo>
                <a:lnTo>
                  <a:pt x="0" y="10530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68812" y="1317335"/>
            <a:ext cx="12550376" cy="7940965"/>
          </a:xfrm>
          <a:custGeom>
            <a:avLst/>
            <a:gdLst/>
            <a:ahLst/>
            <a:cxnLst/>
            <a:rect r="r" b="b" t="t" l="l"/>
            <a:pathLst>
              <a:path h="7940965" w="12550376">
                <a:moveTo>
                  <a:pt x="0" y="0"/>
                </a:moveTo>
                <a:lnTo>
                  <a:pt x="12550376" y="0"/>
                </a:lnTo>
                <a:lnTo>
                  <a:pt x="12550376" y="7940965"/>
                </a:lnTo>
                <a:lnTo>
                  <a:pt x="0" y="79409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56856" y="6018253"/>
            <a:ext cx="3169355" cy="3240047"/>
          </a:xfrm>
          <a:custGeom>
            <a:avLst/>
            <a:gdLst/>
            <a:ahLst/>
            <a:cxnLst/>
            <a:rect r="r" b="b" t="t" l="l"/>
            <a:pathLst>
              <a:path h="3240047" w="3169355">
                <a:moveTo>
                  <a:pt x="0" y="0"/>
                </a:moveTo>
                <a:lnTo>
                  <a:pt x="3169355" y="0"/>
                </a:lnTo>
                <a:lnTo>
                  <a:pt x="3169355" y="3240047"/>
                </a:lnTo>
                <a:lnTo>
                  <a:pt x="0" y="32400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88943">
            <a:off x="13403910" y="1563111"/>
            <a:ext cx="2349870" cy="3288622"/>
          </a:xfrm>
          <a:custGeom>
            <a:avLst/>
            <a:gdLst/>
            <a:ahLst/>
            <a:cxnLst/>
            <a:rect r="r" b="b" t="t" l="l"/>
            <a:pathLst>
              <a:path h="3288622" w="2349870">
                <a:moveTo>
                  <a:pt x="0" y="0"/>
                </a:moveTo>
                <a:lnTo>
                  <a:pt x="2349870" y="0"/>
                </a:lnTo>
                <a:lnTo>
                  <a:pt x="2349870" y="3288622"/>
                </a:lnTo>
                <a:lnTo>
                  <a:pt x="0" y="32886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290763" y="3137252"/>
            <a:ext cx="9706474" cy="4615456"/>
          </a:xfrm>
          <a:prstGeom prst="rect">
            <a:avLst/>
          </a:prstGeom>
        </p:spPr>
        <p:txBody>
          <a:bodyPr anchor="t" rtlCol="false" tIns="0" lIns="0" bIns="0" rIns="0">
            <a:spAutoFit/>
          </a:bodyPr>
          <a:lstStyle/>
          <a:p>
            <a:pPr algn="ctr">
              <a:lnSpc>
                <a:spcPts val="17767"/>
              </a:lnSpc>
            </a:pPr>
            <a:r>
              <a:rPr lang="en-US" sz="17591">
                <a:solidFill>
                  <a:srgbClr val="F791AF"/>
                </a:solidFill>
                <a:latin typeface="Sensei"/>
                <a:ea typeface="Sensei"/>
                <a:cs typeface="Sensei"/>
                <a:sym typeface="Sensei"/>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DAG1unPzPW4</dc:identifier>
  <dcterms:modified xsi:type="dcterms:W3CDTF">2011-08-01T06:04:30Z</dcterms:modified>
  <cp:revision>1</cp:revision>
  <dc:title>Membuat mochi</dc:title>
</cp:coreProperties>
</file>