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70" r:id="rId6"/>
    <p:sldId id="257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_________</a:t>
            </a:r>
          </a:p>
          <a:p>
            <a:r>
              <a:rPr lang="en-US" dirty="0"/>
              <a:t>Your Yale </a:t>
            </a:r>
            <a:r>
              <a:rPr lang="en-US" dirty="0" err="1"/>
              <a:t>netID</a:t>
            </a:r>
            <a:r>
              <a:rPr lang="en-US" dirty="0"/>
              <a:t>: ________________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D821E-28D4-288D-B3E0-CD41B105E68D}"/>
              </a:ext>
            </a:extLst>
          </p:cNvPr>
          <p:cNvSpPr txBox="1"/>
          <p:nvPr/>
        </p:nvSpPr>
        <p:spPr>
          <a:xfrm>
            <a:off x="202883" y="47073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table(s) here]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1BCC2-4E9F-B6CB-45A5-3884EA3EB7C0}"/>
              </a:ext>
            </a:extLst>
          </p:cNvPr>
          <p:cNvSpPr txBox="1"/>
          <p:nvPr/>
        </p:nvSpPr>
        <p:spPr>
          <a:xfrm>
            <a:off x="5778342" y="47073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graph(s) here]</a:t>
            </a:r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58CF50-4456-B996-86D4-E3288DEE0DA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Your analysis: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_______</a:t>
            </a:r>
          </a:p>
          <a:p>
            <a:pPr lvl="1"/>
            <a:r>
              <a:rPr lang="en-US" dirty="0"/>
              <a:t>Average accuracy: _______</a:t>
            </a:r>
          </a:p>
          <a:p>
            <a:pPr lvl="1"/>
            <a:r>
              <a:rPr lang="en-US" dirty="0"/>
              <a:t>Standard deviation: 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C0BBD-065B-6B3D-4433-BF011EEE334D}"/>
              </a:ext>
            </a:extLst>
          </p:cNvPr>
          <p:cNvSpPr txBox="1"/>
          <p:nvPr/>
        </p:nvSpPr>
        <p:spPr>
          <a:xfrm>
            <a:off x="202883" y="47073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table(s) here]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25BD8-38A6-D1D5-2D00-8580E68E0B63}"/>
              </a:ext>
            </a:extLst>
          </p:cNvPr>
          <p:cNvSpPr txBox="1"/>
          <p:nvPr/>
        </p:nvSpPr>
        <p:spPr>
          <a:xfrm>
            <a:off x="5778342" y="47073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graph(s) here]</a:t>
            </a:r>
          </a:p>
        </p:txBody>
      </p:sp>
    </p:spTree>
    <p:extLst>
      <p:ext uri="{BB962C8B-B14F-4D97-AF65-F5344CB8AC3E}">
        <p14:creationId xmlns:p14="http://schemas.microsoft.com/office/powerpoint/2010/main" val="334753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2.   </a:t>
            </a:r>
            <a:r>
              <a:rPr lang="en-US" b="1" dirty="0" err="1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_______</a:t>
            </a:r>
          </a:p>
          <a:p>
            <a:pPr lvl="1"/>
            <a:r>
              <a:rPr lang="en-US" dirty="0"/>
              <a:t>Average accuracy: ________</a:t>
            </a:r>
          </a:p>
          <a:p>
            <a:pPr lvl="1"/>
            <a:r>
              <a:rPr lang="en-US" dirty="0"/>
              <a:t>Standard deviation: ________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7E425-94E9-4058-00C4-B58B790A2864}"/>
              </a:ext>
            </a:extLst>
          </p:cNvPr>
          <p:cNvSpPr txBox="1"/>
          <p:nvPr/>
        </p:nvSpPr>
        <p:spPr>
          <a:xfrm>
            <a:off x="202883" y="47073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table(s) here]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0D2A8-184A-B18E-4639-76CA7CB9C978}"/>
              </a:ext>
            </a:extLst>
          </p:cNvPr>
          <p:cNvSpPr txBox="1"/>
          <p:nvPr/>
        </p:nvSpPr>
        <p:spPr>
          <a:xfrm>
            <a:off x="5778342" y="47073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graph(s) here]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6B6ABA-4805-33F3-4DCE-B05C0BBC3B7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Your analysis: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5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15458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583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5: Learning With Restarts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Fitzgerald, Tesca</cp:lastModifiedBy>
  <cp:revision>15</cp:revision>
  <dcterms:created xsi:type="dcterms:W3CDTF">2022-11-05T15:55:17Z</dcterms:created>
  <dcterms:modified xsi:type="dcterms:W3CDTF">2023-11-29T21:39:30Z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